
<file path=[Content_Types].xml><?xml version="1.0" encoding="utf-8"?>
<Types xmlns="http://schemas.openxmlformats.org/package/2006/content-types">
  <Default Extension="xml" ContentType="application/vnd.openxmlformats-officedocument.extended-properties+xml"/>
  <Default Extension="wdp" ContentType="image/vnd.ms-photo"/>
  <Default Extension="png" ContentType="image/png"/>
  <Default Extension="jpeg" ContentType="image/jpeg"/>
  <Default Extension="rels" ContentType="application/vnd.openxmlformats-package.relationships+xml"/>
  <Override PartName="/docProps/core.xml" ContentType="application/vnd.openxmlformats-package.core-properties+xml"/>
  <Override PartName="/ppt/presentation.xml" ContentType="application/vnd.openxmlformats-officedocument.presentationml.presentation.main+xml"/>
  <Override PartName="/ppt/slides/slide116.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slideLayouts/slideLayout2.xml" ContentType="application/vnd.openxmlformats-officedocument.presentationml.slideLayout+xml"/>
  <Override PartName="/ppt/slides/slide298.xml" ContentType="application/vnd.openxmlformats-officedocument.presentationml.slide+xml"/>
  <Override PartName="/ppt/slides/slide20.xml" ContentType="application/vnd.openxmlformats-officedocument.presentationml.slide+xml"/>
  <Override PartName="/ppt/slides/slide62.xml" ContentType="application/vnd.openxmlformats-officedocument.presentationml.slide+xml"/>
  <Override PartName="/ppt/slides/slide158.xml" ContentType="application/vnd.openxmlformats-officedocument.presentationml.slide+xml"/>
  <Override PartName="/ppt/slides/slide323.xml" ContentType="application/vnd.openxmlformats-officedocument.presentationml.slide+xml"/>
  <Override PartName="/ppt/slides/slide365.xml" ContentType="application/vnd.openxmlformats-officedocument.presentationml.slide+xml"/>
  <Override PartName="/ppt/slides/slide169.xml" ContentType="application/vnd.openxmlformats-officedocument.presentationml.slide+xml"/>
  <Override PartName="/ppt/slides/slide225.xml" ContentType="application/vnd.openxmlformats-officedocument.presentationml.slide+xml"/>
  <Override PartName="/ppt/presProps.xml" ContentType="application/vnd.openxmlformats-officedocument.presentationml.presProps+xml"/>
  <Override PartName="/ppt/slides/slide267.xml" ContentType="application/vnd.openxmlformats-officedocument.presentationml.slide+xml"/>
  <Override PartName="/ppt/slides/slide31.xml" ContentType="application/vnd.openxmlformats-officedocument.presentationml.slide+xml"/>
  <Override PartName="/ppt/slides/slide73.xml" ContentType="application/vnd.openxmlformats-officedocument.presentationml.slide+xml"/>
  <Override PartName="/ppt/slides/slide127.xml" ContentType="application/vnd.openxmlformats-officedocument.presentationml.slide+xml"/>
  <Override PartName="/ppt/slides/slide334.xml" ContentType="application/vnd.openxmlformats-officedocument.presentationml.slide+xml"/>
  <Override PartName="/ppt/slides/slide376.xml" ContentType="application/vnd.openxmlformats-officedocument.presentationml.slide+xml"/>
  <Override PartName="/ppt/slides/slide4.xml" ContentType="application/vnd.openxmlformats-officedocument.presentationml.slide+xml"/>
  <Override PartName="/ppt/slides/slide180.xml" ContentType="application/vnd.openxmlformats-officedocument.presentationml.slide+xml"/>
  <Override PartName="/ppt/slides/slide236.xml" ContentType="application/vnd.openxmlformats-officedocument.presentationml.slide+xml"/>
  <Override PartName="/ppt/slides/slide401.xml" ContentType="application/vnd.openxmlformats-officedocument.presentationml.slide+xml"/>
  <Override PartName="/ppt/slides/slide278.xml" ContentType="application/vnd.openxmlformats-officedocument.presentationml.slide+xml"/>
  <Override PartName="/ppt/slides/slide42.xml" ContentType="application/vnd.openxmlformats-officedocument.presentationml.slide+xml"/>
  <Override PartName="/ppt/slides/slide138.xml" ContentType="application/vnd.openxmlformats-officedocument.presentationml.slide+xml"/>
  <Override PartName="/ppt/slides/slide289.xml" ContentType="application/vnd.openxmlformats-officedocument.presentationml.slide+xml"/>
  <Override PartName="/ppt/slides/slide303.xml" ContentType="application/vnd.openxmlformats-officedocument.presentationml.slide+xml"/>
  <Override PartName="/ppt/slides/slide345.xml" ContentType="application/vnd.openxmlformats-officedocument.presentationml.slide+xml"/>
  <Override PartName="/ppt/slides/slide387.xml" ContentType="application/vnd.openxmlformats-officedocument.presentationml.slide+xml"/>
  <Override PartName="/ppt/slides/slide84.xml" ContentType="application/vnd.openxmlformats-officedocument.presentationml.slide+xml"/>
  <Override PartName="/ppt/slides/slide149.xml" ContentType="application/vnd.openxmlformats-officedocument.presentationml.slide+xml"/>
  <Override PartName="/ppt/slides/slide191.xml" ContentType="application/vnd.openxmlformats-officedocument.presentationml.slide+xml"/>
  <Override PartName="/ppt/slides/slide205.xml" ContentType="application/vnd.openxmlformats-officedocument.presentationml.slide+xml"/>
  <Override PartName="/ppt/slides/slide412.xml" ContentType="application/vnd.openxmlformats-officedocument.presentationml.slide+xml"/>
  <Override PartName="/ppt/slides/slide247.xml" ContentType="application/vnd.openxmlformats-officedocument.presentationml.slide+xml"/>
  <Override PartName="/ppt/slides/slide11.xml" ContentType="application/vnd.openxmlformats-officedocument.presentationml.slide+xml"/>
  <Override PartName="/ppt/slides/slide107.xml" ContentType="application/vnd.openxmlformats-officedocument.presentationml.slide+xml"/>
  <Override PartName="/ppt/slides/slide314.xml" ContentType="application/vnd.openxmlformats-officedocument.presentationml.slide+xml"/>
  <Override PartName="/ppt/slides/slide356.xml" ContentType="application/vnd.openxmlformats-officedocument.presentationml.slide+xml"/>
  <Override PartName="/ppt/slides/slide53.xml" ContentType="application/vnd.openxmlformats-officedocument.presentationml.slide+xml"/>
  <Override PartName="/ppt/slides/slide95.xml" ContentType="application/vnd.openxmlformats-officedocument.presentationml.slide+xml"/>
  <Override PartName="/ppt/slides/slide160.xml" ContentType="application/vnd.openxmlformats-officedocument.presentationml.slide+xml"/>
  <Override PartName="/ppt/slides/slide216.xml" ContentType="application/vnd.openxmlformats-officedocument.presentationml.slide+xml"/>
  <Override PartName="/ppt/slides/slide398.xml" ContentType="application/vnd.openxmlformats-officedocument.presentationml.slide+xml"/>
  <Override PartName="/ppt/slides/slide258.xml" ContentType="application/vnd.openxmlformats-officedocument.presentationml.slide+xml"/>
  <Override PartName="/ppt/slides/slide423.xml" ContentType="application/vnd.openxmlformats-officedocument.presentationml.slide+xml"/>
  <Override PartName="/ppt/slides/slide22.xml" ContentType="application/vnd.openxmlformats-officedocument.presentationml.slide+xml"/>
  <Override PartName="/ppt/slides/slide118.xml" ContentType="application/vnd.openxmlformats-officedocument.presentationml.slide+xml"/>
  <Override PartName="/ppt/slides/slide269.xml" ContentType="application/vnd.openxmlformats-officedocument.presentationml.slide+xml"/>
  <Override PartName="/ppt/slides/slide325.xml" ContentType="application/vnd.openxmlformats-officedocument.presentationml.slide+xml"/>
  <Override PartName="/ppt/slides/slide64.xml" ContentType="application/vnd.openxmlformats-officedocument.presentationml.slide+xml"/>
  <Override PartName="/ppt/slides/slide129.xml" ContentType="application/vnd.openxmlformats-officedocument.presentationml.slide+xml"/>
  <Override PartName="/ppt/slides/slide367.xml" ContentType="application/vnd.openxmlformats-officedocument.presentationml.slide+xml"/>
  <Override PartName="/ppt/slides/slide171.xml" ContentType="application/vnd.openxmlformats-officedocument.presentationml.slide+xml"/>
  <Override PartName="/ppt/slides/slide227.xml" ContentType="application/vnd.openxmlformats-officedocument.presentationml.slide+xml"/>
  <Override PartName="/ppt/slides/slide280.xml" ContentType="application/vnd.openxmlformats-officedocument.presentationml.slide+xml"/>
  <Override PartName="/ppt/slides/slide336.xml" ContentType="application/vnd.openxmlformats-officedocument.presentationml.slide+xml"/>
  <Override PartName="/ppt/slides/slide33.xml" ContentType="application/vnd.openxmlformats-officedocument.presentationml.slide+xml"/>
  <Override PartName="/ppt/slides/slide75.xml" ContentType="application/vnd.openxmlformats-officedocument.presentationml.slide+xml"/>
  <Override PartName="/ppt/slides/slide140.xml" ContentType="application/vnd.openxmlformats-officedocument.presentationml.slide+xml"/>
  <Override PartName="/ppt/slides/slide378.xml" ContentType="application/vnd.openxmlformats-officedocument.presentationml.slide+xml"/>
  <Override PartName="/ppt/slides/slide6.xml" ContentType="application/vnd.openxmlformats-officedocument.presentationml.slide+xml"/>
  <Override PartName="/ppt/slides/slide182.xml" ContentType="application/vnd.openxmlformats-officedocument.presentationml.slide+xml"/>
  <Override PartName="/ppt/slides/slide238.xml" ContentType="application/vnd.openxmlformats-officedocument.presentationml.slide+xml"/>
  <Override PartName="/ppt/slides/slide389.xml" ContentType="application/vnd.openxmlformats-officedocument.presentationml.slide+xml"/>
  <Override PartName="/ppt/slides/slide403.xml" ContentType="application/vnd.openxmlformats-officedocument.presentationml.slide+xml"/>
  <Override PartName="/ppt/slides/slide249.xml" ContentType="application/vnd.openxmlformats-officedocument.presentationml.slide+xml"/>
  <Override PartName="/ppt/slides/slide291.xml" ContentType="application/vnd.openxmlformats-officedocument.presentationml.slide+xml"/>
  <Override PartName="/ppt/slides/slide305.xml" ContentType="application/vnd.openxmlformats-officedocument.presentationml.slide+xml"/>
  <Override PartName="/ppt/slides/slide44.xml" ContentType="application/vnd.openxmlformats-officedocument.presentationml.slide+xml"/>
  <Override PartName="/ppt/slides/slide86.xml" ContentType="application/vnd.openxmlformats-officedocument.presentationml.slide+xml"/>
  <Override PartName="/ppt/slides/slide109.xml" ContentType="application/vnd.openxmlformats-officedocument.presentationml.slide+xml"/>
  <Override PartName="/ppt/slides/slide347.xml" ContentType="application/vnd.openxmlformats-officedocument.presentationml.slide+xml"/>
  <Override PartName="/ppt/slides/slide151.xml" ContentType="application/vnd.openxmlformats-officedocument.presentationml.slide+xml"/>
  <Override PartName="/ppt/slides/slide193.xml" ContentType="application/vnd.openxmlformats-officedocument.presentationml.slide+xml"/>
  <Override PartName="/ppt/slides/slide207.xml" ContentType="application/vnd.openxmlformats-officedocument.presentationml.slide+xml"/>
  <Override PartName="/ppt/slides/slide414.xml" ContentType="application/vnd.openxmlformats-officedocument.presentationml.slide+xml"/>
  <Override PartName="/ppt/slides/slide260.xml" ContentType="application/vnd.openxmlformats-officedocument.presentationml.slide+xml"/>
  <Override PartName="/ppt/slides/slide13.xml" ContentType="application/vnd.openxmlformats-officedocument.presentationml.slide+xml"/>
  <Override PartName="/ppt/slides/slide55.xml" ContentType="application/vnd.openxmlformats-officedocument.presentationml.slide+xml"/>
  <Override PartName="/ppt/slides/slide316.xml" ContentType="application/vnd.openxmlformats-officedocument.presentationml.slide+xml"/>
  <Override PartName="/ppt/slides/slide358.xml" ContentType="application/vnd.openxmlformats-officedocument.presentationml.slide+xml"/>
  <Override PartName="/ppt/slides/slide97.xml" ContentType="application/vnd.openxmlformats-officedocument.presentationml.slide+xml"/>
  <Override PartName="/ppt/slides/slide120.xml" ContentType="application/vnd.openxmlformats-officedocument.presentationml.slide+xml"/>
  <Override PartName="/ppt/slides/slide162.xml" ContentType="application/vnd.openxmlformats-officedocument.presentationml.slide+xml"/>
  <Override PartName="/ppt/slides/slide218.xml" ContentType="application/vnd.openxmlformats-officedocument.presentationml.slide+xml"/>
  <Override PartName="/ppt/slides/slide369.xml" ContentType="application/vnd.openxmlformats-officedocument.presentationml.slide+xml"/>
  <Override PartName="/ppt/slides/slide425.xml" ContentType="application/vnd.openxmlformats-officedocument.presentationml.slide+xml"/>
  <Override PartName="/ppt/slides/slide229.xml" ContentType="application/vnd.openxmlformats-officedocument.presentationml.slide+xml"/>
  <Override PartName="/ppt/slides/slide24.xml" ContentType="application/vnd.openxmlformats-officedocument.presentationml.slide+xml"/>
  <Override PartName="/ppt/slides/slide66.xml" ContentType="application/vnd.openxmlformats-officedocument.presentationml.slide+xml"/>
  <Override PartName="/ppt/slides/slide271.xml" ContentType="application/vnd.openxmlformats-officedocument.presentationml.slide+xml"/>
  <Override PartName="/ppt/slides/slide327.xml" ContentType="application/vnd.openxmlformats-officedocument.presentationml.slide+xml"/>
  <Override PartName="/ppt/slides/slide131.xml" ContentType="application/vnd.openxmlformats-officedocument.presentationml.slide+xml"/>
  <Override PartName="/ppt/slides/slide173.xml" ContentType="application/vnd.openxmlformats-officedocument.presentationml.slide+xml"/>
  <Override PartName="/ppt/slides/slide380.xml" ContentType="application/vnd.openxmlformats-officedocument.presentationml.slide+xml"/>
  <Override PartName="/ppt/slides/slide240.xml" ContentType="application/vnd.openxmlformats-officedocument.presentationml.slide+xml"/>
  <Override PartName="/ppt/slides/slide35.xml" ContentType="application/vnd.openxmlformats-officedocument.presentationml.slide+xml"/>
  <Override PartName="/ppt/slides/slide282.xml" ContentType="application/vnd.openxmlformats-officedocument.presentationml.slide+xml"/>
  <Override PartName="/ppt/slides/slide338.xml" ContentType="application/vnd.openxmlformats-officedocument.presentationml.slide+xml"/>
  <Override PartName="/ppt/slides/slide77.xml" ContentType="application/vnd.openxmlformats-officedocument.presentationml.slide+xml"/>
  <Override PartName="/ppt/slides/slide100.xml" ContentType="application/vnd.openxmlformats-officedocument.presentationml.slide+xml"/>
  <Override PartName="/ppt/slides/slide142.xml" ContentType="application/vnd.openxmlformats-officedocument.presentationml.slide+xml"/>
  <Override PartName="/ppt/slides/slide184.xml" ContentType="application/vnd.openxmlformats-officedocument.presentationml.slide+xml"/>
  <Override PartName="/ppt/slides/slide349.xml" ContentType="application/vnd.openxmlformats-officedocument.presentationml.slide+xml"/>
  <Override PartName="/ppt/slides/slide405.xml" ContentType="application/vnd.openxmlformats-officedocument.presentationml.slide+xml"/>
  <Override PartName="/ppt/slides/slide8.xml" ContentType="application/vnd.openxmlformats-officedocument.presentationml.slide+xml"/>
  <Override PartName="/ppt/slides/slide209.xml" ContentType="application/vnd.openxmlformats-officedocument.presentationml.slide+xml"/>
  <Override PartName="/ppt/slides/slide391.xml" ContentType="application/vnd.openxmlformats-officedocument.presentationml.slide+xml"/>
  <Override PartName="/ppt/slides/slide251.xml" ContentType="application/vnd.openxmlformats-officedocument.presentationml.slide+xml"/>
  <Override PartName="/ppt/slides/slide293.xml" ContentType="application/vnd.openxmlformats-officedocument.presentationml.slide+xml"/>
  <Override PartName="/ppt/slides/slide307.xml" ContentType="application/vnd.openxmlformats-officedocument.presentationml.slide+xml"/>
  <Override PartName="/ppt/slides/slide46.xml" ContentType="application/vnd.openxmlformats-officedocument.presentationml.slide+xml"/>
  <Override PartName="/ppt/slides/slide88.xml" ContentType="application/vnd.openxmlformats-officedocument.presentationml.slide+xml"/>
  <Override PartName="/ppt/slides/slide111.xml" ContentType="application/vnd.openxmlformats-officedocument.presentationml.slide+xml"/>
  <Override PartName="/ppt/slides/slide153.xml" ContentType="application/vnd.openxmlformats-officedocument.presentationml.slide+xml"/>
  <Override PartName="/ppt/slides/slide360.xml" ContentType="application/vnd.openxmlformats-officedocument.presentationml.slide+xml"/>
  <Override PartName="/ppt/slides/slide195.xml" ContentType="application/vnd.openxmlformats-officedocument.presentationml.slide+xml"/>
  <Override PartName="/ppt/slides/slide416.xml" ContentType="application/vnd.openxmlformats-officedocument.presentationml.slide+xml"/>
  <Override PartName="/ppt/slides/slide15.xml" ContentType="application/vnd.openxmlformats-officedocument.presentationml.slide+xml"/>
  <Override PartName="/ppt/slides/slide220.xml" ContentType="application/vnd.openxmlformats-officedocument.presentationml.slide+xml"/>
  <Override PartName="/ppt/slides/slide262.xml" ContentType="application/vnd.openxmlformats-officedocument.presentationml.slide+xml"/>
  <Override PartName="/ppt/slides/slide318.xml" ContentType="application/vnd.openxmlformats-officedocument.presentationml.slide+xml"/>
  <Override PartName="/ppt/slides/slide57.xml" ContentType="application/vnd.openxmlformats-officedocument.presentationml.slide+xml"/>
  <Override PartName="/ppt/slides/slide122.xml" ContentType="application/vnd.openxmlformats-officedocument.presentationml.slide+xml"/>
  <Override PartName="/ppt/slides/slide329.xml" ContentType="application/vnd.openxmlformats-officedocument.presentationml.slide+xml"/>
  <Override PartName="/ppt/slides/slide164.xml" ContentType="application/vnd.openxmlformats-officedocument.presentationml.slide+xml"/>
  <Override PartName="/ppt/slides/slide371.xml" ContentType="application/vnd.openxmlformats-officedocument.presentationml.slide+xml"/>
  <Override PartName="/ppt/slides/slide427.xml" ContentType="application/vnd.openxmlformats-officedocument.presentationml.slide+xml"/>
  <Override PartName="/ppt/slides/slide231.xml" ContentType="application/vnd.openxmlformats-officedocument.presentationml.slide+xml"/>
  <Override PartName="/ppt/slides/slide273.xml" ContentType="application/vnd.openxmlformats-officedocument.presentationml.slide+xml"/>
  <Override PartName="/ppt/slides/slide26.xml" ContentType="application/vnd.openxmlformats-officedocument.presentationml.slide+xml"/>
  <Override PartName="/ppt/slides/slide68.xml" ContentType="application/vnd.openxmlformats-officedocument.presentationml.slide+xml"/>
  <Override PartName="/ppt/slides/slide133.xml" ContentType="application/vnd.openxmlformats-officedocument.presentationml.slide+xml"/>
  <Override PartName="/ppt/slides/slide79.xml" ContentType="application/vnd.openxmlformats-officedocument.presentationml.slide+xml"/>
  <Override PartName="/ppt/slides/slide175.xml" ContentType="application/vnd.openxmlformats-officedocument.presentationml.slide+xml"/>
  <Override PartName="/ppt/slides/slide340.xml" ContentType="application/vnd.openxmlformats-officedocument.presentationml.slide+xml"/>
  <Override PartName="/ppt/slides/slide382.xml" ContentType="application/vnd.openxmlformats-officedocument.presentationml.slide+xml"/>
  <Override PartName="/ppt/slides/slide200.xml" ContentType="application/vnd.openxmlformats-officedocument.presentationml.slide+xml"/>
  <Override PartName="/ppt/slides/slide242.xml" ContentType="application/vnd.openxmlformats-officedocument.presentationml.slide+xml"/>
  <Override PartName="/ppt/slides/slide284.xml" ContentType="application/vnd.openxmlformats-officedocument.presentationml.slide+xml"/>
  <Override PartName="/ppt/slides/slide37.xml" ContentType="application/vnd.openxmlformats-officedocument.presentationml.slide+xml"/>
  <Override PartName="/ppt/slides/slide102.xml" ContentType="application/vnd.openxmlformats-officedocument.presentationml.slide+xml"/>
  <Override PartName="/ppt/slides/slide309.xml" ContentType="application/vnd.openxmlformats-officedocument.presentationml.slide+xml"/>
  <Override PartName="/ppt/slides/slide90.xml" ContentType="application/vnd.openxmlformats-officedocument.presentationml.slide+xml"/>
  <Override PartName="/ppt/slides/slide144.xml" ContentType="application/vnd.openxmlformats-officedocument.presentationml.slide+xml"/>
  <Override PartName="/ppt/slides/slide186.xml" ContentType="application/vnd.openxmlformats-officedocument.presentationml.slide+xml"/>
  <Override PartName="/ppt/slides/slide351.xml" ContentType="application/vnd.openxmlformats-officedocument.presentationml.slide+xml"/>
  <Override PartName="/ppt/slides/slide393.xml" ContentType="application/vnd.openxmlformats-officedocument.presentationml.slide+xml"/>
  <Override PartName="/ppt/slides/slide407.xml" ContentType="application/vnd.openxmlformats-officedocument.presentationml.slide+xml"/>
  <Override PartName="/ppt/slides/slide211.xml" ContentType="application/vnd.openxmlformats-officedocument.presentationml.slide+xml"/>
  <Override PartName="/ppt/slides/slide253.xml" ContentType="application/vnd.openxmlformats-officedocument.presentationml.slide+xml"/>
  <Override PartName="/ppt/slides/slide27.xml" ContentType="application/vnd.openxmlformats-officedocument.presentationml.slide+xml"/>
  <Override PartName="/ppt/slides/slide48.xml" ContentType="application/vnd.openxmlformats-officedocument.presentationml.slide+xml"/>
  <Override PartName="/ppt/slides/slide113.xml" ContentType="application/vnd.openxmlformats-officedocument.presentationml.slide+xml"/>
  <Override PartName="/ppt/slides/slide274.xml" ContentType="application/vnd.openxmlformats-officedocument.presentationml.slide+xml"/>
  <Override PartName="/ppt/slides/slide295.xml" ContentType="application/vnd.openxmlformats-officedocument.presentationml.slide+xml"/>
  <Override PartName="/ppt/slides/slide299.xml" ContentType="application/vnd.openxmlformats-officedocument.presentationml.slide+xml"/>
  <Override PartName="/ppt/slides/slide59.xml" ContentType="application/vnd.openxmlformats-officedocument.presentationml.slide+xml"/>
  <Override PartName="/ppt/slides/slide80.xml" ContentType="application/vnd.openxmlformats-officedocument.presentationml.slide+xml"/>
  <Override PartName="/ppt/slides/slide134.xml" ContentType="application/vnd.openxmlformats-officedocument.presentationml.slide+xml"/>
  <Override PartName="/ppt/slides/slide155.xml" ContentType="application/vnd.openxmlformats-officedocument.presentationml.slide+xml"/>
  <Override PartName="/ppt/slides/slide176.xml" ContentType="application/vnd.openxmlformats-officedocument.presentationml.slide+xml"/>
  <Override PartName="/ppt/slides/slide197.xml" ContentType="application/vnd.openxmlformats-officedocument.presentationml.slide+xml"/>
  <Override PartName="/ppt/slides/slide320.xml" ContentType="application/vnd.openxmlformats-officedocument.presentationml.slide+xml"/>
  <Override PartName="/ppt/slides/slide341.xml" ContentType="application/vnd.openxmlformats-officedocument.presentationml.slide+xml"/>
  <Override PartName="/ppt/slides/slide362.xml" ContentType="application/vnd.openxmlformats-officedocument.presentationml.slide+xml"/>
  <Override PartName="/ppt/slides/slide383.xml" ContentType="application/vnd.openxmlformats-officedocument.presentationml.slide+xml"/>
  <Override PartName="/ppt/slides/slide418.xml" ContentType="application/vnd.openxmlformats-officedocument.presentationml.slide+xml"/>
  <Override PartName="/ppt/slides/slide201.xml" ContentType="application/vnd.openxmlformats-officedocument.presentationml.slide+xml"/>
  <Override PartName="/ppt/slides/slide222.xml" ContentType="application/vnd.openxmlformats-officedocument.presentationml.slide+xml"/>
  <Override PartName="/ppt/slides/slide243.xml" ContentType="application/vnd.openxmlformats-officedocument.presentationml.slide+xml"/>
  <Override PartName="/ppt/slides/slide429.xml" ContentType="application/vnd.openxmlformats-officedocument.presentationml.slide+xml"/>
  <Override PartName="/ppt/slides/slide17.xml" ContentType="application/vnd.openxmlformats-officedocument.presentationml.slide+xml"/>
  <Override PartName="/ppt/slides/slide38.xml" ContentType="application/vnd.openxmlformats-officedocument.presentationml.slide+xml"/>
  <Override PartName="/ppt/slides/slide264.xml" ContentType="application/vnd.openxmlformats-officedocument.presentationml.slide+xml"/>
  <Override PartName="/ppt/slides/slide285.xml" ContentType="application/vnd.openxmlformats-officedocument.presentationml.slide+xml"/>
  <Override PartName="/ppt/slides/slide49.xml" ContentType="application/vnd.openxmlformats-officedocument.presentationml.slide+xml"/>
  <Override PartName="/ppt/slides/slide103.xml" ContentType="application/vnd.openxmlformats-officedocument.presentationml.slide+xml"/>
  <Override PartName="/ppt/slides/slide124.xml" ContentType="application/vnd.openxmlformats-officedocument.presentationml.slide+xml"/>
  <Override PartName="/ppt/slides/slide145.xml" ContentType="application/vnd.openxmlformats-officedocument.presentationml.slide+xml"/>
  <Override PartName="/ppt/slides/slide166.xml" ContentType="application/vnd.openxmlformats-officedocument.presentationml.slide+xml"/>
  <Override PartName="/ppt/slides/slide187.xml" ContentType="application/vnd.openxmlformats-officedocument.presentationml.slide+xml"/>
  <Override PartName="/ppt/slides/slide310.xml" ContentType="application/vnd.openxmlformats-officedocument.presentationml.slide+xml"/>
  <Override PartName="/ppt/slides/slide331.xml" ContentType="application/vnd.openxmlformats-officedocument.presentationml.slide+xml"/>
  <Override PartName="/ppt/slides/slide352.xml" ContentType="application/vnd.openxmlformats-officedocument.presentationml.slide+xml"/>
  <Override PartName="/ppt/slides/slide373.xml" ContentType="application/vnd.openxmlformats-officedocument.presentationml.slide+xml"/>
  <Override PartName="/ppt/slides/slide394.xml" ContentType="application/vnd.openxmlformats-officedocument.presentationml.slide+xml"/>
  <Override PartName="/ppt/slides/slide408.xml" ContentType="application/vnd.openxmlformats-officedocument.presentationml.slide+xml"/>
  <Override PartName="/ppt/slides/slide70.xml" ContentType="application/vnd.openxmlformats-officedocument.presentationml.slide+xml"/>
  <Override PartName="/ppt/slides/slide91.xml" ContentType="application/vnd.openxmlformats-officedocument.presentationml.slide+xml"/>
  <Override PartName="/ppt/slides/slide212.xml" ContentType="application/vnd.openxmlformats-officedocument.presentationml.slide+xml"/>
  <Override PartName="/ppt/slides/slide233.xml" ContentType="application/vnd.openxmlformats-officedocument.presentationml.slide+xml"/>
  <Override PartName="/ppt/slides/slide419.xml" ContentType="application/vnd.openxmlformats-officedocument.presentationml.slide+xml"/>
  <Override PartName="/ppt/slides/slide1.xml" ContentType="application/vnd.openxmlformats-officedocument.presentationml.slide+xml"/>
  <Override PartName="/ppt/slides/slide28.xml" ContentType="application/vnd.openxmlformats-officedocument.presentationml.slide+xml"/>
  <Override PartName="/ppt/slides/slide254.xml" ContentType="application/vnd.openxmlformats-officedocument.presentationml.slide+xml"/>
  <Override PartName="/ppt/slides/slide275.xml" ContentType="application/vnd.openxmlformats-officedocument.presentationml.slide+xml"/>
  <Override PartName="/ppt/slides/slide296.xml" ContentType="application/vnd.openxmlformats-officedocument.presentationml.slide+xml"/>
  <Override PartName="/ppt/slides/slide39.xml" ContentType="application/vnd.openxmlformats-officedocument.presentationml.slide+xml"/>
  <Override PartName="/ppt/slides/slide114.xml" ContentType="application/vnd.openxmlformats-officedocument.presentationml.slide+xml"/>
  <Override PartName="/ppt/slides/slide135.xml" ContentType="application/vnd.openxmlformats-officedocument.presentationml.slide+xml"/>
  <Override PartName="/ppt/slides/slide156.xml" ContentType="application/vnd.openxmlformats-officedocument.presentationml.slide+xml"/>
  <Override PartName="/ppt/slides/slide177.xml" ContentType="application/vnd.openxmlformats-officedocument.presentationml.slide+xml"/>
  <Override PartName="/ppt/slides/slide300.xml" ContentType="application/vnd.openxmlformats-officedocument.presentationml.slide+xml"/>
  <Override PartName="/ppt/slides/slide321.xml" ContentType="application/vnd.openxmlformats-officedocument.presentationml.slide+xml"/>
  <Override PartName="/ppt/slides/slide342.xml" ContentType="application/vnd.openxmlformats-officedocument.presentationml.slide+xml"/>
  <Override PartName="/ppt/slides/slide363.xml" ContentType="application/vnd.openxmlformats-officedocument.presentationml.slide+xml"/>
  <Override PartName="/ppt/slides/slide60.xml" ContentType="application/vnd.openxmlformats-officedocument.presentationml.slide+xml"/>
  <Override PartName="/ppt/slides/slide81.xml" ContentType="application/vnd.openxmlformats-officedocument.presentationml.slide+xml"/>
  <Override PartName="/ppt/slides/slide198.xml" ContentType="application/vnd.openxmlformats-officedocument.presentationml.slide+xml"/>
  <Override PartName="/ppt/slides/slide202.xml" ContentType="application/vnd.openxmlformats-officedocument.presentationml.slide+xml"/>
  <Override PartName="/ppt/slides/slide384.xml" ContentType="application/vnd.openxmlformats-officedocument.presentationml.slide+xml"/>
  <Override PartName="/ppt/slides/slide18.xml" ContentType="application/vnd.openxmlformats-officedocument.presentationml.slide+xml"/>
  <Override PartName="/ppt/slides/slide223.xml" ContentType="application/vnd.openxmlformats-officedocument.presentationml.slide+xml"/>
  <Override PartName="/ppt/slides/slide244.xml" ContentType="application/vnd.openxmlformats-officedocument.presentationml.slide+xml"/>
  <Override PartName="/ppt/slides/slide265.xml" ContentType="application/vnd.openxmlformats-officedocument.presentationml.slide+xml"/>
  <Override PartName="/ppt/slides/slide286.xml" ContentType="application/vnd.openxmlformats-officedocument.presentationml.slide+xml"/>
  <Override PartName="/ppt/slides/slide409.xml" ContentType="application/vnd.openxmlformats-officedocument.presentationml.slide+xml"/>
  <Override PartName="/ppt/slides/slide430.xml" ContentType="application/vnd.openxmlformats-officedocument.presentationml.slide+xml"/>
  <Override PartName="/ppt/slides/slide29.xml" ContentType="application/vnd.openxmlformats-officedocument.presentationml.slide+xml"/>
  <Override PartName="/ppt/slides/slide104.xml" ContentType="application/vnd.openxmlformats-officedocument.presentationml.slide+xml"/>
  <Override PartName="/ppt/slides/slide125.xml" ContentType="application/vnd.openxmlformats-officedocument.presentationml.slide+xml"/>
  <Override PartName="/ppt/slides/slide146.xml" ContentType="application/vnd.openxmlformats-officedocument.presentationml.slide+xml"/>
  <Override PartName="/ppt/slides/slide167.xml" ContentType="application/vnd.openxmlformats-officedocument.presentationml.slide+xml"/>
  <Override PartName="/ppt/slides/slide311.xml" ContentType="application/vnd.openxmlformats-officedocument.presentationml.slide+xml"/>
  <Override PartName="/ppt/slides/slide332.xml" ContentType="application/vnd.openxmlformats-officedocument.presentationml.slide+xml"/>
  <Override PartName="/ppt/slides/slide353.xml" ContentType="application/vnd.openxmlformats-officedocument.presentationml.slide+xml"/>
  <Override PartName="/ppt/slides/slide50.xml" ContentType="application/vnd.openxmlformats-officedocument.presentationml.slide+xml"/>
  <Override PartName="/ppt/slides/slide71.xml" ContentType="application/vnd.openxmlformats-officedocument.presentationml.slide+xml"/>
  <Override PartName="/ppt/slides/slide92.xml" ContentType="application/vnd.openxmlformats-officedocument.presentationml.slide+xml"/>
  <Override PartName="/ppt/slides/slide188.xml" ContentType="application/vnd.openxmlformats-officedocument.presentationml.slide+xml"/>
  <Override PartName="/ppt/slides/slide374.xml" ContentType="application/vnd.openxmlformats-officedocument.presentationml.slide+xml"/>
  <Override PartName="/ppt/slides/slide395.xml" ContentType="application/vnd.openxmlformats-officedocument.presentationml.slide+xml"/>
  <Override PartName="/ppt/slides/slide2.xml" ContentType="application/vnd.openxmlformats-officedocument.presentationml.slide+xml"/>
  <Override PartName="/ppt/slides/slide213.xml" ContentType="application/vnd.openxmlformats-officedocument.presentationml.slide+xml"/>
  <Override PartName="/ppt/slides/slide234.xml" ContentType="application/vnd.openxmlformats-officedocument.presentationml.slide+xml"/>
  <Override PartName="/ppt/slides/slide255.xml" ContentType="application/vnd.openxmlformats-officedocument.presentationml.slide+xml"/>
  <Override PartName="/ppt/slides/slide276.xml" ContentType="application/vnd.openxmlformats-officedocument.presentationml.slide+xml"/>
  <Override PartName="/ppt/slides/slide297.xml" ContentType="application/vnd.openxmlformats-officedocument.presentationml.slide+xml"/>
  <Override PartName="/ppt/slides/slide399.xml" ContentType="application/vnd.openxmlformats-officedocument.presentationml.slide+xml"/>
  <Override PartName="/ppt/slides/slide420.xml" ContentType="application/vnd.openxmlformats-officedocument.presentationml.slide+xml"/>
  <Override PartName="/ppt/slides/slide115.xml" ContentType="application/vnd.openxmlformats-officedocument.presentationml.slide+xml"/>
  <Override PartName="/ppt/slides/slide136.xml" ContentType="application/vnd.openxmlformats-officedocument.presentationml.slide+xml"/>
  <Override PartName="/ppt/slides/slide157.xml" ContentType="application/vnd.openxmlformats-officedocument.presentationml.slide+xml"/>
  <Override PartName="/ppt/slides/slide301.xml" ContentType="application/vnd.openxmlformats-officedocument.presentationml.slide+xml"/>
  <Override PartName="/ppt/slides/slide322.xml" ContentType="application/vnd.openxmlformats-officedocument.presentationml.slide+xml"/>
  <Override PartName="/ppt/slides/slide343.xml" ContentType="application/vnd.openxmlformats-officedocument.presentationml.slide+xml"/>
  <Override PartName="/ppt/slides/slide19.xml" ContentType="application/vnd.openxmlformats-officedocument.presentationml.slide+xml"/>
  <Override PartName="/ppt/slides/slide40.xml" ContentType="application/vnd.openxmlformats-officedocument.presentationml.slide+xml"/>
  <Override PartName="/ppt/slides/slide61.xml" ContentType="application/vnd.openxmlformats-officedocument.presentationml.slide+xml"/>
  <Override PartName="/ppt/slides/slide82.xml" ContentType="application/vnd.openxmlformats-officedocument.presentationml.slide+xml"/>
  <Override PartName="/ppt/slides/slide178.xml" ContentType="application/vnd.openxmlformats-officedocument.presentationml.slide+xml"/>
  <Override PartName="/ppt/slides/slide364.xml" ContentType="application/vnd.openxmlformats-officedocument.presentationml.slide+xml"/>
  <Override PartName="/ppt/slides/slide385.xml" ContentType="application/vnd.openxmlformats-officedocument.presentationml.slide+xml"/>
  <Override PartName="/ppt/slides/slide189.xml" ContentType="application/vnd.openxmlformats-officedocument.presentationml.slide+xml"/>
  <Override PartName="/ppt/slides/slide203.xml" ContentType="application/vnd.openxmlformats-officedocument.presentationml.slide+xml"/>
  <Override PartName="/ppt/slides/slide224.xml" ContentType="application/vnd.openxmlformats-officedocument.presentationml.slide+xml"/>
  <Override PartName="/ppt/slides/slide245.xml" ContentType="application/vnd.openxmlformats-officedocument.presentationml.slide+xml"/>
  <Override PartName="/ppt/slides/slide266.xml" ContentType="application/vnd.openxmlformats-officedocument.presentationml.slide+xml"/>
  <Override PartName="/ppt/slides/slide287.xml" ContentType="application/vnd.openxmlformats-officedocument.presentationml.slide+xml"/>
  <Override PartName="/ppt/slides/slide410.xml" ContentType="application/vnd.openxmlformats-officedocument.presentationml.slide+xml"/>
  <Override PartName="/ppt/slides/slide431.xml" ContentType="application/vnd.openxmlformats-officedocument.presentationml.slide+xml"/>
  <Override PartName="/ppt/slides/slide105.xml" ContentType="application/vnd.openxmlformats-officedocument.presentationml.slide+xml"/>
  <Override PartName="/ppt/slides/slide126.xml" ContentType="application/vnd.openxmlformats-officedocument.presentationml.slide+xml"/>
  <Override PartName="/ppt/slides/slide312.xml" ContentType="application/vnd.openxmlformats-officedocument.presentationml.slide+xml"/>
  <Override PartName="/ppt/slides/slide9.xml" ContentType="application/vnd.openxmlformats-officedocument.presentationml.slide+xml"/>
  <Override PartName="/ppt/slides/slide30.xml" ContentType="application/vnd.openxmlformats-officedocument.presentationml.slide+xml"/>
  <Override PartName="/ppt/slides/slide51.xml" ContentType="application/vnd.openxmlformats-officedocument.presentationml.slide+xml"/>
  <Override PartName="/ppt/slides/slide72.xml" ContentType="application/vnd.openxmlformats-officedocument.presentationml.slide+xml"/>
  <Override PartName="/ppt/slides/slide93.xml" ContentType="application/vnd.openxmlformats-officedocument.presentationml.slide+xml"/>
  <Override PartName="/ppt/slides/slide147.xml" ContentType="application/vnd.openxmlformats-officedocument.presentationml.slide+xml"/>
  <Override PartName="/ppt/slides/slide168.xml" ContentType="application/vnd.openxmlformats-officedocument.presentationml.slide+xml"/>
  <Override PartName="/ppt/slides/slide333.xml" ContentType="application/vnd.openxmlformats-officedocument.presentationml.slide+xml"/>
  <Override PartName="/ppt/slides/slide354.xml" ContentType="application/vnd.openxmlformats-officedocument.presentationml.slide+xml"/>
  <Override PartName="/ppt/slides/slide375.xml" ContentType="application/vnd.openxmlformats-officedocument.presentationml.slide+xml"/>
  <Override PartName="/ppt/slides/slide396.xml" ContentType="application/vnd.openxmlformats-officedocument.presentationml.slide+xml"/>
  <Override PartName="/ppt/slides/slide3.xml" ContentType="application/vnd.openxmlformats-officedocument.presentationml.slide+xml"/>
  <Override PartName="/ppt/slides/slide179.xml" ContentType="application/vnd.openxmlformats-officedocument.presentationml.slide+xml"/>
  <Override PartName="/ppt/slides/slide214.xml" ContentType="application/vnd.openxmlformats-officedocument.presentationml.slide+xml"/>
  <Override PartName="/ppt/slides/slide235.xml" ContentType="application/vnd.openxmlformats-officedocument.presentationml.slide+xml"/>
  <Override PartName="/ppt/slides/slide256.xml" ContentType="application/vnd.openxmlformats-officedocument.presentationml.slide+xml"/>
  <Override PartName="/ppt/slides/slide277.xml" ContentType="application/vnd.openxmlformats-officedocument.presentationml.slide+xml"/>
  <Override PartName="/ppt/slides/slide400.xml" ContentType="application/vnd.openxmlformats-officedocument.presentationml.slide+xml"/>
  <Override PartName="/ppt/slides/slide421.xml" ContentType="application/vnd.openxmlformats-officedocument.presentationml.slide+xml"/>
  <Override PartName="/ppt/slides/slide302.xml" ContentType="application/vnd.openxmlformats-officedocument.presentationml.slide+xml"/>
  <Override PartName="/ppt/slides/slide41.xml" ContentType="application/vnd.openxmlformats-officedocument.presentationml.slide+xml"/>
  <Override PartName="/ppt/slides/slide83.xml" ContentType="application/vnd.openxmlformats-officedocument.presentationml.slide+xml"/>
  <Override PartName="/ppt/slides/slide137.xml" ContentType="application/vnd.openxmlformats-officedocument.presentationml.slide+xml"/>
  <Override PartName="/ppt/slides/slide344.xml" ContentType="application/vnd.openxmlformats-officedocument.presentationml.slide+xml"/>
  <Override PartName="/ppt/slides/slide386.xml" ContentType="application/vnd.openxmlformats-officedocument.presentationml.slide+xml"/>
  <Override PartName="/ppt/slides/slide190.xml" ContentType="application/vnd.openxmlformats-officedocument.presentationml.slide+xml"/>
  <Override PartName="/ppt/slides/slide204.xml" ContentType="application/vnd.openxmlformats-officedocument.presentationml.slide+xml"/>
  <Override PartName="/ppt/slides/slide246.xml" ContentType="application/vnd.openxmlformats-officedocument.presentationml.slide+xml"/>
  <Override PartName="/ppt/slides/slide411.xml" ContentType="application/vnd.openxmlformats-officedocument.presentationml.slide+xml"/>
  <Override PartName="/ppt/slides/slide106.xml" ContentType="application/vnd.openxmlformats-officedocument.presentationml.slide+xml"/>
  <Override PartName="/ppt/slides/slide288.xml" ContentType="application/vnd.openxmlformats-officedocument.presentationml.slide+xml"/>
  <Override PartName="/ppt/slides/slide10.xml" ContentType="application/vnd.openxmlformats-officedocument.presentationml.slide+xml"/>
  <Override PartName="/ppt/slides/slide52.xml" ContentType="application/vnd.openxmlformats-officedocument.presentationml.slide+xml"/>
  <Override PartName="/ppt/slides/slide148.xml" ContentType="application/vnd.openxmlformats-officedocument.presentationml.slide+xml"/>
  <Override PartName="/ppt/slides/slide313.xml" ContentType="application/vnd.openxmlformats-officedocument.presentationml.slide+xml"/>
  <Override PartName="/ppt/slides/slide355.xml" ContentType="application/vnd.openxmlformats-officedocument.presentationml.slide+xml"/>
  <Override PartName="/ppt/slides/slide397.xml" ContentType="application/vnd.openxmlformats-officedocument.presentationml.slide+xml"/>
  <Override PartName="/ppt/slides/slide94.xml" ContentType="application/vnd.openxmlformats-officedocument.presentationml.slide+xml"/>
  <Override PartName="/ppt/slides/slide159.xml" ContentType="application/vnd.openxmlformats-officedocument.presentationml.slide+xml"/>
  <Override PartName="/ppt/slides/slide215.xml" ContentType="application/vnd.openxmlformats-officedocument.presentationml.slide+xml"/>
  <Override PartName="/ppt/slides/slide422.xml" ContentType="application/vnd.openxmlformats-officedocument.presentationml.slide+xml"/>
  <Override PartName="/ppt/slides/slide257.xml" ContentType="application/vnd.openxmlformats-officedocument.presentationml.slide+xml"/>
  <Override PartName="/ppt/slides/slide21.xml" ContentType="application/vnd.openxmlformats-officedocument.presentationml.slide+xml"/>
  <Override PartName="/ppt/slides/slide63.xml" ContentType="application/vnd.openxmlformats-officedocument.presentationml.slide+xml"/>
  <Override PartName="/ppt/slides/slide117.xml" ContentType="application/vnd.openxmlformats-officedocument.presentationml.slide+xml"/>
  <Override PartName="/ppt/slides/slide324.xml" ContentType="application/vnd.openxmlformats-officedocument.presentationml.slide+xml"/>
  <Override PartName="/ppt/slides/slide366.xml" ContentType="application/vnd.openxmlformats-officedocument.presentationml.slide+xml"/>
  <Override PartName="/ppt/slides/slide170.xml" ContentType="application/vnd.openxmlformats-officedocument.presentationml.slide+xml"/>
  <Override PartName="/ppt/slides/slide226.xml" ContentType="application/vnd.openxmlformats-officedocument.presentationml.slide+xml"/>
  <Override PartName="/ppt/slides/slide268.xml" ContentType="application/vnd.openxmlformats-officedocument.presentationml.slide+xml"/>
  <Override PartName="/ppt/viewProps.xml" ContentType="application/vnd.openxmlformats-officedocument.presentationml.viewProps+xml"/>
  <Override PartName="/ppt/slides/slide32.xml" ContentType="application/vnd.openxmlformats-officedocument.presentationml.slide+xml"/>
  <Override PartName="/ppt/slides/slide128.xml" ContentType="application/vnd.openxmlformats-officedocument.presentationml.slide+xml"/>
  <Override PartName="/ppt/slides/slide279.xml" ContentType="application/vnd.openxmlformats-officedocument.presentationml.slide+xml"/>
  <Override PartName="/ppt/slides/slide335.xml" ContentType="application/vnd.openxmlformats-officedocument.presentationml.slide+xml"/>
  <Override PartName="/ppt/slides/slide74.xml" ContentType="application/vnd.openxmlformats-officedocument.presentationml.slide+xml"/>
  <Override PartName="/ppt/slides/slide139.xml" ContentType="application/vnd.openxmlformats-officedocument.presentationml.slide+xml"/>
  <Override PartName="/ppt/slides/slide181.xml" ContentType="application/vnd.openxmlformats-officedocument.presentationml.slide+xml"/>
  <Override PartName="/ppt/slides/slide377.xml" ContentType="application/vnd.openxmlformats-officedocument.presentationml.slide+xml"/>
  <Override PartName="/ppt/slides/slide402.xml" ContentType="application/vnd.openxmlformats-officedocument.presentationml.slide+xml"/>
  <Override PartName="/ppt/slides/slide5.xml" ContentType="application/vnd.openxmlformats-officedocument.presentationml.slide+xml"/>
  <Override PartName="/ppt/slides/slide237.xml" ContentType="application/vnd.openxmlformats-officedocument.presentationml.slide+xml"/>
  <Override PartName="/ppt/slides/slide290.xml" ContentType="application/vnd.openxmlformats-officedocument.presentationml.slide+xml"/>
  <Override PartName="/ppt/slides/slide304.xml" ContentType="application/vnd.openxmlformats-officedocument.presentationml.slide+xml"/>
  <Override PartName="/ppt/slides/slide346.xml" ContentType="application/vnd.openxmlformats-officedocument.presentationml.slide+xml"/>
  <Override PartName="/ppt/slides/slide43.xml" ContentType="application/vnd.openxmlformats-officedocument.presentationml.slide+xml"/>
  <Override PartName="/ppt/slides/slide85.xml" ContentType="application/vnd.openxmlformats-officedocument.presentationml.slide+xml"/>
  <Override PartName="/ppt/slides/slide150.xml" ContentType="application/vnd.openxmlformats-officedocument.presentationml.slide+xml"/>
  <Override PartName="/ppt/slides/slide388.xml" ContentType="application/vnd.openxmlformats-officedocument.presentationml.slide+xml"/>
  <Override PartName="/ppt/slides/slide192.xml" ContentType="application/vnd.openxmlformats-officedocument.presentationml.slide+xml"/>
  <Override PartName="/ppt/slides/slide206.xml" ContentType="application/vnd.openxmlformats-officedocument.presentationml.slide+xml"/>
  <Override PartName="/ppt/slides/slide248.xml" ContentType="application/vnd.openxmlformats-officedocument.presentationml.slide+xml"/>
  <Override PartName="/ppt/slides/slide413.xml" ContentType="application/vnd.openxmlformats-officedocument.presentationml.slide+xml"/>
  <Override PartName="/ppt/slides/slide12.xml" ContentType="application/vnd.openxmlformats-officedocument.presentationml.slide+xml"/>
  <Override PartName="/ppt/slides/slide108.xml" ContentType="application/vnd.openxmlformats-officedocument.presentationml.slide+xml"/>
  <Override PartName="/ppt/slides/slide259.xml" ContentType="application/vnd.openxmlformats-officedocument.presentationml.slide+xml"/>
  <Override PartName="/ppt/slides/slide315.xml" ContentType="application/vnd.openxmlformats-officedocument.presentationml.slide+xml"/>
  <Override PartName="/ppt/slides/slide54.xml" ContentType="application/vnd.openxmlformats-officedocument.presentationml.slide+xml"/>
  <Override PartName="/ppt/slides/slide96.xml" ContentType="application/vnd.openxmlformats-officedocument.presentationml.slide+xml"/>
  <Override PartName="/ppt/slides/slide119.xml" ContentType="application/vnd.openxmlformats-officedocument.presentationml.slide+xml"/>
  <Override PartName="/ppt/slides/slide357.xml" ContentType="application/vnd.openxmlformats-officedocument.presentationml.slide+xml"/>
  <Override PartName="/ppt/slides/slide161.xml" ContentType="application/vnd.openxmlformats-officedocument.presentationml.slide+xml"/>
  <Override PartName="/ppt/slides/slide217.xml" ContentType="application/vnd.openxmlformats-officedocument.presentationml.slide+xml"/>
  <Override PartName="/ppt/slides/slide424.xml" ContentType="application/vnd.openxmlformats-officedocument.presentationml.slide+xml"/>
  <Override PartName="/ppt/slides/slide270.xml" ContentType="application/vnd.openxmlformats-officedocument.presentationml.slide+xml"/>
  <Override PartName="/ppt/slides/slide23.xml" ContentType="application/vnd.openxmlformats-officedocument.presentationml.slide+xml"/>
  <Override PartName="/ppt/slides/slide65.xml" ContentType="application/vnd.openxmlformats-officedocument.presentationml.slide+xml"/>
  <Override PartName="/ppt/slides/slide130.xml" ContentType="application/vnd.openxmlformats-officedocument.presentationml.slide+xml"/>
  <Override PartName="/ppt/slides/slide326.xml" ContentType="application/vnd.openxmlformats-officedocument.presentationml.slide+xml"/>
  <Override PartName="/ppt/slides/slide368.xml" ContentType="application/vnd.openxmlformats-officedocument.presentationml.slide+xml"/>
  <Override PartName="/ppt/slides/slide172.xml" ContentType="application/vnd.openxmlformats-officedocument.presentationml.slide+xml"/>
  <Override PartName="/ppt/slides/slide228.xml" ContentType="application/vnd.openxmlformats-officedocument.presentationml.slide+xml"/>
  <Override PartName="/ppt/slides/slide379.xml" ContentType="application/vnd.openxmlformats-officedocument.presentationml.slide+xml"/>
  <Override PartName="/ppt/tableStyles.xml" ContentType="application/vnd.openxmlformats-officedocument.presentationml.tableStyles+xml"/>
  <Override PartName="/ppt/slides/slide239.xml" ContentType="application/vnd.openxmlformats-officedocument.presentationml.slide+xml"/>
  <Override PartName="/ppt/slides/slide34.xml" ContentType="application/vnd.openxmlformats-officedocument.presentationml.slide+xml"/>
  <Override PartName="/ppt/slides/slide76.xml" ContentType="application/vnd.openxmlformats-officedocument.presentationml.slide+xml"/>
  <Override PartName="/ppt/slides/slide99.xml" ContentType="application/vnd.openxmlformats-officedocument.presentationml.slide+xml"/>
  <Override PartName="/ppt/slides/slide281.xml" ContentType="application/vnd.openxmlformats-officedocument.presentationml.slide+xml"/>
  <Override PartName="/ppt/slides/slide337.xml" ContentType="application/vnd.openxmlformats-officedocument.presentationml.slide+xml"/>
  <Override PartName="/ppt/slides/slide7.xml" ContentType="application/vnd.openxmlformats-officedocument.presentationml.slide+xml"/>
  <Override PartName="/ppt/slides/slide141.xml" ContentType="application/vnd.openxmlformats-officedocument.presentationml.slide+xml"/>
  <Override PartName="/ppt/slides/slide183.xml" ContentType="application/vnd.openxmlformats-officedocument.presentationml.slide+xml"/>
  <Override PartName="/ppt/slides/slide390.xml" ContentType="application/vnd.openxmlformats-officedocument.presentationml.slide+xml"/>
  <Override PartName="/ppt/slides/slide404.xml" ContentType="application/vnd.openxmlformats-officedocument.presentationml.slide+xml"/>
  <Override PartName="/ppt/slides/slide250.xml" ContentType="application/vnd.openxmlformats-officedocument.presentationml.slide+xml"/>
  <Override PartName="/ppt/slides/slide45.xml" ContentType="application/vnd.openxmlformats-officedocument.presentationml.slide+xml"/>
  <Override PartName="/ppt/slides/slide292.xml" ContentType="application/vnd.openxmlformats-officedocument.presentationml.slide+xml"/>
  <Override PartName="/ppt/slides/slide306.xml" ContentType="application/vnd.openxmlformats-officedocument.presentationml.slide+xml"/>
  <Override PartName="/ppt/slides/slide348.xml" ContentType="application/vnd.openxmlformats-officedocument.presentationml.slide+xml"/>
  <Override PartName="/ppt/slides/slide87.xml" ContentType="application/vnd.openxmlformats-officedocument.presentationml.slide+xml"/>
  <Override PartName="/ppt/slides/slide110.xml" ContentType="application/vnd.openxmlformats-officedocument.presentationml.slide+xml"/>
  <Override PartName="/ppt/slides/slide152.xml" ContentType="application/vnd.openxmlformats-officedocument.presentationml.slide+xml"/>
  <Override PartName="/ppt/slides/slide194.xml" ContentType="application/vnd.openxmlformats-officedocument.presentationml.slide+xml"/>
  <Override PartName="/ppt/slides/slide208.xml" ContentType="application/vnd.openxmlformats-officedocument.presentationml.slide+xml"/>
  <Override PartName="/ppt/slides/slide359.xml" ContentType="application/vnd.openxmlformats-officedocument.presentationml.slide+xml"/>
  <Override PartName="/ppt/slides/slide415.xml" ContentType="application/vnd.openxmlformats-officedocument.presentationml.slide+xml"/>
  <Override PartName="/ppt/slides/slide219.xml" ContentType="application/vnd.openxmlformats-officedocument.presentationml.slide+xml"/>
  <Override PartName="/ppt/slides/slide14.xml" ContentType="application/vnd.openxmlformats-officedocument.presentationml.slide+xml"/>
  <Override PartName="/ppt/slides/slide56.xml" ContentType="application/vnd.openxmlformats-officedocument.presentationml.slide+xml"/>
  <Override PartName="/ppt/slides/slide261.xml" ContentType="application/vnd.openxmlformats-officedocument.presentationml.slide+xml"/>
  <Override PartName="/ppt/slides/slide317.xml" ContentType="application/vnd.openxmlformats-officedocument.presentationml.slide+xml"/>
  <Override PartName="/ppt/slides/slide98.xml" ContentType="application/vnd.openxmlformats-officedocument.presentationml.slide+xml"/>
  <Override PartName="/ppt/slides/slide121.xml" ContentType="application/vnd.openxmlformats-officedocument.presentationml.slide+xml"/>
  <Override PartName="/ppt/slides/slide163.xml" ContentType="application/vnd.openxmlformats-officedocument.presentationml.slide+xml"/>
  <Override PartName="/ppt/slides/slide370.xml" ContentType="application/vnd.openxmlformats-officedocument.presentationml.slide+xml"/>
  <Override PartName="/ppt/slides/slide426.xml" ContentType="application/vnd.openxmlformats-officedocument.presentationml.slide+xml"/>
  <Override PartName="/ppt/slides/slide25.xml" ContentType="application/vnd.openxmlformats-officedocument.presentationml.slide+xml"/>
  <Override PartName="/ppt/slides/slide230.xml" ContentType="application/vnd.openxmlformats-officedocument.presentationml.slide+xml"/>
  <Override PartName="/ppt/slides/slide272.xml" ContentType="application/vnd.openxmlformats-officedocument.presentationml.slide+xml"/>
  <Override PartName="/ppt/slides/slide328.xml" ContentType="application/vnd.openxmlformats-officedocument.presentationml.slide+xml"/>
  <Override PartName="/ppt/slides/slide67.xml" ContentType="application/vnd.openxmlformats-officedocument.presentationml.slide+xml"/>
  <Override PartName="/ppt/slides/slide132.xml" ContentType="application/vnd.openxmlformats-officedocument.presentationml.slide+xml"/>
  <Override PartName="/ppt/slides/slide174.xml" ContentType="application/vnd.openxmlformats-officedocument.presentationml.slide+xml"/>
  <Override PartName="/ppt/slides/slide339.xml" ContentType="application/vnd.openxmlformats-officedocument.presentationml.slide+xml"/>
  <Override PartName="/ppt/slides/slide199.xml" ContentType="application/vnd.openxmlformats-officedocument.presentationml.slide+xml"/>
  <Override PartName="/ppt/slides/slide381.xml" ContentType="application/vnd.openxmlformats-officedocument.presentationml.slide+xml"/>
  <Override PartName="/ppt/slides/slide241.xml" ContentType="application/vnd.openxmlformats-officedocument.presentationml.slide+xml"/>
  <Override PartName="/ppt/slides/slide283.xml" ContentType="application/vnd.openxmlformats-officedocument.presentationml.slide+xml"/>
  <Override PartName="/ppt/slides/slide36.xml" ContentType="application/vnd.openxmlformats-officedocument.presentationml.slide+xml"/>
  <Override PartName="/ppt/slides/slide78.xml" ContentType="application/vnd.openxmlformats-officedocument.presentationml.slide+xml"/>
  <Override PartName="/ppt/slides/slide101.xml" ContentType="application/vnd.openxmlformats-officedocument.presentationml.slide+xml"/>
  <Override PartName="/ppt/slides/slide143.xml" ContentType="application/vnd.openxmlformats-officedocument.presentationml.slide+xml"/>
  <Override PartName="/ppt/slides/slide89.xml" ContentType="application/vnd.openxmlformats-officedocument.presentationml.slide+xml"/>
  <Override PartName="/ppt/slides/slide185.xml" ContentType="application/vnd.openxmlformats-officedocument.presentationml.slide+xml"/>
  <Override PartName="/ppt/slides/slide350.xml" ContentType="application/vnd.openxmlformats-officedocument.presentationml.slide+xml"/>
  <Override PartName="/ppt/slides/slide392.xml" ContentType="application/vnd.openxmlformats-officedocument.presentationml.slide+xml"/>
  <Override PartName="/ppt/slides/slide406.xml" ContentType="application/vnd.openxmlformats-officedocument.presentationml.slide+xml"/>
  <Override PartName="/ppt/slides/slide210.xml" ContentType="application/vnd.openxmlformats-officedocument.presentationml.slide+xml"/>
  <Override PartName="/ppt/slides/slide252.xml" ContentType="application/vnd.openxmlformats-officedocument.presentationml.slide+xml"/>
  <Override PartName="/ppt/slides/slide294.xml" ContentType="application/vnd.openxmlformats-officedocument.presentationml.slide+xml"/>
  <Override PartName="/ppt/slides/slide308.xml" ContentType="application/vnd.openxmlformats-officedocument.presentationml.slide+xml"/>
  <Override PartName="/ppt/slides/slide47.xml" ContentType="application/vnd.openxmlformats-officedocument.presentationml.slide+xml"/>
  <Override PartName="/ppt/slides/slide112.xml" ContentType="application/vnd.openxmlformats-officedocument.presentationml.slide+xml"/>
  <Override PartName="/ppt/slides/slide319.xml" ContentType="application/vnd.openxmlformats-officedocument.presentationml.slide+xml"/>
  <Override PartName="/ppt/slides/slide154.xml" ContentType="application/vnd.openxmlformats-officedocument.presentationml.slide+xml"/>
  <Override PartName="/ppt/slides/slide196.xml" ContentType="application/vnd.openxmlformats-officedocument.presentationml.slide+xml"/>
  <Override PartName="/ppt/slides/slide361.xml" ContentType="application/vnd.openxmlformats-officedocument.presentationml.slide+xml"/>
  <Override PartName="/ppt/slides/slide417.xml" ContentType="application/vnd.openxmlformats-officedocument.presentationml.slide+xml"/>
  <Override PartName="/ppt/slides/slide221.xml" ContentType="application/vnd.openxmlformats-officedocument.presentationml.slide+xml"/>
  <Override PartName="/ppt/slides/slide263.xml" ContentType="application/vnd.openxmlformats-officedocument.presentationml.slide+xml"/>
  <Override PartName="/ppt/slides/slide16.xml" ContentType="application/vnd.openxmlformats-officedocument.presentationml.slide+xml"/>
  <Override PartName="/ppt/slides/slide58.xml" ContentType="application/vnd.openxmlformats-officedocument.presentationml.slide+xml"/>
  <Override PartName="/ppt/slides/slide123.xml" ContentType="application/vnd.openxmlformats-officedocument.presentationml.slide+xml"/>
  <Override PartName="/ppt/slides/slide69.xml" ContentType="application/vnd.openxmlformats-officedocument.presentationml.slide+xml"/>
  <Override PartName="/ppt/slides/slide165.xml" ContentType="application/vnd.openxmlformats-officedocument.presentationml.slide+xml"/>
  <Override PartName="/ppt/slides/slide330.xml" ContentType="application/vnd.openxmlformats-officedocument.presentationml.slide+xml"/>
  <Override PartName="/ppt/slides/slide372.xml" ContentType="application/vnd.openxmlformats-officedocument.presentationml.slide+xml"/>
  <Override PartName="/ppt/slides/slide428.xml" ContentType="application/vnd.openxmlformats-officedocument.presentationml.slide+xml"/>
  <Override PartName="/ppt/slides/slide232.xml" ContentType="application/vnd.openxmlformats-officedocument.presentationml.slide+xml"/>
</Types>
</file>

<file path=_rels/.rels>&#65279;<?xml version="1.0" encoding="utf-8"?><Relationships xmlns="http://schemas.openxmlformats.org/package/2006/relationships"><Relationship Type="http://schemas.openxmlformats.org/officeDocument/2006/relationships/extended-properties" Target="/docProps/app.xml" Id="rId3" /><Relationship Type="http://schemas.openxmlformats.org/package/2006/relationships/metadata/core-properties" Target="/docProps/core.xml" Id="rId2" /><Relationship Type="http://schemas.openxmlformats.org/officeDocument/2006/relationships/officeDocument" Target="/ppt/presentation.xml" Id="rId1" /></Relationships>
</file>

<file path=ppt/presentation.xml><?xml version="1.0" encoding="utf-8"?>
<p:presentation xmlns:p15="http://schemas.microsoft.com/office/powerpoint/2012/mai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300" r:id="rId5"/>
    <p:sldId id="301" r:id="rId6"/>
    <p:sldId id="302" r:id="rId7"/>
    <p:sldId id="613" r:id="rId8"/>
    <p:sldId id="303" r:id="rId9"/>
    <p:sldId id="304" r:id="rId10"/>
    <p:sldId id="305" r:id="rId11"/>
    <p:sldId id="306" r:id="rId12"/>
    <p:sldId id="382" r:id="rId13"/>
    <p:sldId id="383" r:id="rId14"/>
    <p:sldId id="700" r:id="rId15"/>
    <p:sldId id="313" r:id="rId16"/>
    <p:sldId id="679" r:id="rId17"/>
    <p:sldId id="310" r:id="rId18"/>
    <p:sldId id="307" r:id="rId19"/>
    <p:sldId id="311" r:id="rId20"/>
    <p:sldId id="312" r:id="rId21"/>
    <p:sldId id="308" r:id="rId22"/>
    <p:sldId id="309" r:id="rId23"/>
    <p:sldId id="384" r:id="rId24"/>
    <p:sldId id="385" r:id="rId25"/>
    <p:sldId id="701" r:id="rId26"/>
    <p:sldId id="320" r:id="rId27"/>
    <p:sldId id="318" r:id="rId28"/>
    <p:sldId id="317" r:id="rId29"/>
    <p:sldId id="316" r:id="rId30"/>
    <p:sldId id="314" r:id="rId31"/>
    <p:sldId id="315" r:id="rId32"/>
    <p:sldId id="319" r:id="rId33"/>
    <p:sldId id="321" r:id="rId34"/>
    <p:sldId id="386" r:id="rId35"/>
    <p:sldId id="387" r:id="rId36"/>
    <p:sldId id="388" r:id="rId37"/>
    <p:sldId id="389" r:id="rId38"/>
    <p:sldId id="692" r:id="rId39"/>
    <p:sldId id="702" r:id="rId40"/>
    <p:sldId id="327" r:id="rId41"/>
    <p:sldId id="324" r:id="rId42"/>
    <p:sldId id="322" r:id="rId43"/>
    <p:sldId id="328" r:id="rId44"/>
    <p:sldId id="323" r:id="rId45"/>
    <p:sldId id="326" r:id="rId46"/>
    <p:sldId id="325" r:id="rId47"/>
    <p:sldId id="390" r:id="rId48"/>
    <p:sldId id="683" r:id="rId49"/>
    <p:sldId id="391" r:id="rId50"/>
    <p:sldId id="392" r:id="rId51"/>
    <p:sldId id="393" r:id="rId52"/>
    <p:sldId id="394" r:id="rId53"/>
    <p:sldId id="703" r:id="rId54"/>
    <p:sldId id="336" r:id="rId55"/>
    <p:sldId id="330" r:id="rId56"/>
    <p:sldId id="331" r:id="rId57"/>
    <p:sldId id="334" r:id="rId58"/>
    <p:sldId id="333" r:id="rId59"/>
    <p:sldId id="329" r:id="rId60"/>
    <p:sldId id="335" r:id="rId61"/>
    <p:sldId id="332" r:id="rId62"/>
    <p:sldId id="395" r:id="rId63"/>
    <p:sldId id="396" r:id="rId64"/>
    <p:sldId id="397" r:id="rId65"/>
    <p:sldId id="704" r:id="rId66"/>
    <p:sldId id="337" r:id="rId67"/>
    <p:sldId id="338" r:id="rId68"/>
    <p:sldId id="339" r:id="rId69"/>
    <p:sldId id="340" r:id="rId70"/>
    <p:sldId id="341" r:id="rId71"/>
    <p:sldId id="342" r:id="rId72"/>
    <p:sldId id="343" r:id="rId73"/>
    <p:sldId id="344" r:id="rId74"/>
    <p:sldId id="345" r:id="rId75"/>
    <p:sldId id="346" r:id="rId76"/>
    <p:sldId id="347" r:id="rId77"/>
    <p:sldId id="398" r:id="rId78"/>
    <p:sldId id="399" r:id="rId79"/>
    <p:sldId id="705" r:id="rId80"/>
    <p:sldId id="354" r:id="rId81"/>
    <p:sldId id="348" r:id="rId82"/>
    <p:sldId id="350" r:id="rId83"/>
    <p:sldId id="352" r:id="rId84"/>
    <p:sldId id="349" r:id="rId85"/>
    <p:sldId id="353" r:id="rId86"/>
    <p:sldId id="678" r:id="rId87"/>
    <p:sldId id="351" r:id="rId88"/>
    <p:sldId id="400" r:id="rId89"/>
    <p:sldId id="401" r:id="rId90"/>
    <p:sldId id="693" r:id="rId91"/>
    <p:sldId id="706" r:id="rId92"/>
    <p:sldId id="363" r:id="rId93"/>
    <p:sldId id="362" r:id="rId94"/>
    <p:sldId id="361" r:id="rId95"/>
    <p:sldId id="357" r:id="rId96"/>
    <p:sldId id="358" r:id="rId97"/>
    <p:sldId id="359" r:id="rId98"/>
    <p:sldId id="360" r:id="rId99"/>
    <p:sldId id="355" r:id="rId100"/>
    <p:sldId id="356" r:id="rId101"/>
    <p:sldId id="402" r:id="rId102"/>
    <p:sldId id="684" r:id="rId103"/>
    <p:sldId id="403" r:id="rId104"/>
    <p:sldId id="404" r:id="rId105"/>
    <p:sldId id="406" r:id="rId106"/>
    <p:sldId id="407" r:id="rId107"/>
    <p:sldId id="707" r:id="rId108"/>
    <p:sldId id="367" r:id="rId109"/>
    <p:sldId id="370" r:id="rId110"/>
    <p:sldId id="366" r:id="rId111"/>
    <p:sldId id="371" r:id="rId112"/>
    <p:sldId id="368" r:id="rId113"/>
    <p:sldId id="369" r:id="rId114"/>
    <p:sldId id="364" r:id="rId115"/>
    <p:sldId id="365" r:id="rId116"/>
    <p:sldId id="408" r:id="rId117"/>
    <p:sldId id="409" r:id="rId118"/>
    <p:sldId id="708" r:id="rId119"/>
    <p:sldId id="377" r:id="rId120"/>
    <p:sldId id="378" r:id="rId121"/>
    <p:sldId id="376" r:id="rId122"/>
    <p:sldId id="375" r:id="rId123"/>
    <p:sldId id="379" r:id="rId124"/>
    <p:sldId id="372" r:id="rId125"/>
    <p:sldId id="374" r:id="rId126"/>
    <p:sldId id="373" r:id="rId127"/>
    <p:sldId id="410" r:id="rId128"/>
    <p:sldId id="411" r:id="rId129"/>
    <p:sldId id="709" r:id="rId130"/>
    <p:sldId id="677" r:id="rId131"/>
    <p:sldId id="415" r:id="rId132"/>
    <p:sldId id="380" r:id="rId133"/>
    <p:sldId id="418" r:id="rId134"/>
    <p:sldId id="414" r:id="rId135"/>
    <p:sldId id="417" r:id="rId136"/>
    <p:sldId id="413" r:id="rId137"/>
    <p:sldId id="416" r:id="rId138"/>
    <p:sldId id="412" r:id="rId139"/>
    <p:sldId id="614" r:id="rId140"/>
    <p:sldId id="615" r:id="rId141"/>
    <p:sldId id="616" r:id="rId142"/>
    <p:sldId id="694" r:id="rId143"/>
    <p:sldId id="710" r:id="rId144"/>
    <p:sldId id="422" r:id="rId145"/>
    <p:sldId id="419" r:id="rId146"/>
    <p:sldId id="420" r:id="rId147"/>
    <p:sldId id="425" r:id="rId148"/>
    <p:sldId id="423" r:id="rId149"/>
    <p:sldId id="424" r:id="rId150"/>
    <p:sldId id="426" r:id="rId151"/>
    <p:sldId id="421" r:id="rId152"/>
    <p:sldId id="617" r:id="rId153"/>
    <p:sldId id="618" r:id="rId154"/>
    <p:sldId id="711" r:id="rId155"/>
    <p:sldId id="428" r:id="rId156"/>
    <p:sldId id="429" r:id="rId157"/>
    <p:sldId id="431" r:id="rId158"/>
    <p:sldId id="433" r:id="rId159"/>
    <p:sldId id="434" r:id="rId160"/>
    <p:sldId id="432" r:id="rId161"/>
    <p:sldId id="427" r:id="rId162"/>
    <p:sldId id="430" r:id="rId163"/>
    <p:sldId id="619" r:id="rId164"/>
    <p:sldId id="620" r:id="rId165"/>
    <p:sldId id="712" r:id="rId166"/>
    <p:sldId id="436" r:id="rId167"/>
    <p:sldId id="435" r:id="rId168"/>
    <p:sldId id="440" r:id="rId169"/>
    <p:sldId id="441" r:id="rId170"/>
    <p:sldId id="438" r:id="rId171"/>
    <p:sldId id="442" r:id="rId172"/>
    <p:sldId id="437" r:id="rId173"/>
    <p:sldId id="439" r:id="rId174"/>
    <p:sldId id="621" r:id="rId175"/>
    <p:sldId id="622" r:id="rId176"/>
    <p:sldId id="713" r:id="rId177"/>
    <p:sldId id="445" r:id="rId178"/>
    <p:sldId id="444" r:id="rId179"/>
    <p:sldId id="443" r:id="rId180"/>
    <p:sldId id="446" r:id="rId181"/>
    <p:sldId id="448" r:id="rId182"/>
    <p:sldId id="450" r:id="rId183"/>
    <p:sldId id="447" r:id="rId184"/>
    <p:sldId id="449" r:id="rId185"/>
    <p:sldId id="623" r:id="rId186"/>
    <p:sldId id="624" r:id="rId187"/>
    <p:sldId id="714" r:id="rId188"/>
    <p:sldId id="452" r:id="rId189"/>
    <p:sldId id="453" r:id="rId190"/>
    <p:sldId id="454" r:id="rId191"/>
    <p:sldId id="456" r:id="rId192"/>
    <p:sldId id="457" r:id="rId193"/>
    <p:sldId id="451" r:id="rId194"/>
    <p:sldId id="458" r:id="rId195"/>
    <p:sldId id="455" r:id="rId196"/>
    <p:sldId id="625" r:id="rId197"/>
    <p:sldId id="685" r:id="rId198"/>
    <p:sldId id="626" r:id="rId199"/>
    <p:sldId id="695" r:id="rId200"/>
    <p:sldId id="715" r:id="rId201"/>
    <p:sldId id="459" r:id="rId202"/>
    <p:sldId id="463" r:id="rId203"/>
    <p:sldId id="460" r:id="rId204"/>
    <p:sldId id="462" r:id="rId205"/>
    <p:sldId id="464" r:id="rId206"/>
    <p:sldId id="466" r:id="rId207"/>
    <p:sldId id="465" r:id="rId208"/>
    <p:sldId id="461" r:id="rId209"/>
    <p:sldId id="627" r:id="rId210"/>
    <p:sldId id="686" r:id="rId211"/>
    <p:sldId id="628" r:id="rId212"/>
    <p:sldId id="629" r:id="rId213"/>
    <p:sldId id="718" r:id="rId214"/>
    <p:sldId id="467" r:id="rId215"/>
    <p:sldId id="468" r:id="rId216"/>
    <p:sldId id="469" r:id="rId217"/>
    <p:sldId id="470" r:id="rId218"/>
    <p:sldId id="471" r:id="rId219"/>
    <p:sldId id="473" r:id="rId220"/>
    <p:sldId id="472" r:id="rId221"/>
    <p:sldId id="474" r:id="rId222"/>
    <p:sldId id="475" r:id="rId223"/>
    <p:sldId id="476" r:id="rId224"/>
    <p:sldId id="630" r:id="rId225"/>
    <p:sldId id="631" r:id="rId226"/>
    <p:sldId id="716" r:id="rId227"/>
    <p:sldId id="478" r:id="rId228"/>
    <p:sldId id="480" r:id="rId229"/>
    <p:sldId id="482" r:id="rId230"/>
    <p:sldId id="479" r:id="rId231"/>
    <p:sldId id="484" r:id="rId232"/>
    <p:sldId id="481" r:id="rId233"/>
    <p:sldId id="483" r:id="rId234"/>
    <p:sldId id="477" r:id="rId235"/>
    <p:sldId id="632" r:id="rId236"/>
    <p:sldId id="633" r:id="rId237"/>
    <p:sldId id="717" r:id="rId238"/>
    <p:sldId id="493" r:id="rId239"/>
    <p:sldId id="492" r:id="rId240"/>
    <p:sldId id="491" r:id="rId241"/>
    <p:sldId id="489" r:id="rId242"/>
    <p:sldId id="486" r:id="rId243"/>
    <p:sldId id="487" r:id="rId244"/>
    <p:sldId id="488" r:id="rId245"/>
    <p:sldId id="485" r:id="rId246"/>
    <p:sldId id="490" r:id="rId247"/>
    <p:sldId id="634" r:id="rId248"/>
    <p:sldId id="687" r:id="rId249"/>
    <p:sldId id="635" r:id="rId250"/>
    <p:sldId id="636" r:id="rId251"/>
    <p:sldId id="697" r:id="rId252"/>
    <p:sldId id="719" r:id="rId253"/>
    <p:sldId id="500" r:id="rId254"/>
    <p:sldId id="496" r:id="rId255"/>
    <p:sldId id="498" r:id="rId256"/>
    <p:sldId id="495" r:id="rId257"/>
    <p:sldId id="680" r:id="rId258"/>
    <p:sldId id="499" r:id="rId259"/>
    <p:sldId id="494" r:id="rId260"/>
    <p:sldId id="497" r:id="rId261"/>
    <p:sldId id="637" r:id="rId262"/>
    <p:sldId id="638" r:id="rId263"/>
    <p:sldId id="639" r:id="rId264"/>
    <p:sldId id="720" r:id="rId265"/>
    <p:sldId id="507" r:id="rId266"/>
    <p:sldId id="508" r:id="rId267"/>
    <p:sldId id="502" r:id="rId268"/>
    <p:sldId id="505" r:id="rId269"/>
    <p:sldId id="506" r:id="rId270"/>
    <p:sldId id="504" r:id="rId271"/>
    <p:sldId id="509" r:id="rId272"/>
    <p:sldId id="503" r:id="rId273"/>
    <p:sldId id="501" r:id="rId274"/>
    <p:sldId id="640" r:id="rId275"/>
    <p:sldId id="688" r:id="rId276"/>
    <p:sldId id="641" r:id="rId277"/>
    <p:sldId id="689" r:id="rId278"/>
    <p:sldId id="721" r:id="rId279"/>
    <p:sldId id="514" r:id="rId280"/>
    <p:sldId id="517" r:id="rId281"/>
    <p:sldId id="515" r:id="rId282"/>
    <p:sldId id="513" r:id="rId283"/>
    <p:sldId id="512" r:id="rId284"/>
    <p:sldId id="516" r:id="rId285"/>
    <p:sldId id="511" r:id="rId286"/>
    <p:sldId id="510" r:id="rId287"/>
    <p:sldId id="642" r:id="rId288"/>
    <p:sldId id="643" r:id="rId289"/>
    <p:sldId id="644" r:id="rId290"/>
    <p:sldId id="645" r:id="rId291"/>
    <p:sldId id="722" r:id="rId292"/>
    <p:sldId id="524" r:id="rId293"/>
    <p:sldId id="521" r:id="rId294"/>
    <p:sldId id="522" r:id="rId295"/>
    <p:sldId id="519" r:id="rId296"/>
    <p:sldId id="523" r:id="rId297"/>
    <p:sldId id="525" r:id="rId298"/>
    <p:sldId id="520" r:id="rId299"/>
    <p:sldId id="518" r:id="rId300"/>
    <p:sldId id="646" r:id="rId301"/>
    <p:sldId id="647" r:id="rId302"/>
    <p:sldId id="648" r:id="rId303"/>
    <p:sldId id="696" r:id="rId304"/>
    <p:sldId id="723" r:id="rId305"/>
    <p:sldId id="535" r:id="rId306"/>
    <p:sldId id="536" r:id="rId307"/>
    <p:sldId id="537" r:id="rId308"/>
    <p:sldId id="526" r:id="rId309"/>
    <p:sldId id="527" r:id="rId310"/>
    <p:sldId id="528" r:id="rId311"/>
    <p:sldId id="529" r:id="rId312"/>
    <p:sldId id="530" r:id="rId313"/>
    <p:sldId id="531" r:id="rId314"/>
    <p:sldId id="532" r:id="rId315"/>
    <p:sldId id="533" r:id="rId316"/>
    <p:sldId id="534" r:id="rId317"/>
    <p:sldId id="649" r:id="rId318"/>
    <p:sldId id="650" r:id="rId319"/>
    <p:sldId id="724" r:id="rId320"/>
    <p:sldId id="546" r:id="rId321"/>
    <p:sldId id="541" r:id="rId322"/>
    <p:sldId id="543" r:id="rId323"/>
    <p:sldId id="544" r:id="rId324"/>
    <p:sldId id="545" r:id="rId325"/>
    <p:sldId id="542" r:id="rId326"/>
    <p:sldId id="539" r:id="rId327"/>
    <p:sldId id="540" r:id="rId328"/>
    <p:sldId id="538" r:id="rId329"/>
    <p:sldId id="651" r:id="rId330"/>
    <p:sldId id="652" r:id="rId331"/>
    <p:sldId id="653" r:id="rId332"/>
    <p:sldId id="725" r:id="rId333"/>
    <p:sldId id="550" r:id="rId334"/>
    <p:sldId id="548" r:id="rId335"/>
    <p:sldId id="552" r:id="rId336"/>
    <p:sldId id="553" r:id="rId337"/>
    <p:sldId id="551" r:id="rId338"/>
    <p:sldId id="547" r:id="rId339"/>
    <p:sldId id="549" r:id="rId340"/>
    <p:sldId id="554" r:id="rId341"/>
    <p:sldId id="555" r:id="rId342"/>
    <p:sldId id="654" r:id="rId343"/>
    <p:sldId id="655" r:id="rId344"/>
    <p:sldId id="698" r:id="rId345"/>
    <p:sldId id="726" r:id="rId346"/>
    <p:sldId id="562" r:id="rId347"/>
    <p:sldId id="560" r:id="rId348"/>
    <p:sldId id="681" r:id="rId349"/>
    <p:sldId id="556" r:id="rId350"/>
    <p:sldId id="561" r:id="rId351"/>
    <p:sldId id="559" r:id="rId352"/>
    <p:sldId id="558" r:id="rId353"/>
    <p:sldId id="557" r:id="rId354"/>
    <p:sldId id="656" r:id="rId355"/>
    <p:sldId id="657" r:id="rId356"/>
    <p:sldId id="658" r:id="rId357"/>
    <p:sldId id="659" r:id="rId358"/>
    <p:sldId id="727" r:id="rId359"/>
    <p:sldId id="570" r:id="rId360"/>
    <p:sldId id="569" r:id="rId361"/>
    <p:sldId id="568" r:id="rId362"/>
    <p:sldId id="567" r:id="rId363"/>
    <p:sldId id="571" r:id="rId364"/>
    <p:sldId id="565" r:id="rId365"/>
    <p:sldId id="563" r:id="rId366"/>
    <p:sldId id="566" r:id="rId367"/>
    <p:sldId id="660" r:id="rId368"/>
    <p:sldId id="661" r:id="rId369"/>
    <p:sldId id="728" r:id="rId370"/>
    <p:sldId id="573" r:id="rId371"/>
    <p:sldId id="577" r:id="rId372"/>
    <p:sldId id="572" r:id="rId373"/>
    <p:sldId id="575" r:id="rId374"/>
    <p:sldId id="579" r:id="rId375"/>
    <p:sldId id="576" r:id="rId376"/>
    <p:sldId id="578" r:id="rId377"/>
    <p:sldId id="580" r:id="rId378"/>
    <p:sldId id="662" r:id="rId379"/>
    <p:sldId id="663" r:id="rId380"/>
    <p:sldId id="664" r:id="rId381"/>
    <p:sldId id="699" r:id="rId382"/>
    <p:sldId id="729" r:id="rId383"/>
    <p:sldId id="583" r:id="rId384"/>
    <p:sldId id="588" r:id="rId385"/>
    <p:sldId id="582" r:id="rId386"/>
    <p:sldId id="584" r:id="rId387"/>
    <p:sldId id="587" r:id="rId388"/>
    <p:sldId id="585" r:id="rId389"/>
    <p:sldId id="586" r:id="rId390"/>
    <p:sldId id="581" r:id="rId391"/>
    <p:sldId id="665" r:id="rId392"/>
    <p:sldId id="690" r:id="rId393"/>
    <p:sldId id="666" r:id="rId394"/>
    <p:sldId id="667" r:id="rId395"/>
    <p:sldId id="730" r:id="rId396"/>
    <p:sldId id="594" r:id="rId397"/>
    <p:sldId id="589" r:id="rId398"/>
    <p:sldId id="595" r:id="rId399"/>
    <p:sldId id="592" r:id="rId400"/>
    <p:sldId id="591" r:id="rId401"/>
    <p:sldId id="590" r:id="rId402"/>
    <p:sldId id="596" r:id="rId403"/>
    <p:sldId id="593" r:id="rId404"/>
    <p:sldId id="668" r:id="rId405"/>
    <p:sldId id="669" r:id="rId406"/>
    <p:sldId id="670" r:id="rId407"/>
    <p:sldId id="731" r:id="rId408"/>
    <p:sldId id="597" r:id="rId409"/>
    <p:sldId id="601" r:id="rId410"/>
    <p:sldId id="599" r:id="rId411"/>
    <p:sldId id="603" r:id="rId412"/>
    <p:sldId id="602" r:id="rId413"/>
    <p:sldId id="600" r:id="rId414"/>
    <p:sldId id="598" r:id="rId415"/>
    <p:sldId id="604" r:id="rId416"/>
    <p:sldId id="671" r:id="rId417"/>
    <p:sldId id="672" r:id="rId418"/>
    <p:sldId id="673" r:id="rId419"/>
    <p:sldId id="691" r:id="rId420"/>
    <p:sldId id="732" r:id="rId421"/>
    <p:sldId id="611" r:id="rId422"/>
    <p:sldId id="607" r:id="rId423"/>
    <p:sldId id="609" r:id="rId424"/>
    <p:sldId id="612" r:id="rId425"/>
    <p:sldId id="608" r:id="rId426"/>
    <p:sldId id="610" r:id="rId427"/>
    <p:sldId id="605" r:id="rId428"/>
    <p:sldId id="606" r:id="rId429"/>
    <p:sldId id="674" r:id="rId430"/>
    <p:sldId id="675" r:id="rId431"/>
    <p:sldId id="676" r:id="rId4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ppt/slides/slide116.xml" Id="rId117" /><Relationship Type="http://schemas.openxmlformats.org/officeDocument/2006/relationships/slide" Target="/ppt/slides/slide298.xml" Id="rId299" /><Relationship Type="http://schemas.openxmlformats.org/officeDocument/2006/relationships/slide" Target="/ppt/slides/slide20.xml" Id="rId21" /><Relationship Type="http://schemas.openxmlformats.org/officeDocument/2006/relationships/slide" Target="/ppt/slides/slide62.xml" Id="rId63" /><Relationship Type="http://schemas.openxmlformats.org/officeDocument/2006/relationships/slide" Target="/ppt/slides/slide158.xml" Id="rId159" /><Relationship Type="http://schemas.openxmlformats.org/officeDocument/2006/relationships/slide" Target="/ppt/slides/slide323.xml" Id="rId324" /><Relationship Type="http://schemas.openxmlformats.org/officeDocument/2006/relationships/slide" Target="/ppt/slides/slide365.xml" Id="rId366" /><Relationship Type="http://schemas.openxmlformats.org/officeDocument/2006/relationships/slide" Target="/ppt/slides/slide169.xml" Id="rId170" /><Relationship Type="http://schemas.openxmlformats.org/officeDocument/2006/relationships/slide" Target="/ppt/slides/slide225.xml" Id="rId226" /><Relationship Type="http://schemas.openxmlformats.org/officeDocument/2006/relationships/presProps" Target="/ppt/presProps.xml" Id="rId433" /><Relationship Type="http://schemas.openxmlformats.org/officeDocument/2006/relationships/slide" Target="/ppt/slides/slide267.xml" Id="rId268" /><Relationship Type="http://schemas.openxmlformats.org/officeDocument/2006/relationships/slide" Target="/ppt/slides/slide31.xml" Id="rId32" /><Relationship Type="http://schemas.openxmlformats.org/officeDocument/2006/relationships/slide" Target="/ppt/slides/slide73.xml" Id="rId74" /><Relationship Type="http://schemas.openxmlformats.org/officeDocument/2006/relationships/slide" Target="/ppt/slides/slide127.xml" Id="rId128" /><Relationship Type="http://schemas.openxmlformats.org/officeDocument/2006/relationships/slide" Target="/ppt/slides/slide334.xml" Id="rId335" /><Relationship Type="http://schemas.openxmlformats.org/officeDocument/2006/relationships/slide" Target="/ppt/slides/slide376.xml" Id="rId377" /><Relationship Type="http://schemas.openxmlformats.org/officeDocument/2006/relationships/slide" Target="/ppt/slides/slide4.xml" Id="rId5" /><Relationship Type="http://schemas.openxmlformats.org/officeDocument/2006/relationships/slide" Target="/ppt/slides/slide180.xml" Id="rId181" /><Relationship Type="http://schemas.openxmlformats.org/officeDocument/2006/relationships/slide" Target="/ppt/slides/slide236.xml" Id="rId237" /><Relationship Type="http://schemas.openxmlformats.org/officeDocument/2006/relationships/slide" Target="/ppt/slides/slide401.xml" Id="rId402" /><Relationship Type="http://schemas.openxmlformats.org/officeDocument/2006/relationships/slide" Target="/ppt/slides/slide278.xml" Id="rId279" /><Relationship Type="http://schemas.openxmlformats.org/officeDocument/2006/relationships/slide" Target="/ppt/slides/slide42.xml" Id="rId43" /><Relationship Type="http://schemas.openxmlformats.org/officeDocument/2006/relationships/slide" Target="/ppt/slides/slide138.xml" Id="rId139" /><Relationship Type="http://schemas.openxmlformats.org/officeDocument/2006/relationships/slide" Target="/ppt/slides/slide289.xml" Id="rId290" /><Relationship Type="http://schemas.openxmlformats.org/officeDocument/2006/relationships/slide" Target="/ppt/slides/slide303.xml" Id="rId304" /><Relationship Type="http://schemas.openxmlformats.org/officeDocument/2006/relationships/slide" Target="/ppt/slides/slide345.xml" Id="rId346" /><Relationship Type="http://schemas.openxmlformats.org/officeDocument/2006/relationships/slide" Target="/ppt/slides/slide387.xml" Id="rId388" /><Relationship Type="http://schemas.openxmlformats.org/officeDocument/2006/relationships/slide" Target="/ppt/slides/slide84.xml" Id="rId85" /><Relationship Type="http://schemas.openxmlformats.org/officeDocument/2006/relationships/slide" Target="/ppt/slides/slide149.xml" Id="rId150" /><Relationship Type="http://schemas.openxmlformats.org/officeDocument/2006/relationships/slide" Target="/ppt/slides/slide191.xml" Id="rId192" /><Relationship Type="http://schemas.openxmlformats.org/officeDocument/2006/relationships/slide" Target="/ppt/slides/slide205.xml" Id="rId206" /><Relationship Type="http://schemas.openxmlformats.org/officeDocument/2006/relationships/slide" Target="/ppt/slides/slide412.xml" Id="rId413" /><Relationship Type="http://schemas.openxmlformats.org/officeDocument/2006/relationships/slide" Target="/ppt/slides/slide247.xml" Id="rId248" /><Relationship Type="http://schemas.openxmlformats.org/officeDocument/2006/relationships/slide" Target="/ppt/slides/slide11.xml" Id="rId12" /><Relationship Type="http://schemas.openxmlformats.org/officeDocument/2006/relationships/slide" Target="/ppt/slides/slide107.xml" Id="rId108" /><Relationship Type="http://schemas.openxmlformats.org/officeDocument/2006/relationships/slide" Target="/ppt/slides/slide314.xml" Id="rId315" /><Relationship Type="http://schemas.openxmlformats.org/officeDocument/2006/relationships/slide" Target="/ppt/slides/slide356.xml" Id="rId357" /><Relationship Type="http://schemas.openxmlformats.org/officeDocument/2006/relationships/slide" Target="/ppt/slides/slide53.xml" Id="rId54" /><Relationship Type="http://schemas.openxmlformats.org/officeDocument/2006/relationships/slide" Target="/ppt/slides/slide95.xml" Id="rId96" /><Relationship Type="http://schemas.openxmlformats.org/officeDocument/2006/relationships/slide" Target="/ppt/slides/slide160.xml" Id="rId161" /><Relationship Type="http://schemas.openxmlformats.org/officeDocument/2006/relationships/slide" Target="/ppt/slides/slide216.xml" Id="rId217" /><Relationship Type="http://schemas.openxmlformats.org/officeDocument/2006/relationships/slide" Target="/ppt/slides/slide398.xml" Id="rId399" /><Relationship Type="http://schemas.openxmlformats.org/officeDocument/2006/relationships/slide" Target="/ppt/slides/slide258.xml" Id="rId259" /><Relationship Type="http://schemas.openxmlformats.org/officeDocument/2006/relationships/slide" Target="/ppt/slides/slide423.xml" Id="rId424" /><Relationship Type="http://schemas.openxmlformats.org/officeDocument/2006/relationships/slide" Target="/ppt/slides/slide22.xml" Id="rId23" /><Relationship Type="http://schemas.openxmlformats.org/officeDocument/2006/relationships/slide" Target="/ppt/slides/slide118.xml" Id="rId119" /><Relationship Type="http://schemas.openxmlformats.org/officeDocument/2006/relationships/slide" Target="/ppt/slides/slide269.xml" Id="rId270" /><Relationship Type="http://schemas.openxmlformats.org/officeDocument/2006/relationships/slide" Target="/ppt/slides/slide325.xml" Id="rId326" /><Relationship Type="http://schemas.openxmlformats.org/officeDocument/2006/relationships/slide" Target="/ppt/slides/slide64.xml" Id="rId65" /><Relationship Type="http://schemas.openxmlformats.org/officeDocument/2006/relationships/slide" Target="/ppt/slides/slide129.xml" Id="rId130" /><Relationship Type="http://schemas.openxmlformats.org/officeDocument/2006/relationships/slide" Target="/ppt/slides/slide367.xml" Id="rId368" /><Relationship Type="http://schemas.openxmlformats.org/officeDocument/2006/relationships/slide" Target="/ppt/slides/slide171.xml" Id="rId172" /><Relationship Type="http://schemas.openxmlformats.org/officeDocument/2006/relationships/slide" Target="/ppt/slides/slide227.xml" Id="rId228" /><Relationship Type="http://schemas.openxmlformats.org/officeDocument/2006/relationships/theme" Target="/ppt/theme/theme1.xml" Id="rId435" /><Relationship Type="http://schemas.openxmlformats.org/officeDocument/2006/relationships/slide" Target="/ppt/slides/slide280.xml" Id="rId281" /><Relationship Type="http://schemas.openxmlformats.org/officeDocument/2006/relationships/slide" Target="/ppt/slides/slide336.xml" Id="rId337" /><Relationship Type="http://schemas.openxmlformats.org/officeDocument/2006/relationships/slide" Target="/ppt/slides/slide33.xml" Id="rId34" /><Relationship Type="http://schemas.openxmlformats.org/officeDocument/2006/relationships/slide" Target="/ppt/slides/slide75.xml" Id="rId76" /><Relationship Type="http://schemas.openxmlformats.org/officeDocument/2006/relationships/slide" Target="/ppt/slides/slide140.xml" Id="rId141" /><Relationship Type="http://schemas.openxmlformats.org/officeDocument/2006/relationships/slide" Target="/ppt/slides/slide378.xml" Id="rId379" /><Relationship Type="http://schemas.openxmlformats.org/officeDocument/2006/relationships/slide" Target="/ppt/slides/slide6.xml" Id="rId7" /><Relationship Type="http://schemas.openxmlformats.org/officeDocument/2006/relationships/slide" Target="/ppt/slides/slide182.xml" Id="rId183" /><Relationship Type="http://schemas.openxmlformats.org/officeDocument/2006/relationships/slide" Target="/ppt/slides/slide238.xml" Id="rId239" /><Relationship Type="http://schemas.openxmlformats.org/officeDocument/2006/relationships/slide" Target="/ppt/slides/slide389.xml" Id="rId390" /><Relationship Type="http://schemas.openxmlformats.org/officeDocument/2006/relationships/slide" Target="/ppt/slides/slide403.xml" Id="rId404" /><Relationship Type="http://schemas.openxmlformats.org/officeDocument/2006/relationships/slide" Target="/ppt/slides/slide249.xml" Id="rId250" /><Relationship Type="http://schemas.openxmlformats.org/officeDocument/2006/relationships/slide" Target="/ppt/slides/slide291.xml" Id="rId292" /><Relationship Type="http://schemas.openxmlformats.org/officeDocument/2006/relationships/slide" Target="/ppt/slides/slide305.xml" Id="rId306" /><Relationship Type="http://schemas.openxmlformats.org/officeDocument/2006/relationships/slide" Target="/ppt/slides/slide44.xml" Id="rId45" /><Relationship Type="http://schemas.openxmlformats.org/officeDocument/2006/relationships/slide" Target="/ppt/slides/slide86.xml" Id="rId87" /><Relationship Type="http://schemas.openxmlformats.org/officeDocument/2006/relationships/slide" Target="/ppt/slides/slide109.xml" Id="rId110" /><Relationship Type="http://schemas.openxmlformats.org/officeDocument/2006/relationships/slide" Target="/ppt/slides/slide347.xml" Id="rId348" /><Relationship Type="http://schemas.openxmlformats.org/officeDocument/2006/relationships/slide" Target="/ppt/slides/slide151.xml" Id="rId152" /><Relationship Type="http://schemas.openxmlformats.org/officeDocument/2006/relationships/slide" Target="/ppt/slides/slide193.xml" Id="rId194" /><Relationship Type="http://schemas.openxmlformats.org/officeDocument/2006/relationships/slide" Target="/ppt/slides/slide207.xml" Id="rId208" /><Relationship Type="http://schemas.openxmlformats.org/officeDocument/2006/relationships/slide" Target="/ppt/slides/slide414.xml" Id="rId415" /><Relationship Type="http://schemas.openxmlformats.org/officeDocument/2006/relationships/slide" Target="/ppt/slides/slide260.xml" Id="rId261" /><Relationship Type="http://schemas.openxmlformats.org/officeDocument/2006/relationships/slide" Target="/ppt/slides/slide13.xml" Id="rId14" /><Relationship Type="http://schemas.openxmlformats.org/officeDocument/2006/relationships/slide" Target="/ppt/slides/slide55.xml" Id="rId56" /><Relationship Type="http://schemas.openxmlformats.org/officeDocument/2006/relationships/slide" Target="/ppt/slides/slide316.xml" Id="rId317" /><Relationship Type="http://schemas.openxmlformats.org/officeDocument/2006/relationships/slide" Target="/ppt/slides/slide358.xml" Id="rId359" /><Relationship Type="http://schemas.openxmlformats.org/officeDocument/2006/relationships/slide" Target="/ppt/slides/slide97.xml" Id="rId98" /><Relationship Type="http://schemas.openxmlformats.org/officeDocument/2006/relationships/slide" Target="/ppt/slides/slide120.xml" Id="rId121" /><Relationship Type="http://schemas.openxmlformats.org/officeDocument/2006/relationships/slide" Target="/ppt/slides/slide162.xml" Id="rId163" /><Relationship Type="http://schemas.openxmlformats.org/officeDocument/2006/relationships/slide" Target="/ppt/slides/slide218.xml" Id="rId219" /><Relationship Type="http://schemas.openxmlformats.org/officeDocument/2006/relationships/slide" Target="/ppt/slides/slide369.xml" Id="rId370" /><Relationship Type="http://schemas.openxmlformats.org/officeDocument/2006/relationships/slide" Target="/ppt/slides/slide425.xml" Id="rId426" /><Relationship Type="http://schemas.openxmlformats.org/officeDocument/2006/relationships/slide" Target="/ppt/slides/slide229.xml" Id="rId230" /><Relationship Type="http://schemas.openxmlformats.org/officeDocument/2006/relationships/slide" Target="/ppt/slides/slide24.xml" Id="rId25" /><Relationship Type="http://schemas.openxmlformats.org/officeDocument/2006/relationships/slide" Target="/ppt/slides/slide66.xml" Id="rId67" /><Relationship Type="http://schemas.openxmlformats.org/officeDocument/2006/relationships/slide" Target="/ppt/slides/slide271.xml" Id="rId272" /><Relationship Type="http://schemas.openxmlformats.org/officeDocument/2006/relationships/slide" Target="/ppt/slides/slide327.xml" Id="rId328" /><Relationship Type="http://schemas.openxmlformats.org/officeDocument/2006/relationships/slide" Target="/ppt/slides/slide131.xml" Id="rId132" /><Relationship Type="http://schemas.openxmlformats.org/officeDocument/2006/relationships/slide" Target="/ppt/slides/slide173.xml" Id="rId174" /><Relationship Type="http://schemas.openxmlformats.org/officeDocument/2006/relationships/slide" Target="/ppt/slides/slide380.xml" Id="rId381" /><Relationship Type="http://schemas.openxmlformats.org/officeDocument/2006/relationships/slide" Target="/ppt/slides/slide240.xml" Id="rId241" /><Relationship Type="http://schemas.openxmlformats.org/officeDocument/2006/relationships/slide" Target="/ppt/slides/slide35.xml" Id="rId36" /><Relationship Type="http://schemas.openxmlformats.org/officeDocument/2006/relationships/slide" Target="/ppt/slides/slide282.xml" Id="rId283" /><Relationship Type="http://schemas.openxmlformats.org/officeDocument/2006/relationships/slide" Target="/ppt/slides/slide338.xml" Id="rId339" /><Relationship Type="http://schemas.openxmlformats.org/officeDocument/2006/relationships/slide" Target="/ppt/slides/slide77.xml" Id="rId78" /><Relationship Type="http://schemas.openxmlformats.org/officeDocument/2006/relationships/slide" Target="/ppt/slides/slide100.xml" Id="rId101" /><Relationship Type="http://schemas.openxmlformats.org/officeDocument/2006/relationships/slide" Target="/ppt/slides/slide142.xml" Id="rId143" /><Relationship Type="http://schemas.openxmlformats.org/officeDocument/2006/relationships/slide" Target="/ppt/slides/slide184.xml" Id="rId185" /><Relationship Type="http://schemas.openxmlformats.org/officeDocument/2006/relationships/slide" Target="/ppt/slides/slide349.xml" Id="rId350" /><Relationship Type="http://schemas.openxmlformats.org/officeDocument/2006/relationships/slide" Target="/ppt/slides/slide405.xml" Id="rId406" /><Relationship Type="http://schemas.openxmlformats.org/officeDocument/2006/relationships/slide" Target="/ppt/slides/slide8.xml" Id="rId9" /><Relationship Type="http://schemas.openxmlformats.org/officeDocument/2006/relationships/slide" Target="/ppt/slides/slide209.xml" Id="rId210" /><Relationship Type="http://schemas.openxmlformats.org/officeDocument/2006/relationships/slide" Target="/ppt/slides/slide391.xml" Id="rId392" /><Relationship Type="http://schemas.openxmlformats.org/officeDocument/2006/relationships/slide" Target="/ppt/slides/slide251.xml" Id="rId252" /><Relationship Type="http://schemas.openxmlformats.org/officeDocument/2006/relationships/slide" Target="/ppt/slides/slide293.xml" Id="rId294" /><Relationship Type="http://schemas.openxmlformats.org/officeDocument/2006/relationships/slide" Target="/ppt/slides/slide307.xml" Id="rId308" /><Relationship Type="http://schemas.openxmlformats.org/officeDocument/2006/relationships/slide" Target="/ppt/slides/slide46.xml" Id="rId47" /><Relationship Type="http://schemas.openxmlformats.org/officeDocument/2006/relationships/slide" Target="/ppt/slides/slide88.xml" Id="rId89" /><Relationship Type="http://schemas.openxmlformats.org/officeDocument/2006/relationships/slide" Target="/ppt/slides/slide111.xml" Id="rId112" /><Relationship Type="http://schemas.openxmlformats.org/officeDocument/2006/relationships/slide" Target="/ppt/slides/slide153.xml" Id="rId154" /><Relationship Type="http://schemas.openxmlformats.org/officeDocument/2006/relationships/slide" Target="/ppt/slides/slide360.xml" Id="rId361" /><Relationship Type="http://schemas.openxmlformats.org/officeDocument/2006/relationships/slide" Target="/ppt/slides/slide195.xml" Id="rId196" /><Relationship Type="http://schemas.openxmlformats.org/officeDocument/2006/relationships/slide" Target="/ppt/slides/slide416.xml" Id="rId417" /><Relationship Type="http://schemas.openxmlformats.org/officeDocument/2006/relationships/slide" Target="/ppt/slides/slide15.xml" Id="rId16" /><Relationship Type="http://schemas.openxmlformats.org/officeDocument/2006/relationships/slide" Target="/ppt/slides/slide220.xml" Id="rId221" /><Relationship Type="http://schemas.openxmlformats.org/officeDocument/2006/relationships/slide" Target="/ppt/slides/slide262.xml" Id="rId263" /><Relationship Type="http://schemas.openxmlformats.org/officeDocument/2006/relationships/slide" Target="/ppt/slides/slide318.xml" Id="rId319" /><Relationship Type="http://schemas.openxmlformats.org/officeDocument/2006/relationships/slide" Target="/ppt/slides/slide57.xml" Id="rId58" /><Relationship Type="http://schemas.openxmlformats.org/officeDocument/2006/relationships/slide" Target="/ppt/slides/slide122.xml" Id="rId123" /><Relationship Type="http://schemas.openxmlformats.org/officeDocument/2006/relationships/slide" Target="/ppt/slides/slide329.xml" Id="rId330" /><Relationship Type="http://schemas.openxmlformats.org/officeDocument/2006/relationships/slide" Target="/ppt/slides/slide164.xml" Id="rId165" /><Relationship Type="http://schemas.openxmlformats.org/officeDocument/2006/relationships/slide" Target="/ppt/slides/slide371.xml" Id="rId372" /><Relationship Type="http://schemas.openxmlformats.org/officeDocument/2006/relationships/slide" Target="/ppt/slides/slide427.xml" Id="rId428" /><Relationship Type="http://schemas.openxmlformats.org/officeDocument/2006/relationships/slide" Target="/ppt/slides/slide231.xml" Id="rId232" /><Relationship Type="http://schemas.openxmlformats.org/officeDocument/2006/relationships/slide" Target="/ppt/slides/slide273.xml" Id="rId274" /><Relationship Type="http://schemas.openxmlformats.org/officeDocument/2006/relationships/slide" Target="/ppt/slides/slide26.xml" Id="rId27" /><Relationship Type="http://schemas.openxmlformats.org/officeDocument/2006/relationships/slide" Target="/ppt/slides/slide68.xml" Id="rId69" /><Relationship Type="http://schemas.openxmlformats.org/officeDocument/2006/relationships/slide" Target="/ppt/slides/slide133.xml" Id="rId134" /><Relationship Type="http://schemas.openxmlformats.org/officeDocument/2006/relationships/slide" Target="/ppt/slides/slide79.xml" Id="rId80" /><Relationship Type="http://schemas.openxmlformats.org/officeDocument/2006/relationships/slide" Target="/ppt/slides/slide175.xml" Id="rId176" /><Relationship Type="http://schemas.openxmlformats.org/officeDocument/2006/relationships/slide" Target="/ppt/slides/slide340.xml" Id="rId341" /><Relationship Type="http://schemas.openxmlformats.org/officeDocument/2006/relationships/slide" Target="/ppt/slides/slide382.xml" Id="rId383" /><Relationship Type="http://schemas.openxmlformats.org/officeDocument/2006/relationships/slide" Target="/ppt/slides/slide200.xml" Id="rId201" /><Relationship Type="http://schemas.openxmlformats.org/officeDocument/2006/relationships/slide" Target="/ppt/slides/slide242.xml" Id="rId243" /><Relationship Type="http://schemas.openxmlformats.org/officeDocument/2006/relationships/slide" Target="/ppt/slides/slide284.xml" Id="rId285" /><Relationship Type="http://schemas.openxmlformats.org/officeDocument/2006/relationships/slide" Target="/ppt/slides/slide37.xml" Id="rId38" /><Relationship Type="http://schemas.openxmlformats.org/officeDocument/2006/relationships/slide" Target="/ppt/slides/slide102.xml" Id="rId103" /><Relationship Type="http://schemas.openxmlformats.org/officeDocument/2006/relationships/slide" Target="/ppt/slides/slide309.xml" Id="rId310" /><Relationship Type="http://schemas.openxmlformats.org/officeDocument/2006/relationships/slide" Target="/ppt/slides/slide90.xml" Id="rId91" /><Relationship Type="http://schemas.openxmlformats.org/officeDocument/2006/relationships/slide" Target="/ppt/slides/slide144.xml" Id="rId145" /><Relationship Type="http://schemas.openxmlformats.org/officeDocument/2006/relationships/slide" Target="/ppt/slides/slide186.xml" Id="rId187" /><Relationship Type="http://schemas.openxmlformats.org/officeDocument/2006/relationships/slide" Target="/ppt/slides/slide351.xml" Id="rId352" /><Relationship Type="http://schemas.openxmlformats.org/officeDocument/2006/relationships/slide" Target="/ppt/slides/slide393.xml" Id="rId394" /><Relationship Type="http://schemas.openxmlformats.org/officeDocument/2006/relationships/slide" Target="/ppt/slides/slide407.xml" Id="rId408" /><Relationship Type="http://schemas.openxmlformats.org/officeDocument/2006/relationships/slide" Target="/ppt/slides/slide211.xml" Id="rId212" /><Relationship Type="http://schemas.openxmlformats.org/officeDocument/2006/relationships/slide" Target="/ppt/slides/slide253.xml" Id="rId254" /><Relationship Type="http://schemas.openxmlformats.org/officeDocument/2006/relationships/slide" Target="/ppt/slides/slide27.xml" Id="rId28" /><Relationship Type="http://schemas.openxmlformats.org/officeDocument/2006/relationships/slide" Target="/ppt/slides/slide48.xml" Id="rId49" /><Relationship Type="http://schemas.openxmlformats.org/officeDocument/2006/relationships/slide" Target="/ppt/slides/slide113.xml" Id="rId114" /><Relationship Type="http://schemas.openxmlformats.org/officeDocument/2006/relationships/slide" Target="/ppt/slides/slide274.xml" Id="rId275" /><Relationship Type="http://schemas.openxmlformats.org/officeDocument/2006/relationships/slide" Target="/ppt/slides/slide295.xml" Id="rId296" /><Relationship Type="http://schemas.openxmlformats.org/officeDocument/2006/relationships/slide" Target="/ppt/slides/slide299.xml" Id="rId300" /><Relationship Type="http://schemas.openxmlformats.org/officeDocument/2006/relationships/slide" Target="/ppt/slides/slide59.xml" Id="rId60" /><Relationship Type="http://schemas.openxmlformats.org/officeDocument/2006/relationships/slide" Target="/ppt/slides/slide80.xml" Id="rId81" /><Relationship Type="http://schemas.openxmlformats.org/officeDocument/2006/relationships/slide" Target="/ppt/slides/slide134.xml" Id="rId135" /><Relationship Type="http://schemas.openxmlformats.org/officeDocument/2006/relationships/slide" Target="/ppt/slides/slide155.xml" Id="rId156" /><Relationship Type="http://schemas.openxmlformats.org/officeDocument/2006/relationships/slide" Target="/ppt/slides/slide176.xml" Id="rId177" /><Relationship Type="http://schemas.openxmlformats.org/officeDocument/2006/relationships/slide" Target="/ppt/slides/slide197.xml" Id="rId198" /><Relationship Type="http://schemas.openxmlformats.org/officeDocument/2006/relationships/slide" Target="/ppt/slides/slide320.xml" Id="rId321" /><Relationship Type="http://schemas.openxmlformats.org/officeDocument/2006/relationships/slide" Target="/ppt/slides/slide341.xml" Id="rId342" /><Relationship Type="http://schemas.openxmlformats.org/officeDocument/2006/relationships/slide" Target="/ppt/slides/slide362.xml" Id="rId363" /><Relationship Type="http://schemas.openxmlformats.org/officeDocument/2006/relationships/slide" Target="/ppt/slides/slide383.xml" Id="rId384" /><Relationship Type="http://schemas.openxmlformats.org/officeDocument/2006/relationships/slide" Target="/ppt/slides/slide418.xml" Id="rId419" /><Relationship Type="http://schemas.openxmlformats.org/officeDocument/2006/relationships/slide" Target="/ppt/slides/slide201.xml" Id="rId202" /><Relationship Type="http://schemas.openxmlformats.org/officeDocument/2006/relationships/slide" Target="/ppt/slides/slide222.xml" Id="rId223" /><Relationship Type="http://schemas.openxmlformats.org/officeDocument/2006/relationships/slide" Target="/ppt/slides/slide243.xml" Id="rId244" /><Relationship Type="http://schemas.openxmlformats.org/officeDocument/2006/relationships/slide" Target="/ppt/slides/slide429.xml" Id="rId430" /><Relationship Type="http://schemas.openxmlformats.org/officeDocument/2006/relationships/slide" Target="/ppt/slides/slide17.xml" Id="rId18" /><Relationship Type="http://schemas.openxmlformats.org/officeDocument/2006/relationships/slide" Target="/ppt/slides/slide38.xml" Id="rId39" /><Relationship Type="http://schemas.openxmlformats.org/officeDocument/2006/relationships/slide" Target="/ppt/slides/slide264.xml" Id="rId265" /><Relationship Type="http://schemas.openxmlformats.org/officeDocument/2006/relationships/slide" Target="/ppt/slides/slide285.xml" Id="rId286" /><Relationship Type="http://schemas.openxmlformats.org/officeDocument/2006/relationships/slide" Target="/ppt/slides/slide49.xml" Id="rId50" /><Relationship Type="http://schemas.openxmlformats.org/officeDocument/2006/relationships/slide" Target="/ppt/slides/slide103.xml" Id="rId104" /><Relationship Type="http://schemas.openxmlformats.org/officeDocument/2006/relationships/slide" Target="/ppt/slides/slide124.xml" Id="rId125" /><Relationship Type="http://schemas.openxmlformats.org/officeDocument/2006/relationships/slide" Target="/ppt/slides/slide145.xml" Id="rId146" /><Relationship Type="http://schemas.openxmlformats.org/officeDocument/2006/relationships/slide" Target="/ppt/slides/slide166.xml" Id="rId167" /><Relationship Type="http://schemas.openxmlformats.org/officeDocument/2006/relationships/slide" Target="/ppt/slides/slide187.xml" Id="rId188" /><Relationship Type="http://schemas.openxmlformats.org/officeDocument/2006/relationships/slide" Target="/ppt/slides/slide310.xml" Id="rId311" /><Relationship Type="http://schemas.openxmlformats.org/officeDocument/2006/relationships/slide" Target="/ppt/slides/slide331.xml" Id="rId332" /><Relationship Type="http://schemas.openxmlformats.org/officeDocument/2006/relationships/slide" Target="/ppt/slides/slide352.xml" Id="rId353" /><Relationship Type="http://schemas.openxmlformats.org/officeDocument/2006/relationships/slide" Target="/ppt/slides/slide373.xml" Id="rId374" /><Relationship Type="http://schemas.openxmlformats.org/officeDocument/2006/relationships/slide" Target="/ppt/slides/slide394.xml" Id="rId395" /><Relationship Type="http://schemas.openxmlformats.org/officeDocument/2006/relationships/slide" Target="/ppt/slides/slide408.xml" Id="rId409" /><Relationship Type="http://schemas.openxmlformats.org/officeDocument/2006/relationships/slide" Target="/ppt/slides/slide70.xml" Id="rId71" /><Relationship Type="http://schemas.openxmlformats.org/officeDocument/2006/relationships/slide" Target="/ppt/slides/slide91.xml" Id="rId92" /><Relationship Type="http://schemas.openxmlformats.org/officeDocument/2006/relationships/slide" Target="/ppt/slides/slide212.xml" Id="rId213" /><Relationship Type="http://schemas.openxmlformats.org/officeDocument/2006/relationships/slide" Target="/ppt/slides/slide233.xml" Id="rId234" /><Relationship Type="http://schemas.openxmlformats.org/officeDocument/2006/relationships/slide" Target="/ppt/slides/slide419.xml" Id="rId420" /><Relationship Type="http://schemas.openxmlformats.org/officeDocument/2006/relationships/slide" Target="/ppt/slides/slide1.xml" Id="rId2" /><Relationship Type="http://schemas.openxmlformats.org/officeDocument/2006/relationships/slide" Target="/ppt/slides/slide28.xml" Id="rId29" /><Relationship Type="http://schemas.openxmlformats.org/officeDocument/2006/relationships/slide" Target="/ppt/slides/slide254.xml" Id="rId255" /><Relationship Type="http://schemas.openxmlformats.org/officeDocument/2006/relationships/slide" Target="/ppt/slides/slide275.xml" Id="rId276" /><Relationship Type="http://schemas.openxmlformats.org/officeDocument/2006/relationships/slide" Target="/ppt/slides/slide296.xml" Id="rId297" /><Relationship Type="http://schemas.openxmlformats.org/officeDocument/2006/relationships/slide" Target="/ppt/slides/slide39.xml" Id="rId40" /><Relationship Type="http://schemas.openxmlformats.org/officeDocument/2006/relationships/slide" Target="/ppt/slides/slide114.xml" Id="rId115" /><Relationship Type="http://schemas.openxmlformats.org/officeDocument/2006/relationships/slide" Target="/ppt/slides/slide135.xml" Id="rId136" /><Relationship Type="http://schemas.openxmlformats.org/officeDocument/2006/relationships/slide" Target="/ppt/slides/slide156.xml" Id="rId157" /><Relationship Type="http://schemas.openxmlformats.org/officeDocument/2006/relationships/slide" Target="/ppt/slides/slide177.xml" Id="rId178" /><Relationship Type="http://schemas.openxmlformats.org/officeDocument/2006/relationships/slide" Target="/ppt/slides/slide300.xml" Id="rId301" /><Relationship Type="http://schemas.openxmlformats.org/officeDocument/2006/relationships/slide" Target="/ppt/slides/slide321.xml" Id="rId322" /><Relationship Type="http://schemas.openxmlformats.org/officeDocument/2006/relationships/slide" Target="/ppt/slides/slide342.xml" Id="rId343" /><Relationship Type="http://schemas.openxmlformats.org/officeDocument/2006/relationships/slide" Target="/ppt/slides/slide363.xml" Id="rId364" /><Relationship Type="http://schemas.openxmlformats.org/officeDocument/2006/relationships/slide" Target="/ppt/slides/slide60.xml" Id="rId61" /><Relationship Type="http://schemas.openxmlformats.org/officeDocument/2006/relationships/slide" Target="/ppt/slides/slide81.xml" Id="rId82" /><Relationship Type="http://schemas.openxmlformats.org/officeDocument/2006/relationships/slide" Target="/ppt/slides/slide198.xml" Id="rId199" /><Relationship Type="http://schemas.openxmlformats.org/officeDocument/2006/relationships/slide" Target="/ppt/slides/slide202.xml" Id="rId203" /><Relationship Type="http://schemas.openxmlformats.org/officeDocument/2006/relationships/slide" Target="/ppt/slides/slide384.xml" Id="rId385" /><Relationship Type="http://schemas.openxmlformats.org/officeDocument/2006/relationships/slide" Target="/ppt/slides/slide18.xml" Id="rId19" /><Relationship Type="http://schemas.openxmlformats.org/officeDocument/2006/relationships/slide" Target="/ppt/slides/slide223.xml" Id="rId224" /><Relationship Type="http://schemas.openxmlformats.org/officeDocument/2006/relationships/slide" Target="/ppt/slides/slide244.xml" Id="rId245" /><Relationship Type="http://schemas.openxmlformats.org/officeDocument/2006/relationships/slide" Target="/ppt/slides/slide265.xml" Id="rId266" /><Relationship Type="http://schemas.openxmlformats.org/officeDocument/2006/relationships/slide" Target="/ppt/slides/slide286.xml" Id="rId287" /><Relationship Type="http://schemas.openxmlformats.org/officeDocument/2006/relationships/slide" Target="/ppt/slides/slide409.xml" Id="rId410" /><Relationship Type="http://schemas.openxmlformats.org/officeDocument/2006/relationships/slide" Target="/ppt/slides/slide430.xml" Id="rId431" /><Relationship Type="http://schemas.openxmlformats.org/officeDocument/2006/relationships/slide" Target="/ppt/slides/slide29.xml" Id="rId30" /><Relationship Type="http://schemas.openxmlformats.org/officeDocument/2006/relationships/slide" Target="/ppt/slides/slide104.xml" Id="rId105" /><Relationship Type="http://schemas.openxmlformats.org/officeDocument/2006/relationships/slide" Target="/ppt/slides/slide125.xml" Id="rId126" /><Relationship Type="http://schemas.openxmlformats.org/officeDocument/2006/relationships/slide" Target="/ppt/slides/slide146.xml" Id="rId147" /><Relationship Type="http://schemas.openxmlformats.org/officeDocument/2006/relationships/slide" Target="/ppt/slides/slide167.xml" Id="rId168" /><Relationship Type="http://schemas.openxmlformats.org/officeDocument/2006/relationships/slide" Target="/ppt/slides/slide311.xml" Id="rId312" /><Relationship Type="http://schemas.openxmlformats.org/officeDocument/2006/relationships/slide" Target="/ppt/slides/slide332.xml" Id="rId333" /><Relationship Type="http://schemas.openxmlformats.org/officeDocument/2006/relationships/slide" Target="/ppt/slides/slide353.xml" Id="rId354" /><Relationship Type="http://schemas.openxmlformats.org/officeDocument/2006/relationships/slide" Target="/ppt/slides/slide50.xml" Id="rId51" /><Relationship Type="http://schemas.openxmlformats.org/officeDocument/2006/relationships/slide" Target="/ppt/slides/slide71.xml" Id="rId72" /><Relationship Type="http://schemas.openxmlformats.org/officeDocument/2006/relationships/slide" Target="/ppt/slides/slide92.xml" Id="rId93" /><Relationship Type="http://schemas.openxmlformats.org/officeDocument/2006/relationships/slide" Target="/ppt/slides/slide188.xml" Id="rId189" /><Relationship Type="http://schemas.openxmlformats.org/officeDocument/2006/relationships/slide" Target="/ppt/slides/slide374.xml" Id="rId375" /><Relationship Type="http://schemas.openxmlformats.org/officeDocument/2006/relationships/slide" Target="/ppt/slides/slide395.xml" Id="rId396" /><Relationship Type="http://schemas.openxmlformats.org/officeDocument/2006/relationships/slide" Target="/ppt/slides/slide2.xml" Id="rId3" /><Relationship Type="http://schemas.openxmlformats.org/officeDocument/2006/relationships/slide" Target="/ppt/slides/slide213.xml" Id="rId214" /><Relationship Type="http://schemas.openxmlformats.org/officeDocument/2006/relationships/slide" Target="/ppt/slides/slide234.xml" Id="rId235" /><Relationship Type="http://schemas.openxmlformats.org/officeDocument/2006/relationships/slide" Target="/ppt/slides/slide255.xml" Id="rId256" /><Relationship Type="http://schemas.openxmlformats.org/officeDocument/2006/relationships/slide" Target="/ppt/slides/slide276.xml" Id="rId277" /><Relationship Type="http://schemas.openxmlformats.org/officeDocument/2006/relationships/slide" Target="/ppt/slides/slide297.xml" Id="rId298" /><Relationship Type="http://schemas.openxmlformats.org/officeDocument/2006/relationships/slide" Target="/ppt/slides/slide399.xml" Id="rId400" /><Relationship Type="http://schemas.openxmlformats.org/officeDocument/2006/relationships/slide" Target="/ppt/slides/slide420.xml" Id="rId421" /><Relationship Type="http://schemas.openxmlformats.org/officeDocument/2006/relationships/slide" Target="/ppt/slides/slide115.xml" Id="rId116" /><Relationship Type="http://schemas.openxmlformats.org/officeDocument/2006/relationships/slide" Target="/ppt/slides/slide136.xml" Id="rId137" /><Relationship Type="http://schemas.openxmlformats.org/officeDocument/2006/relationships/slide" Target="/ppt/slides/slide157.xml" Id="rId158" /><Relationship Type="http://schemas.openxmlformats.org/officeDocument/2006/relationships/slide" Target="/ppt/slides/slide301.xml" Id="rId302" /><Relationship Type="http://schemas.openxmlformats.org/officeDocument/2006/relationships/slide" Target="/ppt/slides/slide322.xml" Id="rId323" /><Relationship Type="http://schemas.openxmlformats.org/officeDocument/2006/relationships/slide" Target="/ppt/slides/slide343.xml" Id="rId344" /><Relationship Type="http://schemas.openxmlformats.org/officeDocument/2006/relationships/slide" Target="/ppt/slides/slide19.xml" Id="rId20" /><Relationship Type="http://schemas.openxmlformats.org/officeDocument/2006/relationships/slide" Target="/ppt/slides/slide40.xml" Id="rId41" /><Relationship Type="http://schemas.openxmlformats.org/officeDocument/2006/relationships/slide" Target="/ppt/slides/slide61.xml" Id="rId62" /><Relationship Type="http://schemas.openxmlformats.org/officeDocument/2006/relationships/slide" Target="/ppt/slides/slide82.xml" Id="rId83" /><Relationship Type="http://schemas.openxmlformats.org/officeDocument/2006/relationships/slide" Target="/ppt/slides/slide178.xml" Id="rId179" /><Relationship Type="http://schemas.openxmlformats.org/officeDocument/2006/relationships/slide" Target="/ppt/slides/slide364.xml" Id="rId365" /><Relationship Type="http://schemas.openxmlformats.org/officeDocument/2006/relationships/slide" Target="/ppt/slides/slide385.xml" Id="rId386" /><Relationship Type="http://schemas.openxmlformats.org/officeDocument/2006/relationships/slide" Target="/ppt/slides/slide189.xml" Id="rId190" /><Relationship Type="http://schemas.openxmlformats.org/officeDocument/2006/relationships/slide" Target="/ppt/slides/slide203.xml" Id="rId204" /><Relationship Type="http://schemas.openxmlformats.org/officeDocument/2006/relationships/slide" Target="/ppt/slides/slide224.xml" Id="rId225" /><Relationship Type="http://schemas.openxmlformats.org/officeDocument/2006/relationships/slide" Target="/ppt/slides/slide245.xml" Id="rId246" /><Relationship Type="http://schemas.openxmlformats.org/officeDocument/2006/relationships/slide" Target="/ppt/slides/slide266.xml" Id="rId267" /><Relationship Type="http://schemas.openxmlformats.org/officeDocument/2006/relationships/slide" Target="/ppt/slides/slide287.xml" Id="rId288" /><Relationship Type="http://schemas.openxmlformats.org/officeDocument/2006/relationships/slide" Target="/ppt/slides/slide410.xml" Id="rId411" /><Relationship Type="http://schemas.openxmlformats.org/officeDocument/2006/relationships/slide" Target="/ppt/slides/slide431.xml" Id="rId432" /><Relationship Type="http://schemas.openxmlformats.org/officeDocument/2006/relationships/slide" Target="/ppt/slides/slide105.xml" Id="rId106" /><Relationship Type="http://schemas.openxmlformats.org/officeDocument/2006/relationships/slide" Target="/ppt/slides/slide126.xml" Id="rId127" /><Relationship Type="http://schemas.openxmlformats.org/officeDocument/2006/relationships/slide" Target="/ppt/slides/slide312.xml" Id="rId313" /><Relationship Type="http://schemas.openxmlformats.org/officeDocument/2006/relationships/slide" Target="/ppt/slides/slide9.xml" Id="rId10" /><Relationship Type="http://schemas.openxmlformats.org/officeDocument/2006/relationships/slide" Target="/ppt/slides/slide30.xml" Id="rId31" /><Relationship Type="http://schemas.openxmlformats.org/officeDocument/2006/relationships/slide" Target="/ppt/slides/slide51.xml" Id="rId52" /><Relationship Type="http://schemas.openxmlformats.org/officeDocument/2006/relationships/slide" Target="/ppt/slides/slide72.xml" Id="rId73" /><Relationship Type="http://schemas.openxmlformats.org/officeDocument/2006/relationships/slide" Target="/ppt/slides/slide93.xml" Id="rId94" /><Relationship Type="http://schemas.openxmlformats.org/officeDocument/2006/relationships/slide" Target="/ppt/slides/slide147.xml" Id="rId148" /><Relationship Type="http://schemas.openxmlformats.org/officeDocument/2006/relationships/slide" Target="/ppt/slides/slide168.xml" Id="rId169" /><Relationship Type="http://schemas.openxmlformats.org/officeDocument/2006/relationships/slide" Target="/ppt/slides/slide333.xml" Id="rId334" /><Relationship Type="http://schemas.openxmlformats.org/officeDocument/2006/relationships/slide" Target="/ppt/slides/slide354.xml" Id="rId355" /><Relationship Type="http://schemas.openxmlformats.org/officeDocument/2006/relationships/slide" Target="/ppt/slides/slide375.xml" Id="rId376" /><Relationship Type="http://schemas.openxmlformats.org/officeDocument/2006/relationships/slide" Target="/ppt/slides/slide396.xml" Id="rId397" /><Relationship Type="http://schemas.openxmlformats.org/officeDocument/2006/relationships/slide" Target="/ppt/slides/slide3.xml" Id="rId4" /><Relationship Type="http://schemas.openxmlformats.org/officeDocument/2006/relationships/slide" Target="/ppt/slides/slide179.xml" Id="rId180" /><Relationship Type="http://schemas.openxmlformats.org/officeDocument/2006/relationships/slide" Target="/ppt/slides/slide214.xml" Id="rId215" /><Relationship Type="http://schemas.openxmlformats.org/officeDocument/2006/relationships/slide" Target="/ppt/slides/slide235.xml" Id="rId236" /><Relationship Type="http://schemas.openxmlformats.org/officeDocument/2006/relationships/slide" Target="/ppt/slides/slide256.xml" Id="rId257" /><Relationship Type="http://schemas.openxmlformats.org/officeDocument/2006/relationships/slide" Target="/ppt/slides/slide277.xml" Id="rId278" /><Relationship Type="http://schemas.openxmlformats.org/officeDocument/2006/relationships/slide" Target="/ppt/slides/slide400.xml" Id="rId401" /><Relationship Type="http://schemas.openxmlformats.org/officeDocument/2006/relationships/slide" Target="/ppt/slides/slide421.xml" Id="rId422" /><Relationship Type="http://schemas.openxmlformats.org/officeDocument/2006/relationships/slide" Target="/ppt/slides/slide302.xml" Id="rId303" /><Relationship Type="http://schemas.openxmlformats.org/officeDocument/2006/relationships/slide" Target="/ppt/slides/slide41.xml" Id="rId42" /><Relationship Type="http://schemas.openxmlformats.org/officeDocument/2006/relationships/slide" Target="/ppt/slides/slide83.xml" Id="rId84" /><Relationship Type="http://schemas.openxmlformats.org/officeDocument/2006/relationships/slide" Target="/ppt/slides/slide137.xml" Id="rId138" /><Relationship Type="http://schemas.openxmlformats.org/officeDocument/2006/relationships/slide" Target="/ppt/slides/slide344.xml" Id="rId345" /><Relationship Type="http://schemas.openxmlformats.org/officeDocument/2006/relationships/slide" Target="/ppt/slides/slide386.xml" Id="rId387" /><Relationship Type="http://schemas.openxmlformats.org/officeDocument/2006/relationships/slide" Target="/ppt/slides/slide190.xml" Id="rId191" /><Relationship Type="http://schemas.openxmlformats.org/officeDocument/2006/relationships/slide" Target="/ppt/slides/slide204.xml" Id="rId205" /><Relationship Type="http://schemas.openxmlformats.org/officeDocument/2006/relationships/slide" Target="/ppt/slides/slide246.xml" Id="rId247" /><Relationship Type="http://schemas.openxmlformats.org/officeDocument/2006/relationships/slide" Target="/ppt/slides/slide411.xml" Id="rId412" /><Relationship Type="http://schemas.openxmlformats.org/officeDocument/2006/relationships/slide" Target="/ppt/slides/slide106.xml" Id="rId107" /><Relationship Type="http://schemas.openxmlformats.org/officeDocument/2006/relationships/slide" Target="/ppt/slides/slide288.xml" Id="rId289" /><Relationship Type="http://schemas.openxmlformats.org/officeDocument/2006/relationships/slide" Target="/ppt/slides/slide10.xml" Id="rId11" /><Relationship Type="http://schemas.openxmlformats.org/officeDocument/2006/relationships/slide" Target="/ppt/slides/slide52.xml" Id="rId53" /><Relationship Type="http://schemas.openxmlformats.org/officeDocument/2006/relationships/slide" Target="/ppt/slides/slide148.xml" Id="rId149" /><Relationship Type="http://schemas.openxmlformats.org/officeDocument/2006/relationships/slide" Target="/ppt/slides/slide313.xml" Id="rId314" /><Relationship Type="http://schemas.openxmlformats.org/officeDocument/2006/relationships/slide" Target="/ppt/slides/slide355.xml" Id="rId356" /><Relationship Type="http://schemas.openxmlformats.org/officeDocument/2006/relationships/slide" Target="/ppt/slides/slide397.xml" Id="rId398" /><Relationship Type="http://schemas.openxmlformats.org/officeDocument/2006/relationships/slide" Target="/ppt/slides/slide94.xml" Id="rId95" /><Relationship Type="http://schemas.openxmlformats.org/officeDocument/2006/relationships/slide" Target="/ppt/slides/slide159.xml" Id="rId160" /><Relationship Type="http://schemas.openxmlformats.org/officeDocument/2006/relationships/slide" Target="/ppt/slides/slide215.xml" Id="rId216" /><Relationship Type="http://schemas.openxmlformats.org/officeDocument/2006/relationships/slide" Target="/ppt/slides/slide422.xml" Id="rId423" /><Relationship Type="http://schemas.openxmlformats.org/officeDocument/2006/relationships/slide" Target="/ppt/slides/slide257.xml" Id="rId258" /><Relationship Type="http://schemas.openxmlformats.org/officeDocument/2006/relationships/slide" Target="/ppt/slides/slide21.xml" Id="rId22" /><Relationship Type="http://schemas.openxmlformats.org/officeDocument/2006/relationships/slide" Target="/ppt/slides/slide63.xml" Id="rId64" /><Relationship Type="http://schemas.openxmlformats.org/officeDocument/2006/relationships/slide" Target="/ppt/slides/slide117.xml" Id="rId118" /><Relationship Type="http://schemas.openxmlformats.org/officeDocument/2006/relationships/slide" Target="/ppt/slides/slide324.xml" Id="rId325" /><Relationship Type="http://schemas.openxmlformats.org/officeDocument/2006/relationships/slide" Target="/ppt/slides/slide366.xml" Id="rId367" /><Relationship Type="http://schemas.openxmlformats.org/officeDocument/2006/relationships/slide" Target="/ppt/slides/slide170.xml" Id="rId171" /><Relationship Type="http://schemas.openxmlformats.org/officeDocument/2006/relationships/slide" Target="/ppt/slides/slide226.xml" Id="rId227" /><Relationship Type="http://schemas.openxmlformats.org/officeDocument/2006/relationships/slide" Target="/ppt/slides/slide268.xml" Id="rId269" /><Relationship Type="http://schemas.openxmlformats.org/officeDocument/2006/relationships/viewProps" Target="/ppt/viewProps.xml" Id="rId434" /><Relationship Type="http://schemas.openxmlformats.org/officeDocument/2006/relationships/slide" Target="/ppt/slides/slide32.xml" Id="rId33" /><Relationship Type="http://schemas.openxmlformats.org/officeDocument/2006/relationships/slide" Target="/ppt/slides/slide128.xml" Id="rId129" /><Relationship Type="http://schemas.openxmlformats.org/officeDocument/2006/relationships/slide" Target="/ppt/slides/slide279.xml" Id="rId280" /><Relationship Type="http://schemas.openxmlformats.org/officeDocument/2006/relationships/slide" Target="/ppt/slides/slide335.xml" Id="rId336" /><Relationship Type="http://schemas.openxmlformats.org/officeDocument/2006/relationships/slide" Target="/ppt/slides/slide74.xml" Id="rId75" /><Relationship Type="http://schemas.openxmlformats.org/officeDocument/2006/relationships/slide" Target="/ppt/slides/slide139.xml" Id="rId140" /><Relationship Type="http://schemas.openxmlformats.org/officeDocument/2006/relationships/slide" Target="/ppt/slides/slide181.xml" Id="rId182" /><Relationship Type="http://schemas.openxmlformats.org/officeDocument/2006/relationships/slide" Target="/ppt/slides/slide377.xml" Id="rId378" /><Relationship Type="http://schemas.openxmlformats.org/officeDocument/2006/relationships/slide" Target="/ppt/slides/slide402.xml" Id="rId403" /><Relationship Type="http://schemas.openxmlformats.org/officeDocument/2006/relationships/slide" Target="/ppt/slides/slide5.xml" Id="rId6" /><Relationship Type="http://schemas.openxmlformats.org/officeDocument/2006/relationships/slide" Target="/ppt/slides/slide237.xml" Id="rId238" /><Relationship Type="http://schemas.openxmlformats.org/officeDocument/2006/relationships/slide" Target="/ppt/slides/slide290.xml" Id="rId291" /><Relationship Type="http://schemas.openxmlformats.org/officeDocument/2006/relationships/slide" Target="/ppt/slides/slide304.xml" Id="rId305" /><Relationship Type="http://schemas.openxmlformats.org/officeDocument/2006/relationships/slide" Target="/ppt/slides/slide346.xml" Id="rId347" /><Relationship Type="http://schemas.openxmlformats.org/officeDocument/2006/relationships/slide" Target="/ppt/slides/slide43.xml" Id="rId44" /><Relationship Type="http://schemas.openxmlformats.org/officeDocument/2006/relationships/slide" Target="/ppt/slides/slide85.xml" Id="rId86" /><Relationship Type="http://schemas.openxmlformats.org/officeDocument/2006/relationships/slide" Target="/ppt/slides/slide150.xml" Id="rId151" /><Relationship Type="http://schemas.openxmlformats.org/officeDocument/2006/relationships/slide" Target="/ppt/slides/slide388.xml" Id="rId389" /><Relationship Type="http://schemas.openxmlformats.org/officeDocument/2006/relationships/slide" Target="/ppt/slides/slide192.xml" Id="rId193" /><Relationship Type="http://schemas.openxmlformats.org/officeDocument/2006/relationships/slide" Target="/ppt/slides/slide206.xml" Id="rId207" /><Relationship Type="http://schemas.openxmlformats.org/officeDocument/2006/relationships/slide" Target="/ppt/slides/slide248.xml" Id="rId249" /><Relationship Type="http://schemas.openxmlformats.org/officeDocument/2006/relationships/slide" Target="/ppt/slides/slide413.xml" Id="rId414" /><Relationship Type="http://schemas.openxmlformats.org/officeDocument/2006/relationships/slide" Target="/ppt/slides/slide12.xml" Id="rId13" /><Relationship Type="http://schemas.openxmlformats.org/officeDocument/2006/relationships/slide" Target="/ppt/slides/slide108.xml" Id="rId109" /><Relationship Type="http://schemas.openxmlformats.org/officeDocument/2006/relationships/slide" Target="/ppt/slides/slide259.xml" Id="rId260" /><Relationship Type="http://schemas.openxmlformats.org/officeDocument/2006/relationships/slide" Target="/ppt/slides/slide315.xml" Id="rId316" /><Relationship Type="http://schemas.openxmlformats.org/officeDocument/2006/relationships/slide" Target="/ppt/slides/slide54.xml" Id="rId55" /><Relationship Type="http://schemas.openxmlformats.org/officeDocument/2006/relationships/slide" Target="/ppt/slides/slide96.xml" Id="rId97" /><Relationship Type="http://schemas.openxmlformats.org/officeDocument/2006/relationships/slide" Target="/ppt/slides/slide119.xml" Id="rId120" /><Relationship Type="http://schemas.openxmlformats.org/officeDocument/2006/relationships/slide" Target="/ppt/slides/slide357.xml" Id="rId358" /><Relationship Type="http://schemas.openxmlformats.org/officeDocument/2006/relationships/slide" Target="/ppt/slides/slide161.xml" Id="rId162" /><Relationship Type="http://schemas.openxmlformats.org/officeDocument/2006/relationships/slide" Target="/ppt/slides/slide217.xml" Id="rId218" /><Relationship Type="http://schemas.openxmlformats.org/officeDocument/2006/relationships/slide" Target="/ppt/slides/slide424.xml" Id="rId425" /><Relationship Type="http://schemas.openxmlformats.org/officeDocument/2006/relationships/slide" Target="/ppt/slides/slide270.xml" Id="rId271" /><Relationship Type="http://schemas.openxmlformats.org/officeDocument/2006/relationships/slide" Target="/ppt/slides/slide23.xml" Id="rId24" /><Relationship Type="http://schemas.openxmlformats.org/officeDocument/2006/relationships/slide" Target="/ppt/slides/slide65.xml" Id="rId66" /><Relationship Type="http://schemas.openxmlformats.org/officeDocument/2006/relationships/slide" Target="/ppt/slides/slide130.xml" Id="rId131" /><Relationship Type="http://schemas.openxmlformats.org/officeDocument/2006/relationships/slide" Target="/ppt/slides/slide326.xml" Id="rId327" /><Relationship Type="http://schemas.openxmlformats.org/officeDocument/2006/relationships/slide" Target="/ppt/slides/slide368.xml" Id="rId369" /><Relationship Type="http://schemas.openxmlformats.org/officeDocument/2006/relationships/slide" Target="/ppt/slides/slide172.xml" Id="rId173" /><Relationship Type="http://schemas.openxmlformats.org/officeDocument/2006/relationships/slide" Target="/ppt/slides/slide228.xml" Id="rId229" /><Relationship Type="http://schemas.openxmlformats.org/officeDocument/2006/relationships/slide" Target="/ppt/slides/slide379.xml" Id="rId380" /><Relationship Type="http://schemas.openxmlformats.org/officeDocument/2006/relationships/tableStyles" Target="/ppt/tableStyles.xml" Id="rId436" /><Relationship Type="http://schemas.openxmlformats.org/officeDocument/2006/relationships/slide" Target="/ppt/slides/slide239.xml" Id="rId240" /><Relationship Type="http://schemas.openxmlformats.org/officeDocument/2006/relationships/slide" Target="/ppt/slides/slide34.xml" Id="rId35" /><Relationship Type="http://schemas.openxmlformats.org/officeDocument/2006/relationships/slide" Target="/ppt/slides/slide76.xml" Id="rId77" /><Relationship Type="http://schemas.openxmlformats.org/officeDocument/2006/relationships/slide" Target="/ppt/slides/slide99.xml" Id="rId100" /><Relationship Type="http://schemas.openxmlformats.org/officeDocument/2006/relationships/slide" Target="/ppt/slides/slide281.xml" Id="rId282" /><Relationship Type="http://schemas.openxmlformats.org/officeDocument/2006/relationships/slide" Target="/ppt/slides/slide337.xml" Id="rId338" /><Relationship Type="http://schemas.openxmlformats.org/officeDocument/2006/relationships/slide" Target="/ppt/slides/slide7.xml" Id="rId8" /><Relationship Type="http://schemas.openxmlformats.org/officeDocument/2006/relationships/slide" Target="/ppt/slides/slide141.xml" Id="rId142" /><Relationship Type="http://schemas.openxmlformats.org/officeDocument/2006/relationships/slide" Target="/ppt/slides/slide183.xml" Id="rId184" /><Relationship Type="http://schemas.openxmlformats.org/officeDocument/2006/relationships/slide" Target="/ppt/slides/slide390.xml" Id="rId391" /><Relationship Type="http://schemas.openxmlformats.org/officeDocument/2006/relationships/slide" Target="/ppt/slides/slide404.xml" Id="rId405" /><Relationship Type="http://schemas.openxmlformats.org/officeDocument/2006/relationships/slide" Target="/ppt/slides/slide250.xml" Id="rId251" /><Relationship Type="http://schemas.openxmlformats.org/officeDocument/2006/relationships/slide" Target="/ppt/slides/slide45.xml" Id="rId46" /><Relationship Type="http://schemas.openxmlformats.org/officeDocument/2006/relationships/slide" Target="/ppt/slides/slide292.xml" Id="rId293" /><Relationship Type="http://schemas.openxmlformats.org/officeDocument/2006/relationships/slide" Target="/ppt/slides/slide306.xml" Id="rId307" /><Relationship Type="http://schemas.openxmlformats.org/officeDocument/2006/relationships/slide" Target="/ppt/slides/slide348.xml" Id="rId349" /><Relationship Type="http://schemas.openxmlformats.org/officeDocument/2006/relationships/slide" Target="/ppt/slides/slide87.xml" Id="rId88" /><Relationship Type="http://schemas.openxmlformats.org/officeDocument/2006/relationships/slide" Target="/ppt/slides/slide110.xml" Id="rId111" /><Relationship Type="http://schemas.openxmlformats.org/officeDocument/2006/relationships/slide" Target="/ppt/slides/slide152.xml" Id="rId153" /><Relationship Type="http://schemas.openxmlformats.org/officeDocument/2006/relationships/slide" Target="/ppt/slides/slide194.xml" Id="rId195" /><Relationship Type="http://schemas.openxmlformats.org/officeDocument/2006/relationships/slide" Target="/ppt/slides/slide208.xml" Id="rId209" /><Relationship Type="http://schemas.openxmlformats.org/officeDocument/2006/relationships/slide" Target="/ppt/slides/slide359.xml" Id="rId360" /><Relationship Type="http://schemas.openxmlformats.org/officeDocument/2006/relationships/slide" Target="/ppt/slides/slide415.xml" Id="rId416" /><Relationship Type="http://schemas.openxmlformats.org/officeDocument/2006/relationships/slide" Target="/ppt/slides/slide219.xml" Id="rId220" /><Relationship Type="http://schemas.openxmlformats.org/officeDocument/2006/relationships/slide" Target="/ppt/slides/slide14.xml" Id="rId15" /><Relationship Type="http://schemas.openxmlformats.org/officeDocument/2006/relationships/slide" Target="/ppt/slides/slide56.xml" Id="rId57" /><Relationship Type="http://schemas.openxmlformats.org/officeDocument/2006/relationships/slide" Target="/ppt/slides/slide261.xml" Id="rId262" /><Relationship Type="http://schemas.openxmlformats.org/officeDocument/2006/relationships/slide" Target="/ppt/slides/slide317.xml" Id="rId318" /><Relationship Type="http://schemas.openxmlformats.org/officeDocument/2006/relationships/slide" Target="/ppt/slides/slide98.xml" Id="rId99" /><Relationship Type="http://schemas.openxmlformats.org/officeDocument/2006/relationships/slide" Target="/ppt/slides/slide121.xml" Id="rId122" /><Relationship Type="http://schemas.openxmlformats.org/officeDocument/2006/relationships/slide" Target="/ppt/slides/slide163.xml" Id="rId164" /><Relationship Type="http://schemas.openxmlformats.org/officeDocument/2006/relationships/slide" Target="/ppt/slides/slide370.xml" Id="rId371" /><Relationship Type="http://schemas.openxmlformats.org/officeDocument/2006/relationships/slide" Target="/ppt/slides/slide426.xml" Id="rId427" /><Relationship Type="http://schemas.openxmlformats.org/officeDocument/2006/relationships/slide" Target="/ppt/slides/slide25.xml" Id="rId26" /><Relationship Type="http://schemas.openxmlformats.org/officeDocument/2006/relationships/slide" Target="/ppt/slides/slide230.xml" Id="rId231" /><Relationship Type="http://schemas.openxmlformats.org/officeDocument/2006/relationships/slide" Target="/ppt/slides/slide272.xml" Id="rId273" /><Relationship Type="http://schemas.openxmlformats.org/officeDocument/2006/relationships/slide" Target="/ppt/slides/slide328.xml" Id="rId329" /><Relationship Type="http://schemas.openxmlformats.org/officeDocument/2006/relationships/slide" Target="/ppt/slides/slide67.xml" Id="rId68" /><Relationship Type="http://schemas.openxmlformats.org/officeDocument/2006/relationships/slide" Target="/ppt/slides/slide132.xml" Id="rId133" /><Relationship Type="http://schemas.openxmlformats.org/officeDocument/2006/relationships/slide" Target="/ppt/slides/slide174.xml" Id="rId175" /><Relationship Type="http://schemas.openxmlformats.org/officeDocument/2006/relationships/slide" Target="/ppt/slides/slide339.xml" Id="rId340" /><Relationship Type="http://schemas.openxmlformats.org/officeDocument/2006/relationships/slide" Target="/ppt/slides/slide199.xml" Id="rId200" /><Relationship Type="http://schemas.openxmlformats.org/officeDocument/2006/relationships/slide" Target="/ppt/slides/slide381.xml" Id="rId382" /><Relationship Type="http://schemas.openxmlformats.org/officeDocument/2006/relationships/slide" Target="/ppt/slides/slide241.xml" Id="rId242" /><Relationship Type="http://schemas.openxmlformats.org/officeDocument/2006/relationships/slide" Target="/ppt/slides/slide283.xml" Id="rId284" /><Relationship Type="http://schemas.openxmlformats.org/officeDocument/2006/relationships/slide" Target="/ppt/slides/slide36.xml" Id="rId37" /><Relationship Type="http://schemas.openxmlformats.org/officeDocument/2006/relationships/slide" Target="/ppt/slides/slide78.xml" Id="rId79" /><Relationship Type="http://schemas.openxmlformats.org/officeDocument/2006/relationships/slide" Target="/ppt/slides/slide101.xml" Id="rId102" /><Relationship Type="http://schemas.openxmlformats.org/officeDocument/2006/relationships/slide" Target="/ppt/slides/slide143.xml" Id="rId144" /><Relationship Type="http://schemas.openxmlformats.org/officeDocument/2006/relationships/slide" Target="/ppt/slides/slide89.xml" Id="rId90" /><Relationship Type="http://schemas.openxmlformats.org/officeDocument/2006/relationships/slide" Target="/ppt/slides/slide185.xml" Id="rId186" /><Relationship Type="http://schemas.openxmlformats.org/officeDocument/2006/relationships/slide" Target="/ppt/slides/slide350.xml" Id="rId351" /><Relationship Type="http://schemas.openxmlformats.org/officeDocument/2006/relationships/slide" Target="/ppt/slides/slide392.xml" Id="rId393" /><Relationship Type="http://schemas.openxmlformats.org/officeDocument/2006/relationships/slide" Target="/ppt/slides/slide406.xml" Id="rId407" /><Relationship Type="http://schemas.openxmlformats.org/officeDocument/2006/relationships/slide" Target="/ppt/slides/slide210.xml" Id="rId211" /><Relationship Type="http://schemas.openxmlformats.org/officeDocument/2006/relationships/slide" Target="/ppt/slides/slide252.xml" Id="rId253" /><Relationship Type="http://schemas.openxmlformats.org/officeDocument/2006/relationships/slide" Target="/ppt/slides/slide294.xml" Id="rId295" /><Relationship Type="http://schemas.openxmlformats.org/officeDocument/2006/relationships/slide" Target="/ppt/slides/slide308.xml" Id="rId309" /><Relationship Type="http://schemas.openxmlformats.org/officeDocument/2006/relationships/slide" Target="/ppt/slides/slide47.xml" Id="rId48" /><Relationship Type="http://schemas.openxmlformats.org/officeDocument/2006/relationships/slide" Target="/ppt/slides/slide112.xml" Id="rId113" /><Relationship Type="http://schemas.openxmlformats.org/officeDocument/2006/relationships/slide" Target="/ppt/slides/slide319.xml" Id="rId320" /><Relationship Type="http://schemas.openxmlformats.org/officeDocument/2006/relationships/slide" Target="/ppt/slides/slide154.xml" Id="rId155" /><Relationship Type="http://schemas.openxmlformats.org/officeDocument/2006/relationships/slide" Target="/ppt/slides/slide196.xml" Id="rId197" /><Relationship Type="http://schemas.openxmlformats.org/officeDocument/2006/relationships/slide" Target="/ppt/slides/slide361.xml" Id="rId362" /><Relationship Type="http://schemas.openxmlformats.org/officeDocument/2006/relationships/slide" Target="/ppt/slides/slide417.xml" Id="rId418" /><Relationship Type="http://schemas.openxmlformats.org/officeDocument/2006/relationships/slide" Target="/ppt/slides/slide221.xml" Id="rId222" /><Relationship Type="http://schemas.openxmlformats.org/officeDocument/2006/relationships/slide" Target="/ppt/slides/slide263.xml" Id="rId264" /><Relationship Type="http://schemas.openxmlformats.org/officeDocument/2006/relationships/slide" Target="/ppt/slides/slide16.xml" Id="rId17" /><Relationship Type="http://schemas.openxmlformats.org/officeDocument/2006/relationships/slide" Target="/ppt/slides/slide58.xml" Id="rId59" /><Relationship Type="http://schemas.openxmlformats.org/officeDocument/2006/relationships/slide" Target="/ppt/slides/slide123.xml" Id="rId124" /><Relationship Type="http://schemas.openxmlformats.org/officeDocument/2006/relationships/slide" Target="/ppt/slides/slide69.xml" Id="rId70" /><Relationship Type="http://schemas.openxmlformats.org/officeDocument/2006/relationships/slide" Target="/ppt/slides/slide165.xml" Id="rId166" /><Relationship Type="http://schemas.openxmlformats.org/officeDocument/2006/relationships/slide" Target="/ppt/slides/slide330.xml" Id="rId331" /><Relationship Type="http://schemas.openxmlformats.org/officeDocument/2006/relationships/slide" Target="/ppt/slides/slide372.xml" Id="rId373" /><Relationship Type="http://schemas.openxmlformats.org/officeDocument/2006/relationships/slide" Target="/ppt/slides/slide428.xml" Id="rId429" /><Relationship Type="http://schemas.openxmlformats.org/officeDocument/2006/relationships/slideMaster" Target="/ppt/slideMasters/slideMaster1.xml" Id="rId1" /><Relationship Type="http://schemas.openxmlformats.org/officeDocument/2006/relationships/slide" Target="/ppt/slides/slide232.xml" Id="rId233" /></Relationship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Id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Id1"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1E60E-CF83-097F-1AC6-10150B59557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881A56-3D6A-27C8-AAF5-BD0F844FD7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09B27-7785-54CA-87B2-9984B6044DF3}"/>
              </a:ext>
            </a:extLst>
          </p:cNvPr>
          <p:cNvSpPr>
            <a:spLocks noGrp="1"/>
          </p:cNvSpPr>
          <p:nvPr>
            <p:ph type="dt" sz="half" idx="10"/>
          </p:nvPr>
        </p:nvSpPr>
        <p:spPr/>
        <p:txBody>
          <a:bodyPr/>
          <a:lstStyle/>
          <a:p>
            <a:fld id="{76352A8C-6670-48D5-8A55-964B2D540060}" type="datetimeFigureOut">
              <a:rPr lang="en-US" smtClean="0"/>
              <a:t>12/16/2024</a:t>
            </a:fld>
            <a:endParaRPr lang="en-US"/>
          </a:p>
        </p:txBody>
      </p:sp>
      <p:sp>
        <p:nvSpPr>
          <p:cNvPr id="5" name="Footer Placeholder 4">
            <a:extLst>
              <a:ext uri="{FF2B5EF4-FFF2-40B4-BE49-F238E27FC236}">
                <a16:creationId xmlns:a16="http://schemas.microsoft.com/office/drawing/2014/main" id="{93CD262E-39AE-D733-2C37-5751D1F804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57A067-C022-0616-0B60-180AB8C01B68}"/>
              </a:ext>
            </a:extLst>
          </p:cNvPr>
          <p:cNvSpPr>
            <a:spLocks noGrp="1"/>
          </p:cNvSpPr>
          <p:nvPr>
            <p:ph type="sldNum" sz="quarter" idx="12"/>
          </p:nvPr>
        </p:nvSpPr>
        <p:spPr/>
        <p:txBody>
          <a:bodyPr/>
          <a:lstStyle/>
          <a:p>
            <a:fld id="{BD93F84D-254D-4A6C-A5B6-94319247EF60}" type="slidenum">
              <a:rPr lang="en-US" smtClean="0"/>
              <a:t>‹#›</a:t>
            </a:fld>
            <a:endParaRPr lang="en-US"/>
          </a:p>
        </p:txBody>
      </p:sp>
    </p:spTree>
    <p:extLst>
      <p:ext uri="{BB962C8B-B14F-4D97-AF65-F5344CB8AC3E}">
        <p14:creationId xmlns:p14="http://schemas.microsoft.com/office/powerpoint/2010/main" val="945451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B3063-7D07-60CF-949B-28C48E1CDC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AF560B5-283F-BC37-8CF7-A5771F6050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594C61-F786-B23E-6DAE-DAA727A2B9D2}"/>
              </a:ext>
            </a:extLst>
          </p:cNvPr>
          <p:cNvSpPr>
            <a:spLocks noGrp="1"/>
          </p:cNvSpPr>
          <p:nvPr>
            <p:ph type="dt" sz="half" idx="10"/>
          </p:nvPr>
        </p:nvSpPr>
        <p:spPr/>
        <p:txBody>
          <a:bodyPr/>
          <a:lstStyle/>
          <a:p>
            <a:fld id="{76352A8C-6670-48D5-8A55-964B2D540060}" type="datetimeFigureOut">
              <a:rPr lang="en-US" smtClean="0"/>
              <a:t>12/16/2024</a:t>
            </a:fld>
            <a:endParaRPr lang="en-US"/>
          </a:p>
        </p:txBody>
      </p:sp>
      <p:sp>
        <p:nvSpPr>
          <p:cNvPr id="5" name="Footer Placeholder 4">
            <a:extLst>
              <a:ext uri="{FF2B5EF4-FFF2-40B4-BE49-F238E27FC236}">
                <a16:creationId xmlns:a16="http://schemas.microsoft.com/office/drawing/2014/main" id="{6B51C02B-9C34-4BF8-A6F1-BC8A10D4CA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CCEE1B-06B3-7193-F884-F3A6B24B0A9F}"/>
              </a:ext>
            </a:extLst>
          </p:cNvPr>
          <p:cNvSpPr>
            <a:spLocks noGrp="1"/>
          </p:cNvSpPr>
          <p:nvPr>
            <p:ph type="sldNum" sz="quarter" idx="12"/>
          </p:nvPr>
        </p:nvSpPr>
        <p:spPr/>
        <p:txBody>
          <a:bodyPr/>
          <a:lstStyle/>
          <a:p>
            <a:fld id="{BD93F84D-254D-4A6C-A5B6-94319247EF60}" type="slidenum">
              <a:rPr lang="en-US" smtClean="0"/>
              <a:t>‹#›</a:t>
            </a:fld>
            <a:endParaRPr lang="en-US"/>
          </a:p>
        </p:txBody>
      </p:sp>
    </p:spTree>
    <p:extLst>
      <p:ext uri="{BB962C8B-B14F-4D97-AF65-F5344CB8AC3E}">
        <p14:creationId xmlns:p14="http://schemas.microsoft.com/office/powerpoint/2010/main" val="2461588382"/>
      </p:ext>
    </p:extLst>
  </p:cSld>
  <p:clrMapOvr>
    <a:masterClrMapping/>
  </p:clrMapOvr>
</p:sldLayout>
</file>

<file path=ppt/slideMasters/_rels/slideMaster1.xml.rels>&#65279;<?xml version="1.0" encoding="utf-8"?><Relationships xmlns="http://schemas.openxmlformats.org/package/2006/relationships"><Relationship Type="http://schemas.openxmlformats.org/officeDocument/2006/relationships/theme" Target="/ppt/theme/theme1.xml" Id="rId12" /><Relationship Type="http://schemas.openxmlformats.org/officeDocument/2006/relationships/slideLayout" Target="/ppt/slideLayouts/slideLayout2.xml" Id="rId2" /><Relationship Type="http://schemas.openxmlformats.org/officeDocument/2006/relationships/slideLayout" Target="/ppt/slideLayouts/slideLayout1.xml" Id="rId1" /></Relationships>
</file>

<file path=ppt/slideMasters/slideMaster1.xml><?xml version="1.0" encoding="utf-8"?>
<p:sldMaster xmlns:a16="http://schemas.microsoft.com/office/drawing/2014/main" xmlns:p14="http://schemas.microsoft.com/office/powerpoint/2010/main"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A5E3D1-9ACB-8DDA-CC22-445CA1E012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0EE49A8-593E-E265-FA71-9E63FC96FB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5CF6A7F-7A86-0968-B0AB-224953A8D5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6352A8C-6670-48D5-8A55-964B2D540060}" type="datetimeFigureOut">
              <a:rPr lang="en-US" smtClean="0"/>
              <a:t>12/16/2024</a:t>
            </a:fld>
            <a:endParaRPr lang="en-US"/>
          </a:p>
        </p:txBody>
      </p:sp>
      <p:sp>
        <p:nvSpPr>
          <p:cNvPr id="5" name="Footer Placeholder 4">
            <a:extLst>
              <a:ext uri="{FF2B5EF4-FFF2-40B4-BE49-F238E27FC236}">
                <a16:creationId xmlns:a16="http://schemas.microsoft.com/office/drawing/2014/main" id="{BB09EB0B-ED36-EF59-53C3-849AA54126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2C2D414-A769-AEA3-F4DB-A06E0F4550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D93F84D-254D-4A6C-A5B6-94319247EF60}" type="slidenum">
              <a:rPr lang="en-US" smtClean="0"/>
              <a:t>‹#›</a:t>
            </a:fld>
            <a:endParaRPr lang="en-US"/>
          </a:p>
        </p:txBody>
      </p:sp>
    </p:spTree>
    <p:extLst>
      <p:ext uri="{BB962C8B-B14F-4D97-AF65-F5344CB8AC3E}">
        <p14:creationId xmlns:p14="http://schemas.microsoft.com/office/powerpoint/2010/main" val="545364278"/>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Relationships xmlns="http://schemas.openxmlformats.org/package/2006/relationships"><Relationship Type="http://schemas.openxmlformats.org/officeDocument/2006/relationships/image" Target="/ppt/media/image1.png" Id="rId2" /><Relationship Type="http://schemas.openxmlformats.org/officeDocument/2006/relationships/slideLayout" Target="/ppt/slideLayouts/slideLayout1.xml" Id="rId1" /></Relationships>
</file>

<file path=ppt/slides/_rels/slide2.xml.rels>&#65279;<?xml version="1.0" encoding="utf-8"?><Relationships xmlns="http://schemas.openxmlformats.org/package/2006/relationships"><Relationship Type="http://schemas.openxmlformats.org/officeDocument/2006/relationships/image" Target="/ppt/media/image2.jpeg" Id="rId2" /><Relationship Type="http://schemas.openxmlformats.org/officeDocument/2006/relationships/slideLayout" Target="/ppt/slideLayouts/slideLayout1.xml" Id="rId1" /></Relationships>
</file>

<file path=ppt/slides/_rels/slide3.xml.rels>&#65279;<?xml version="1.0" encoding="utf-8"?><Relationships xmlns="http://schemas.openxmlformats.org/package/2006/relationships"><Relationship Type="http://schemas.openxmlformats.org/officeDocument/2006/relationships/image" Target="/ppt/media/image3.jpeg" Id="rId2" /><Relationship Type="http://schemas.openxmlformats.org/officeDocument/2006/relationships/slideLayout" Target="/ppt/slideLayouts/slideLayout1.xml" Id="rId1" /></Relationships>
</file>

<file path=ppt/slides/_rels/slide4.xml.rels>&#65279;<?xml version="1.0" encoding="utf-8"?><Relationships xmlns="http://schemas.openxmlformats.org/package/2006/relationships"><Relationship Type="http://schemas.openxmlformats.org/officeDocument/2006/relationships/image" Target="/ppt/media/image4.png" Id="rId2" /><Relationship Type="http://schemas.openxmlformats.org/officeDocument/2006/relationships/slideLayout" Target="/ppt/slideLayouts/slideLayout2.xml" Id="rId1" /></Relationships>
</file>

<file path=ppt/slides/_rels/slide5.xml.rels>&#65279;<?xml version="1.0" encoding="utf-8"?><Relationships xmlns="http://schemas.openxmlformats.org/package/2006/relationships"><Relationship Type="http://schemas.openxmlformats.org/officeDocument/2006/relationships/image" Target="/ppt/media/image5.jpeg" Id="rId2" /><Relationship Type="http://schemas.openxmlformats.org/officeDocument/2006/relationships/slideLayout" Target="/ppt/slideLayouts/slideLayout2.xml" Id="rId1" /></Relationships>
</file>

<file path=ppt/slides/_rels/slide6.xml.rels>&#65279;<?xml version="1.0" encoding="utf-8"?><Relationships xmlns="http://schemas.openxmlformats.org/package/2006/relationships"><Relationship Type="http://schemas.openxmlformats.org/officeDocument/2006/relationships/image" Target="/ppt/media/image6.png" Id="rId2" /><Relationship Type="http://schemas.openxmlformats.org/officeDocument/2006/relationships/slideLayout" Target="/ppt/slideLayouts/slideLayout2.xml" Id="rId1" /></Relationships>
</file>

<file path=ppt/slides/_rels/slide7.xml.rels>&#65279;<?xml version="1.0" encoding="utf-8"?><Relationships xmlns="http://schemas.openxmlformats.org/package/2006/relationships"><Relationship Type="http://schemas.openxmlformats.org/officeDocument/2006/relationships/image" Target="/ppt/media/image6.png" Id="rId2" /><Relationship Type="http://schemas.openxmlformats.org/officeDocument/2006/relationships/slideLayout" Target="/ppt/slideLayouts/slideLayout2.xml" Id="rId1" /></Relationships>
</file>

<file path=ppt/slides/_rels/slide8.xml.rels>&#65279;<?xml version="1.0" encoding="utf-8"?><Relationships xmlns="http://schemas.openxmlformats.org/package/2006/relationships"><Relationship Type="http://schemas.openxmlformats.org/officeDocument/2006/relationships/image" Target="/ppt/media/image7.jpeg" Id="rId2" /><Relationship Type="http://schemas.openxmlformats.org/officeDocument/2006/relationships/slideLayout" Target="/ppt/slideLayouts/slideLayout2.xml" Id="rId1" /></Relationships>
</file>

<file path=ppt/slides/_rels/slide9.xml.rels>&#65279;<?xml version="1.0" encoding="utf-8"?><Relationships xmlns="http://schemas.openxmlformats.org/package/2006/relationships"><Relationship Type="http://schemas.openxmlformats.org/officeDocument/2006/relationships/image" Target="/ppt/media/image8.png" Id="rId2" /><Relationship Type="http://schemas.openxmlformats.org/officeDocument/2006/relationships/slideLayout" Target="/ppt/slideLayouts/slideLayout2.xml" Id="rId1" /></Relationships>
</file>

<file path=ppt/slides/_rels/slide10.xml.rels>&#65279;<?xml version="1.0" encoding="utf-8"?><Relationships xmlns="http://schemas.openxmlformats.org/package/2006/relationships"><Relationship Type="http://schemas.openxmlformats.org/officeDocument/2006/relationships/image" Target="/ppt/media/image9.png" Id="rId2" /><Relationship Type="http://schemas.openxmlformats.org/officeDocument/2006/relationships/slideLayout" Target="/ppt/slideLayouts/slideLayout2.xml" Id="rId1" /></Relationships>
</file>

<file path=ppt/slides/_rels/slide11.xml.rels>&#65279;<?xml version="1.0" encoding="utf-8"?><Relationships xmlns="http://schemas.openxmlformats.org/package/2006/relationships"><Relationship Type="http://schemas.openxmlformats.org/officeDocument/2006/relationships/image" Target="/ppt/media/image10.jpeg" Id="rId2" /><Relationship Type="http://schemas.openxmlformats.org/officeDocument/2006/relationships/slideLayout" Target="/ppt/slideLayouts/slideLayout2.xml" Id="rId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4.xml.rels>&#65279;<?xml version="1.0" encoding="utf-8"?><Relationships xmlns="http://schemas.openxmlformats.org/package/2006/relationships"><Relationship Type="http://schemas.openxmlformats.org/officeDocument/2006/relationships/image" Target="/ppt/media/image11.jpeg" Id="rId2" /><Relationship Type="http://schemas.openxmlformats.org/officeDocument/2006/relationships/slideLayout" Target="/ppt/slideLayouts/slideLayout1.xml" Id="rId1" /></Relationships>
</file>

<file path=ppt/slides/_rels/slide15.xml.rels>&#65279;<?xml version="1.0" encoding="utf-8"?><Relationships xmlns="http://schemas.openxmlformats.org/package/2006/relationships"><Relationship Type="http://schemas.openxmlformats.org/officeDocument/2006/relationships/image" Target="/ppt/media/image12.png" Id="rId2" /><Relationship Type="http://schemas.openxmlformats.org/officeDocument/2006/relationships/slideLayout" Target="/ppt/slideLayouts/slideLayout2.xml" Id="rId1" /></Relationships>
</file>

<file path=ppt/slides/_rels/slide16.xml.rels>&#65279;<?xml version="1.0" encoding="utf-8"?><Relationships xmlns="http://schemas.openxmlformats.org/package/2006/relationships"><Relationship Type="http://schemas.openxmlformats.org/officeDocument/2006/relationships/image" Target="/ppt/media/image12.png" Id="rId2" /><Relationship Type="http://schemas.openxmlformats.org/officeDocument/2006/relationships/slideLayout" Target="/ppt/slideLayouts/slideLayout2.xml" Id="rId1" /></Relationships>
</file>

<file path=ppt/slides/_rels/slide17.xml.rels>&#65279;<?xml version="1.0" encoding="utf-8"?><Relationships xmlns="http://schemas.openxmlformats.org/package/2006/relationships"><Relationship Type="http://schemas.openxmlformats.org/officeDocument/2006/relationships/image" Target="/ppt/media/image13.png" Id="rId2" /><Relationship Type="http://schemas.openxmlformats.org/officeDocument/2006/relationships/slideLayout" Target="/ppt/slideLayouts/slideLayout2.xml" Id="rId1" /></Relationships>
</file>

<file path=ppt/slides/_rels/slide18.xml.rels>&#65279;<?xml version="1.0" encoding="utf-8"?><Relationships xmlns="http://schemas.openxmlformats.org/package/2006/relationships"><Relationship Type="http://schemas.openxmlformats.org/officeDocument/2006/relationships/image" Target="/ppt/media/image14.png" Id="rId2" /><Relationship Type="http://schemas.openxmlformats.org/officeDocument/2006/relationships/slideLayout" Target="/ppt/slideLayouts/slideLayout2.xml" Id="rId1" /></Relationships>
</file>

<file path=ppt/slides/_rels/slide19.xml.rels>&#65279;<?xml version="1.0" encoding="utf-8"?><Relationships xmlns="http://schemas.openxmlformats.org/package/2006/relationships"><Relationship Type="http://schemas.openxmlformats.org/officeDocument/2006/relationships/image" Target="/ppt/media/image15.jpeg" Id="rId2" /><Relationship Type="http://schemas.openxmlformats.org/officeDocument/2006/relationships/slideLayout" Target="/ppt/slideLayouts/slideLayout2.xml" Id="rId1" /></Relationships>
</file>

<file path=ppt/slides/_rels/slide20.xml.rels>&#65279;<?xml version="1.0" encoding="utf-8"?><Relationships xmlns="http://schemas.openxmlformats.org/package/2006/relationships"><Relationship Type="http://schemas.openxmlformats.org/officeDocument/2006/relationships/image" Target="/ppt/media/image16.png" Id="rId2" /><Relationship Type="http://schemas.openxmlformats.org/officeDocument/2006/relationships/slideLayout" Target="/ppt/slideLayouts/slideLayout2.xml" Id="rId1" /></Relationships>
</file>

<file path=ppt/slides/_rels/slide21.xml.rels>&#65279;<?xml version="1.0" encoding="utf-8"?><Relationships xmlns="http://schemas.openxmlformats.org/package/2006/relationships"><Relationship Type="http://schemas.openxmlformats.org/officeDocument/2006/relationships/image" Target="/ppt/media/image17.png" Id="rId2" /><Relationship Type="http://schemas.openxmlformats.org/officeDocument/2006/relationships/slideLayout" Target="/ppt/slideLayouts/slideLayout2.xml" Id="rId1" /></Relationships>
</file>

<file path=ppt/slides/_rels/slide22.xml.rels>&#65279;<?xml version="1.0" encoding="utf-8"?><Relationships xmlns="http://schemas.openxmlformats.org/package/2006/relationships"><Relationship Type="http://schemas.openxmlformats.org/officeDocument/2006/relationships/image" Target="/ppt/media/image18.png" Id="rId2" /><Relationship Type="http://schemas.openxmlformats.org/officeDocument/2006/relationships/slideLayout" Target="/ppt/slideLayouts/slideLayout2.xml" Id="rId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5.xml.rels>&#65279;<?xml version="1.0" encoding="utf-8"?><Relationships xmlns="http://schemas.openxmlformats.org/package/2006/relationships"><Relationship Type="http://schemas.openxmlformats.org/officeDocument/2006/relationships/image" Target="/ppt/media/image19.jpeg" Id="rId2" /><Relationship Type="http://schemas.openxmlformats.org/officeDocument/2006/relationships/slideLayout" Target="/ppt/slideLayouts/slideLayout1.xml" Id="rId1" /></Relationships>
</file>

<file path=ppt/slides/_rels/slide26.xml.rels>&#65279;<?xml version="1.0" encoding="utf-8"?><Relationships xmlns="http://schemas.openxmlformats.org/package/2006/relationships"><Relationship Type="http://schemas.openxmlformats.org/officeDocument/2006/relationships/image" Target="/ppt/media/image20.png" Id="rId2" /><Relationship Type="http://schemas.openxmlformats.org/officeDocument/2006/relationships/slideLayout" Target="/ppt/slideLayouts/slideLayout2.xml" Id="rId1" /></Relationships>
</file>

<file path=ppt/slides/_rels/slide27.xml.rels>&#65279;<?xml version="1.0" encoding="utf-8"?><Relationships xmlns="http://schemas.openxmlformats.org/package/2006/relationships"><Relationship Type="http://schemas.openxmlformats.org/officeDocument/2006/relationships/image" Target="/ppt/media/image21.jpeg" Id="rId2" /><Relationship Type="http://schemas.openxmlformats.org/officeDocument/2006/relationships/slideLayout" Target="/ppt/slideLayouts/slideLayout2.xml" Id="rId1" /></Relationships>
</file>

<file path=ppt/slides/_rels/slide28.xml.rels>&#65279;<?xml version="1.0" encoding="utf-8"?><Relationships xmlns="http://schemas.openxmlformats.org/package/2006/relationships"><Relationship Type="http://schemas.openxmlformats.org/officeDocument/2006/relationships/image" Target="/ppt/media/image22.jpeg" Id="rId2" /><Relationship Type="http://schemas.openxmlformats.org/officeDocument/2006/relationships/slideLayout" Target="/ppt/slideLayouts/slideLayout2.xml" Id="rId1" /></Relationships>
</file>

<file path=ppt/slides/_rels/slide29.xml.rels>&#65279;<?xml version="1.0" encoding="utf-8"?><Relationships xmlns="http://schemas.openxmlformats.org/package/2006/relationships"><Relationship Type="http://schemas.openxmlformats.org/officeDocument/2006/relationships/image" Target="/ppt/media/image23.jpeg" Id="rId2" /><Relationship Type="http://schemas.openxmlformats.org/officeDocument/2006/relationships/slideLayout" Target="/ppt/slideLayouts/slideLayout2.xml" Id="rId1" /></Relationships>
</file>

<file path=ppt/slides/_rels/slide30.xml.rels>&#65279;<?xml version="1.0" encoding="utf-8"?><Relationships xmlns="http://schemas.openxmlformats.org/package/2006/relationships"><Relationship Type="http://schemas.openxmlformats.org/officeDocument/2006/relationships/image" Target="/ppt/media/image24.jpeg" Id="rId2" /><Relationship Type="http://schemas.openxmlformats.org/officeDocument/2006/relationships/slideLayout" Target="/ppt/slideLayouts/slideLayout2.xml" Id="rId1" /></Relationships>
</file>

<file path=ppt/slides/_rels/slide31.xml.rels>&#65279;<?xml version="1.0" encoding="utf-8"?><Relationships xmlns="http://schemas.openxmlformats.org/package/2006/relationships"><Relationship Type="http://schemas.openxmlformats.org/officeDocument/2006/relationships/image" Target="/ppt/media/image25.png" Id="rId2" /><Relationship Type="http://schemas.openxmlformats.org/officeDocument/2006/relationships/slideLayout" Target="/ppt/slideLayouts/slideLayout2.xml" Id="rId1" /></Relationships>
</file>

<file path=ppt/slides/_rels/slide32.xml.rels>&#65279;<?xml version="1.0" encoding="utf-8"?><Relationships xmlns="http://schemas.openxmlformats.org/package/2006/relationships"><Relationship Type="http://schemas.openxmlformats.org/officeDocument/2006/relationships/image" Target="/ppt/media/image26.png" Id="rId2" /><Relationship Type="http://schemas.openxmlformats.org/officeDocument/2006/relationships/slideLayout" Target="/ppt/slideLayouts/slideLayout2.xml" Id="rId1" /></Relationships>
</file>

<file path=ppt/slides/_rels/slide33.xml.rels>&#65279;<?xml version="1.0" encoding="utf-8"?><Relationships xmlns="http://schemas.openxmlformats.org/package/2006/relationships"><Relationship Type="http://schemas.openxmlformats.org/officeDocument/2006/relationships/image" Target="/ppt/media/image27.png" Id="rId2" /><Relationship Type="http://schemas.openxmlformats.org/officeDocument/2006/relationships/slideLayout" Target="/ppt/slideLayouts/slideLayout2.xml" Id="rId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8.xml.rels>&#65279;<?xml version="1.0" encoding="utf-8"?><Relationships xmlns="http://schemas.openxmlformats.org/package/2006/relationships"><Relationship Type="http://schemas.openxmlformats.org/officeDocument/2006/relationships/image" Target="/ppt/media/image28.png" Id="rId2" /><Relationship Type="http://schemas.openxmlformats.org/officeDocument/2006/relationships/slideLayout" Target="/ppt/slideLayouts/slideLayout1.xml" Id="rId1" /></Relationships>
</file>

<file path=ppt/slides/_rels/slide39.xml.rels>&#65279;<?xml version="1.0" encoding="utf-8"?><Relationships xmlns="http://schemas.openxmlformats.org/package/2006/relationships"><Relationship Type="http://schemas.openxmlformats.org/officeDocument/2006/relationships/image" Target="/ppt/media/image29.jpeg" Id="rId2" /><Relationship Type="http://schemas.openxmlformats.org/officeDocument/2006/relationships/slideLayout" Target="/ppt/slideLayouts/slideLayout1.xml" Id="rId1" /></Relationships>
</file>

<file path=ppt/slides/_rels/slide40.xml.rels>&#65279;<?xml version="1.0" encoding="utf-8"?><Relationships xmlns="http://schemas.openxmlformats.org/package/2006/relationships"><Relationship Type="http://schemas.openxmlformats.org/officeDocument/2006/relationships/image" Target="/ppt/media/image30.jpeg" Id="rId2" /><Relationship Type="http://schemas.openxmlformats.org/officeDocument/2006/relationships/slideLayout" Target="/ppt/slideLayouts/slideLayout2.xml" Id="rId1" /></Relationships>
</file>

<file path=ppt/slides/_rels/slide41.xml.rels>&#65279;<?xml version="1.0" encoding="utf-8"?><Relationships xmlns="http://schemas.openxmlformats.org/package/2006/relationships"><Relationship Type="http://schemas.openxmlformats.org/officeDocument/2006/relationships/image" Target="/ppt/media/image31.jpeg" Id="rId2" /><Relationship Type="http://schemas.openxmlformats.org/officeDocument/2006/relationships/slideLayout" Target="/ppt/slideLayouts/slideLayout2.xml" Id="rId1" /></Relationships>
</file>

<file path=ppt/slides/_rels/slide42.xml.rels>&#65279;<?xml version="1.0" encoding="utf-8"?><Relationships xmlns="http://schemas.openxmlformats.org/package/2006/relationships"><Relationship Type="http://schemas.openxmlformats.org/officeDocument/2006/relationships/image" Target="/ppt/media/image32.jpeg" Id="rId2" /><Relationship Type="http://schemas.openxmlformats.org/officeDocument/2006/relationships/slideLayout" Target="/ppt/slideLayouts/slideLayout2.xml" Id="rId1" /></Relationships>
</file>

<file path=ppt/slides/_rels/slide43.xml.rels>&#65279;<?xml version="1.0" encoding="utf-8"?><Relationships xmlns="http://schemas.openxmlformats.org/package/2006/relationships"><Relationship Type="http://schemas.microsoft.com/office/2007/relationships/hdphoto" Target="/ppt/media/hdphoto1.wdp" Id="rId3" /><Relationship Type="http://schemas.openxmlformats.org/officeDocument/2006/relationships/image" Target="/ppt/media/image33.png" Id="rId2" /><Relationship Type="http://schemas.openxmlformats.org/officeDocument/2006/relationships/slideLayout" Target="/ppt/slideLayouts/slideLayout2.xml" Id="rId1" /></Relationships>
</file>

<file path=ppt/slides/_rels/slide44.xml.rels>&#65279;<?xml version="1.0" encoding="utf-8"?><Relationships xmlns="http://schemas.openxmlformats.org/package/2006/relationships"><Relationship Type="http://schemas.openxmlformats.org/officeDocument/2006/relationships/image" Target="/ppt/media/image34.jpeg" Id="rId2" /><Relationship Type="http://schemas.openxmlformats.org/officeDocument/2006/relationships/slideLayout" Target="/ppt/slideLayouts/slideLayout2.xml" Id="rId1" /></Relationships>
</file>

<file path=ppt/slides/_rels/slide45.xml.rels>&#65279;<?xml version="1.0" encoding="utf-8"?><Relationships xmlns="http://schemas.openxmlformats.org/package/2006/relationships"><Relationship Type="http://schemas.openxmlformats.org/officeDocument/2006/relationships/image" Target="/ppt/media/image35.jpeg" Id="rId2" /><Relationship Type="http://schemas.openxmlformats.org/officeDocument/2006/relationships/slideLayout" Target="/ppt/slideLayouts/slideLayout2.xml" Id="rId1" /></Relationships>
</file>

<file path=ppt/slides/_rels/slide46.xml.rels>&#65279;<?xml version="1.0" encoding="utf-8"?><Relationships xmlns="http://schemas.openxmlformats.org/package/2006/relationships"><Relationship Type="http://schemas.openxmlformats.org/officeDocument/2006/relationships/image" Target="/ppt/media/image36.jpeg" Id="rId2" /><Relationship Type="http://schemas.openxmlformats.org/officeDocument/2006/relationships/slideLayout" Target="/ppt/slideLayouts/slideLayout2.xml" Id="rId1" /></Relationships>
</file>

<file path=ppt/slides/_rels/slide4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5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5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5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53.xml.rels>&#65279;<?xml version="1.0" encoding="utf-8"?><Relationships xmlns="http://schemas.openxmlformats.org/package/2006/relationships"><Relationship Type="http://schemas.openxmlformats.org/officeDocument/2006/relationships/image" Target="/ppt/media/image37.jpeg" Id="rId2" /><Relationship Type="http://schemas.openxmlformats.org/officeDocument/2006/relationships/slideLayout" Target="/ppt/slideLayouts/slideLayout1.xml" Id="rId1" /></Relationships>
</file>

<file path=ppt/slides/_rels/slide54.xml.rels>&#65279;<?xml version="1.0" encoding="utf-8"?><Relationships xmlns="http://schemas.openxmlformats.org/package/2006/relationships"><Relationship Type="http://schemas.openxmlformats.org/officeDocument/2006/relationships/image" Target="/ppt/media/image38.jpeg" Id="rId2" /><Relationship Type="http://schemas.openxmlformats.org/officeDocument/2006/relationships/slideLayout" Target="/ppt/slideLayouts/slideLayout2.xml" Id="rId1" /></Relationships>
</file>

<file path=ppt/slides/_rels/slide55.xml.rels>&#65279;<?xml version="1.0" encoding="utf-8"?><Relationships xmlns="http://schemas.openxmlformats.org/package/2006/relationships"><Relationship Type="http://schemas.openxmlformats.org/officeDocument/2006/relationships/image" Target="/ppt/media/image39.jpeg" Id="rId2" /><Relationship Type="http://schemas.openxmlformats.org/officeDocument/2006/relationships/slideLayout" Target="/ppt/slideLayouts/slideLayout2.xml" Id="rId1" /></Relationships>
</file>

<file path=ppt/slides/_rels/slide56.xml.rels>&#65279;<?xml version="1.0" encoding="utf-8"?><Relationships xmlns="http://schemas.openxmlformats.org/package/2006/relationships"><Relationship Type="http://schemas.openxmlformats.org/officeDocument/2006/relationships/image" Target="/ppt/media/image40.jpeg" Id="rId2" /><Relationship Type="http://schemas.openxmlformats.org/officeDocument/2006/relationships/slideLayout" Target="/ppt/slideLayouts/slideLayout2.xml" Id="rId1" /></Relationships>
</file>

<file path=ppt/slides/_rels/slide57.xml.rels>&#65279;<?xml version="1.0" encoding="utf-8"?><Relationships xmlns="http://schemas.openxmlformats.org/package/2006/relationships"><Relationship Type="http://schemas.microsoft.com/office/2007/relationships/hdphoto" Target="/ppt/media/hdphoto2.wdp" Id="rId3" /><Relationship Type="http://schemas.openxmlformats.org/officeDocument/2006/relationships/image" Target="/ppt/media/image41.png" Id="rId2" /><Relationship Type="http://schemas.openxmlformats.org/officeDocument/2006/relationships/slideLayout" Target="/ppt/slideLayouts/slideLayout2.xml" Id="rId1" /></Relationships>
</file>

<file path=ppt/slides/_rels/slide58.xml.rels>&#65279;<?xml version="1.0" encoding="utf-8"?><Relationships xmlns="http://schemas.openxmlformats.org/package/2006/relationships"><Relationship Type="http://schemas.openxmlformats.org/officeDocument/2006/relationships/image" Target="/ppt/media/image42.jpeg" Id="rId2" /><Relationship Type="http://schemas.openxmlformats.org/officeDocument/2006/relationships/slideLayout" Target="/ppt/slideLayouts/slideLayout2.xml" Id="rId1" /></Relationships>
</file>

<file path=ppt/slides/_rels/slide59.xml.rels>&#65279;<?xml version="1.0" encoding="utf-8"?><Relationships xmlns="http://schemas.openxmlformats.org/package/2006/relationships"><Relationship Type="http://schemas.openxmlformats.org/officeDocument/2006/relationships/image" Target="/ppt/media/image43.jpeg" Id="rId2" /><Relationship Type="http://schemas.openxmlformats.org/officeDocument/2006/relationships/slideLayout" Target="/ppt/slideLayouts/slideLayout2.xml" Id="rId1" /></Relationships>
</file>

<file path=ppt/slides/_rels/slide60.xml.rels>&#65279;<?xml version="1.0" encoding="utf-8"?><Relationships xmlns="http://schemas.openxmlformats.org/package/2006/relationships"><Relationship Type="http://schemas.openxmlformats.org/officeDocument/2006/relationships/image" Target="/ppt/media/image44.jpeg" Id="rId2" /><Relationship Type="http://schemas.openxmlformats.org/officeDocument/2006/relationships/slideLayout" Target="/ppt/slideLayouts/slideLayout2.xml" Id="rId1" /></Relationships>
</file>

<file path=ppt/slides/_rels/slide61.xml.rels>&#65279;<?xml version="1.0" encoding="utf-8"?><Relationships xmlns="http://schemas.openxmlformats.org/package/2006/relationships"><Relationship Type="http://schemas.openxmlformats.org/officeDocument/2006/relationships/image" Target="/ppt/media/image45.jpeg" Id="rId2" /><Relationship Type="http://schemas.openxmlformats.org/officeDocument/2006/relationships/slideLayout" Target="/ppt/slideLayouts/slideLayout2.xml" Id="rId1" /></Relationships>
</file>

<file path=ppt/slides/_rels/slide6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6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6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65.xml.rels>&#65279;<?xml version="1.0" encoding="utf-8"?><Relationships xmlns="http://schemas.openxmlformats.org/package/2006/relationships"><Relationship Type="http://schemas.openxmlformats.org/officeDocument/2006/relationships/image" Target="/ppt/media/image46.jpeg" Id="rId2" /><Relationship Type="http://schemas.openxmlformats.org/officeDocument/2006/relationships/slideLayout" Target="/ppt/slideLayouts/slideLayout1.xml" Id="rId1" /></Relationships>
</file>

<file path=ppt/slides/_rels/slide66.xml.rels>&#65279;<?xml version="1.0" encoding="utf-8"?><Relationships xmlns="http://schemas.openxmlformats.org/package/2006/relationships"><Relationship Type="http://schemas.microsoft.com/office/2007/relationships/hdphoto" Target="/ppt/media/hdphoto3.wdp" Id="rId3" /><Relationship Type="http://schemas.openxmlformats.org/officeDocument/2006/relationships/image" Target="/ppt/media/image47.png" Id="rId2" /><Relationship Type="http://schemas.openxmlformats.org/officeDocument/2006/relationships/slideLayout" Target="/ppt/slideLayouts/slideLayout2.xml" Id="rId1" /></Relationships>
</file>

<file path=ppt/slides/_rels/slide67.xml.rels>&#65279;<?xml version="1.0" encoding="utf-8"?><Relationships xmlns="http://schemas.openxmlformats.org/package/2006/relationships"><Relationship Type="http://schemas.microsoft.com/office/2007/relationships/hdphoto" Target="/ppt/media/hdphoto4.wdp" Id="rId3" /><Relationship Type="http://schemas.openxmlformats.org/officeDocument/2006/relationships/image" Target="/ppt/media/image48.png" Id="rId2" /><Relationship Type="http://schemas.openxmlformats.org/officeDocument/2006/relationships/slideLayout" Target="/ppt/slideLayouts/slideLayout2.xml" Id="rId1" /></Relationships>
</file>

<file path=ppt/slides/_rels/slide68.xml.rels>&#65279;<?xml version="1.0" encoding="utf-8"?><Relationships xmlns="http://schemas.openxmlformats.org/package/2006/relationships"><Relationship Type="http://schemas.microsoft.com/office/2007/relationships/hdphoto" Target="/ppt/media/hdphoto5.wdp" Id="rId3" /><Relationship Type="http://schemas.openxmlformats.org/officeDocument/2006/relationships/image" Target="/ppt/media/image49.png" Id="rId2" /><Relationship Type="http://schemas.openxmlformats.org/officeDocument/2006/relationships/slideLayout" Target="/ppt/slideLayouts/slideLayout2.xml" Id="rId1" /></Relationships>
</file>

<file path=ppt/slides/_rels/slide69.xml.rels>&#65279;<?xml version="1.0" encoding="utf-8"?><Relationships xmlns="http://schemas.openxmlformats.org/package/2006/relationships"><Relationship Type="http://schemas.microsoft.com/office/2007/relationships/hdphoto" Target="/ppt/media/hdphoto6.wdp" Id="rId3" /><Relationship Type="http://schemas.openxmlformats.org/officeDocument/2006/relationships/image" Target="/ppt/media/image50.png" Id="rId2" /><Relationship Type="http://schemas.openxmlformats.org/officeDocument/2006/relationships/slideLayout" Target="/ppt/slideLayouts/slideLayout2.xml" Id="rId1" /></Relationships>
</file>

<file path=ppt/slides/_rels/slide70.xml.rels>&#65279;<?xml version="1.0" encoding="utf-8"?><Relationships xmlns="http://schemas.openxmlformats.org/package/2006/relationships"><Relationship Type="http://schemas.microsoft.com/office/2007/relationships/hdphoto" Target="/ppt/media/hdphoto7.wdp" Id="rId3" /><Relationship Type="http://schemas.openxmlformats.org/officeDocument/2006/relationships/image" Target="/ppt/media/image51.png" Id="rId2" /><Relationship Type="http://schemas.openxmlformats.org/officeDocument/2006/relationships/slideLayout" Target="/ppt/slideLayouts/slideLayout2.xml" Id="rId1" /></Relationships>
</file>

<file path=ppt/slides/_rels/slide71.xml.rels>&#65279;<?xml version="1.0" encoding="utf-8"?><Relationships xmlns="http://schemas.openxmlformats.org/package/2006/relationships"><Relationship Type="http://schemas.microsoft.com/office/2007/relationships/hdphoto" Target="/ppt/media/hdphoto8.wdp" Id="rId3" /><Relationship Type="http://schemas.openxmlformats.org/officeDocument/2006/relationships/image" Target="/ppt/media/image52.png" Id="rId2" /><Relationship Type="http://schemas.openxmlformats.org/officeDocument/2006/relationships/slideLayout" Target="/ppt/slideLayouts/slideLayout2.xml" Id="rId1" /></Relationships>
</file>

<file path=ppt/slides/_rels/slide72.xml.rels>&#65279;<?xml version="1.0" encoding="utf-8"?><Relationships xmlns="http://schemas.openxmlformats.org/package/2006/relationships"><Relationship Type="http://schemas.microsoft.com/office/2007/relationships/hdphoto" Target="/ppt/media/hdphoto9.wdp" Id="rId3" /><Relationship Type="http://schemas.openxmlformats.org/officeDocument/2006/relationships/image" Target="/ppt/media/image53.png" Id="rId2" /><Relationship Type="http://schemas.openxmlformats.org/officeDocument/2006/relationships/slideLayout" Target="/ppt/slideLayouts/slideLayout2.xml" Id="rId1" /></Relationships>
</file>

<file path=ppt/slides/_rels/slide73.xml.rels>&#65279;<?xml version="1.0" encoding="utf-8"?><Relationships xmlns="http://schemas.openxmlformats.org/package/2006/relationships"><Relationship Type="http://schemas.microsoft.com/office/2007/relationships/hdphoto" Target="/ppt/media/hdphoto10.wdp" Id="rId3" /><Relationship Type="http://schemas.openxmlformats.org/officeDocument/2006/relationships/image" Target="/ppt/media/image54.png" Id="rId2" /><Relationship Type="http://schemas.openxmlformats.org/officeDocument/2006/relationships/slideLayout" Target="/ppt/slideLayouts/slideLayout2.xml" Id="rId1" /></Relationships>
</file>

<file path=ppt/slides/_rels/slide74.xml.rels>&#65279;<?xml version="1.0" encoding="utf-8"?><Relationships xmlns="http://schemas.openxmlformats.org/package/2006/relationships"><Relationship Type="http://schemas.microsoft.com/office/2007/relationships/hdphoto" Target="/ppt/media/hdphoto11.wdp" Id="rId3" /><Relationship Type="http://schemas.openxmlformats.org/officeDocument/2006/relationships/image" Target="/ppt/media/image55.png" Id="rId2" /><Relationship Type="http://schemas.openxmlformats.org/officeDocument/2006/relationships/slideLayout" Target="/ppt/slideLayouts/slideLayout2.xml" Id="rId1" /></Relationships>
</file>

<file path=ppt/slides/_rels/slide75.xml.rels>&#65279;<?xml version="1.0" encoding="utf-8"?><Relationships xmlns="http://schemas.openxmlformats.org/package/2006/relationships"><Relationship Type="http://schemas.microsoft.com/office/2007/relationships/hdphoto" Target="/ppt/media/hdphoto12.wdp" Id="rId3" /><Relationship Type="http://schemas.openxmlformats.org/officeDocument/2006/relationships/image" Target="/ppt/media/image56.png" Id="rId2" /><Relationship Type="http://schemas.openxmlformats.org/officeDocument/2006/relationships/slideLayout" Target="/ppt/slideLayouts/slideLayout2.xml" Id="rId1" /></Relationships>
</file>

<file path=ppt/slides/_rels/slide76.xml.rels>&#65279;<?xml version="1.0" encoding="utf-8"?><Relationships xmlns="http://schemas.openxmlformats.org/package/2006/relationships"><Relationship Type="http://schemas.openxmlformats.org/officeDocument/2006/relationships/image" Target="/ppt/media/image57.png" Id="rId2" /><Relationship Type="http://schemas.openxmlformats.org/officeDocument/2006/relationships/slideLayout" Target="/ppt/slideLayouts/slideLayout2.xml" Id="rId1" /></Relationships>
</file>

<file path=ppt/slides/_rels/slide7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7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79.xml.rels>&#65279;<?xml version="1.0" encoding="utf-8"?><Relationships xmlns="http://schemas.openxmlformats.org/package/2006/relationships"><Relationship Type="http://schemas.openxmlformats.org/officeDocument/2006/relationships/image" Target="/ppt/media/image58.jpeg" Id="rId2" /><Relationship Type="http://schemas.openxmlformats.org/officeDocument/2006/relationships/slideLayout" Target="/ppt/slideLayouts/slideLayout1.xml" Id="rId1" /></Relationships>
</file>

<file path=ppt/slides/_rels/slide80.xml.rels>&#65279;<?xml version="1.0" encoding="utf-8"?><Relationships xmlns="http://schemas.openxmlformats.org/package/2006/relationships"><Relationship Type="http://schemas.openxmlformats.org/officeDocument/2006/relationships/image" Target="/ppt/media/image59.png" Id="rId2" /><Relationship Type="http://schemas.openxmlformats.org/officeDocument/2006/relationships/slideLayout" Target="/ppt/slideLayouts/slideLayout2.xml" Id="rId1" /></Relationships>
</file>

<file path=ppt/slides/_rels/slide81.xml.rels>&#65279;<?xml version="1.0" encoding="utf-8"?><Relationships xmlns="http://schemas.openxmlformats.org/package/2006/relationships"><Relationship Type="http://schemas.microsoft.com/office/2007/relationships/hdphoto" Target="/ppt/media/hdphoto13.wdp" Id="rId3" /><Relationship Type="http://schemas.openxmlformats.org/officeDocument/2006/relationships/image" Target="/ppt/media/image60.png" Id="rId2" /><Relationship Type="http://schemas.openxmlformats.org/officeDocument/2006/relationships/slideLayout" Target="/ppt/slideLayouts/slideLayout2.xml" Id="rId1" /></Relationships>
</file>

<file path=ppt/slides/_rels/slide82.xml.rels>&#65279;<?xml version="1.0" encoding="utf-8"?><Relationships xmlns="http://schemas.openxmlformats.org/package/2006/relationships"><Relationship Type="http://schemas.microsoft.com/office/2007/relationships/hdphoto" Target="/ppt/media/hdphoto14.wdp" Id="rId3" /><Relationship Type="http://schemas.openxmlformats.org/officeDocument/2006/relationships/image" Target="/ppt/media/image61.png" Id="rId2" /><Relationship Type="http://schemas.openxmlformats.org/officeDocument/2006/relationships/slideLayout" Target="/ppt/slideLayouts/slideLayout2.xml" Id="rId1" /></Relationships>
</file>

<file path=ppt/slides/_rels/slide83.xml.rels>&#65279;<?xml version="1.0" encoding="utf-8"?><Relationships xmlns="http://schemas.openxmlformats.org/package/2006/relationships"><Relationship Type="http://schemas.microsoft.com/office/2007/relationships/hdphoto" Target="/ppt/media/hdphoto15.wdp" Id="rId3" /><Relationship Type="http://schemas.openxmlformats.org/officeDocument/2006/relationships/image" Target="/ppt/media/image62.png" Id="rId2" /><Relationship Type="http://schemas.openxmlformats.org/officeDocument/2006/relationships/slideLayout" Target="/ppt/slideLayouts/slideLayout2.xml" Id="rId1" /></Relationships>
</file>

<file path=ppt/slides/_rels/slide84.xml.rels>&#65279;<?xml version="1.0" encoding="utf-8"?><Relationships xmlns="http://schemas.openxmlformats.org/package/2006/relationships"><Relationship Type="http://schemas.microsoft.com/office/2007/relationships/hdphoto" Target="/ppt/media/hdphoto16.wdp" Id="rId3" /><Relationship Type="http://schemas.openxmlformats.org/officeDocument/2006/relationships/image" Target="/ppt/media/image63.png" Id="rId2" /><Relationship Type="http://schemas.openxmlformats.org/officeDocument/2006/relationships/slideLayout" Target="/ppt/slideLayouts/slideLayout2.xml" Id="rId1" /></Relationships>
</file>

<file path=ppt/slides/_rels/slide85.xml.rels>&#65279;<?xml version="1.0" encoding="utf-8"?><Relationships xmlns="http://schemas.openxmlformats.org/package/2006/relationships"><Relationship Type="http://schemas.openxmlformats.org/officeDocument/2006/relationships/image" Target="/ppt/media/image64.png" Id="rId2" /><Relationship Type="http://schemas.openxmlformats.org/officeDocument/2006/relationships/slideLayout" Target="/ppt/slideLayouts/slideLayout2.xml" Id="rId1" /></Relationships>
</file>

<file path=ppt/slides/_rels/slide86.xml.rels>&#65279;<?xml version="1.0" encoding="utf-8"?><Relationships xmlns="http://schemas.openxmlformats.org/package/2006/relationships"><Relationship Type="http://schemas.microsoft.com/office/2007/relationships/hdphoto" Target="/ppt/media/hdphoto17.wdp" Id="rId3" /><Relationship Type="http://schemas.openxmlformats.org/officeDocument/2006/relationships/image" Target="/ppt/media/image65.png" Id="rId2" /><Relationship Type="http://schemas.openxmlformats.org/officeDocument/2006/relationships/slideLayout" Target="/ppt/slideLayouts/slideLayout2.xml" Id="rId1" /></Relationships>
</file>

<file path=ppt/slides/_rels/slide87.xml.rels>&#65279;<?xml version="1.0" encoding="utf-8"?><Relationships xmlns="http://schemas.openxmlformats.org/package/2006/relationships"><Relationship Type="http://schemas.microsoft.com/office/2007/relationships/hdphoto" Target="/ppt/media/hdphoto17.wdp" Id="rId3" /><Relationship Type="http://schemas.openxmlformats.org/officeDocument/2006/relationships/image" Target="/ppt/media/image65.png" Id="rId2" /><Relationship Type="http://schemas.openxmlformats.org/officeDocument/2006/relationships/slideLayout" Target="/ppt/slideLayouts/slideLayout2.xml" Id="rId1" /></Relationships>
</file>

<file path=ppt/slides/_rels/slide8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8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90.xml.rels>&#65279;<?xml version="1.0" encoding="utf-8"?><Relationships xmlns="http://schemas.openxmlformats.org/package/2006/relationships"><Relationship Type="http://schemas.openxmlformats.org/officeDocument/2006/relationships/image" Target="/ppt/media/image66.png" Id="rId2" /><Relationship Type="http://schemas.openxmlformats.org/officeDocument/2006/relationships/slideLayout" Target="/ppt/slideLayouts/slideLayout1.xml" Id="rId1" /></Relationships>
</file>

<file path=ppt/slides/_rels/slide91.xml.rels>&#65279;<?xml version="1.0" encoding="utf-8"?><Relationships xmlns="http://schemas.openxmlformats.org/package/2006/relationships"><Relationship Type="http://schemas.openxmlformats.org/officeDocument/2006/relationships/image" Target="/ppt/media/image67.jpeg" Id="rId2" /><Relationship Type="http://schemas.openxmlformats.org/officeDocument/2006/relationships/slideLayout" Target="/ppt/slideLayouts/slideLayout1.xml" Id="rId1" /></Relationships>
</file>

<file path=ppt/slides/_rels/slide92.xml.rels>&#65279;<?xml version="1.0" encoding="utf-8"?><Relationships xmlns="http://schemas.openxmlformats.org/package/2006/relationships"><Relationship Type="http://schemas.microsoft.com/office/2007/relationships/hdphoto" Target="/ppt/media/hdphoto18.wdp" Id="rId3" /><Relationship Type="http://schemas.openxmlformats.org/officeDocument/2006/relationships/image" Target="/ppt/media/image68.png" Id="rId2" /><Relationship Type="http://schemas.openxmlformats.org/officeDocument/2006/relationships/slideLayout" Target="/ppt/slideLayouts/slideLayout2.xml" Id="rId1" /></Relationships>
</file>

<file path=ppt/slides/_rels/slide93.xml.rels>&#65279;<?xml version="1.0" encoding="utf-8"?><Relationships xmlns="http://schemas.openxmlformats.org/package/2006/relationships"><Relationship Type="http://schemas.microsoft.com/office/2007/relationships/hdphoto" Target="/ppt/media/hdphoto19.wdp" Id="rId3" /><Relationship Type="http://schemas.openxmlformats.org/officeDocument/2006/relationships/image" Target="/ppt/media/image69.png" Id="rId2" /><Relationship Type="http://schemas.openxmlformats.org/officeDocument/2006/relationships/slideLayout" Target="/ppt/slideLayouts/slideLayout2.xml" Id="rId1" /></Relationships>
</file>

<file path=ppt/slides/_rels/slide94.xml.rels>&#65279;<?xml version="1.0" encoding="utf-8"?><Relationships xmlns="http://schemas.openxmlformats.org/package/2006/relationships"><Relationship Type="http://schemas.microsoft.com/office/2007/relationships/hdphoto" Target="/ppt/media/hdphoto20.wdp" Id="rId3" /><Relationship Type="http://schemas.openxmlformats.org/officeDocument/2006/relationships/image" Target="/ppt/media/image70.png" Id="rId2" /><Relationship Type="http://schemas.openxmlformats.org/officeDocument/2006/relationships/slideLayout" Target="/ppt/slideLayouts/slideLayout2.xml" Id="rId1" /></Relationships>
</file>

<file path=ppt/slides/_rels/slide95.xml.rels>&#65279;<?xml version="1.0" encoding="utf-8"?><Relationships xmlns="http://schemas.openxmlformats.org/package/2006/relationships"><Relationship Type="http://schemas.microsoft.com/office/2007/relationships/hdphoto" Target="/ppt/media/hdphoto21.wdp" Id="rId3" /><Relationship Type="http://schemas.openxmlformats.org/officeDocument/2006/relationships/image" Target="/ppt/media/image71.png" Id="rId2" /><Relationship Type="http://schemas.openxmlformats.org/officeDocument/2006/relationships/slideLayout" Target="/ppt/slideLayouts/slideLayout2.xml" Id="rId1" /></Relationships>
</file>

<file path=ppt/slides/_rels/slide96.xml.rels>&#65279;<?xml version="1.0" encoding="utf-8"?><Relationships xmlns="http://schemas.openxmlformats.org/package/2006/relationships"><Relationship Type="http://schemas.microsoft.com/office/2007/relationships/hdphoto" Target="/ppt/media/hdphoto22.wdp" Id="rId3" /><Relationship Type="http://schemas.openxmlformats.org/officeDocument/2006/relationships/image" Target="/ppt/media/image72.png" Id="rId2" /><Relationship Type="http://schemas.openxmlformats.org/officeDocument/2006/relationships/slideLayout" Target="/ppt/slideLayouts/slideLayout2.xml" Id="rId1" /></Relationships>
</file>

<file path=ppt/slides/_rels/slide97.xml.rels>&#65279;<?xml version="1.0" encoding="utf-8"?><Relationships xmlns="http://schemas.openxmlformats.org/package/2006/relationships"><Relationship Type="http://schemas.microsoft.com/office/2007/relationships/hdphoto" Target="/ppt/media/hdphoto23.wdp" Id="rId3" /><Relationship Type="http://schemas.openxmlformats.org/officeDocument/2006/relationships/image" Target="/ppt/media/image73.png" Id="rId2" /><Relationship Type="http://schemas.openxmlformats.org/officeDocument/2006/relationships/slideLayout" Target="/ppt/slideLayouts/slideLayout2.xml" Id="rId1" /></Relationships>
</file>

<file path=ppt/slides/_rels/slide98.xml.rels>&#65279;<?xml version="1.0" encoding="utf-8"?><Relationships xmlns="http://schemas.openxmlformats.org/package/2006/relationships"><Relationship Type="http://schemas.microsoft.com/office/2007/relationships/hdphoto" Target="/ppt/media/hdphoto24.wdp" Id="rId3" /><Relationship Type="http://schemas.openxmlformats.org/officeDocument/2006/relationships/image" Target="/ppt/media/image74.png" Id="rId2" /><Relationship Type="http://schemas.openxmlformats.org/officeDocument/2006/relationships/slideLayout" Target="/ppt/slideLayouts/slideLayout2.xml" Id="rId1" /></Relationships>
</file>

<file path=ppt/slides/_rels/slide99.xml.rels>&#65279;<?xml version="1.0" encoding="utf-8"?><Relationships xmlns="http://schemas.openxmlformats.org/package/2006/relationships"><Relationship Type="http://schemas.microsoft.com/office/2007/relationships/hdphoto" Target="/ppt/media/hdphoto25.wdp" Id="rId3" /><Relationship Type="http://schemas.openxmlformats.org/officeDocument/2006/relationships/image" Target="/ppt/media/image75.png" Id="rId2" /><Relationship Type="http://schemas.openxmlformats.org/officeDocument/2006/relationships/slideLayout" Target="/ppt/slideLayouts/slideLayout2.xml" Id="rId1" /></Relationships>
</file>

<file path=ppt/slides/_rels/slide100.xml.rels>&#65279;<?xml version="1.0" encoding="utf-8"?><Relationships xmlns="http://schemas.openxmlformats.org/package/2006/relationships"><Relationship Type="http://schemas.openxmlformats.org/officeDocument/2006/relationships/image" Target="/ppt/media/image76.png" Id="rId2" /><Relationship Type="http://schemas.openxmlformats.org/officeDocument/2006/relationships/slideLayout" Target="/ppt/slideLayouts/slideLayout2.xml" Id="rId1" /></Relationships>
</file>

<file path=ppt/slides/_rels/slide10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0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0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0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0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0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07.xml.rels>&#65279;<?xml version="1.0" encoding="utf-8"?><Relationships xmlns="http://schemas.openxmlformats.org/package/2006/relationships"><Relationship Type="http://schemas.openxmlformats.org/officeDocument/2006/relationships/image" Target="/ppt/media/image77.png" Id="rId2" /><Relationship Type="http://schemas.openxmlformats.org/officeDocument/2006/relationships/slideLayout" Target="/ppt/slideLayouts/slideLayout1.xml" Id="rId1" /></Relationships>
</file>

<file path=ppt/slides/_rels/slide108.xml.rels>&#65279;<?xml version="1.0" encoding="utf-8"?><Relationships xmlns="http://schemas.openxmlformats.org/package/2006/relationships"><Relationship Type="http://schemas.microsoft.com/office/2007/relationships/hdphoto" Target="/ppt/media/hdphoto26.wdp" Id="rId3" /><Relationship Type="http://schemas.openxmlformats.org/officeDocument/2006/relationships/image" Target="/ppt/media/image78.png" Id="rId2" /><Relationship Type="http://schemas.openxmlformats.org/officeDocument/2006/relationships/slideLayout" Target="/ppt/slideLayouts/slideLayout2.xml" Id="rId1" /></Relationships>
</file>

<file path=ppt/slides/_rels/slide109.xml.rels>&#65279;<?xml version="1.0" encoding="utf-8"?><Relationships xmlns="http://schemas.openxmlformats.org/package/2006/relationships"><Relationship Type="http://schemas.microsoft.com/office/2007/relationships/hdphoto" Target="/ppt/media/hdphoto27.wdp" Id="rId3" /><Relationship Type="http://schemas.openxmlformats.org/officeDocument/2006/relationships/image" Target="/ppt/media/image79.png" Id="rId2" /><Relationship Type="http://schemas.openxmlformats.org/officeDocument/2006/relationships/slideLayout" Target="/ppt/slideLayouts/slideLayout2.xml" Id="rId1" /></Relationships>
</file>

<file path=ppt/slides/_rels/slide110.xml.rels>&#65279;<?xml version="1.0" encoding="utf-8"?><Relationships xmlns="http://schemas.openxmlformats.org/package/2006/relationships"><Relationship Type="http://schemas.microsoft.com/office/2007/relationships/hdphoto" Target="/ppt/media/hdphoto28.wdp" Id="rId3" /><Relationship Type="http://schemas.openxmlformats.org/officeDocument/2006/relationships/image" Target="/ppt/media/image80.png" Id="rId2" /><Relationship Type="http://schemas.openxmlformats.org/officeDocument/2006/relationships/slideLayout" Target="/ppt/slideLayouts/slideLayout2.xml" Id="rId1" /></Relationships>
</file>

<file path=ppt/slides/_rels/slide111.xml.rels>&#65279;<?xml version="1.0" encoding="utf-8"?><Relationships xmlns="http://schemas.openxmlformats.org/package/2006/relationships"><Relationship Type="http://schemas.microsoft.com/office/2007/relationships/hdphoto" Target="/ppt/media/hdphoto29.wdp" Id="rId3" /><Relationship Type="http://schemas.openxmlformats.org/officeDocument/2006/relationships/image" Target="/ppt/media/image81.png" Id="rId2" /><Relationship Type="http://schemas.openxmlformats.org/officeDocument/2006/relationships/slideLayout" Target="/ppt/slideLayouts/slideLayout2.xml" Id="rId1" /></Relationships>
</file>

<file path=ppt/slides/_rels/slide112.xml.rels>&#65279;<?xml version="1.0" encoding="utf-8"?><Relationships xmlns="http://schemas.openxmlformats.org/package/2006/relationships"><Relationship Type="http://schemas.microsoft.com/office/2007/relationships/hdphoto" Target="/ppt/media/hdphoto30.wdp" Id="rId3" /><Relationship Type="http://schemas.openxmlformats.org/officeDocument/2006/relationships/image" Target="/ppt/media/image82.png" Id="rId2" /><Relationship Type="http://schemas.openxmlformats.org/officeDocument/2006/relationships/slideLayout" Target="/ppt/slideLayouts/slideLayout2.xml" Id="rId1" /></Relationships>
</file>

<file path=ppt/slides/_rels/slide113.xml.rels>&#65279;<?xml version="1.0" encoding="utf-8"?><Relationships xmlns="http://schemas.openxmlformats.org/package/2006/relationships"><Relationship Type="http://schemas.microsoft.com/office/2007/relationships/hdphoto" Target="/ppt/media/hdphoto31.wdp" Id="rId3" /><Relationship Type="http://schemas.openxmlformats.org/officeDocument/2006/relationships/image" Target="/ppt/media/image83.png" Id="rId2" /><Relationship Type="http://schemas.openxmlformats.org/officeDocument/2006/relationships/slideLayout" Target="/ppt/slideLayouts/slideLayout2.xml" Id="rId1" /></Relationships>
</file>

<file path=ppt/slides/_rels/slide114.xml.rels>&#65279;<?xml version="1.0" encoding="utf-8"?><Relationships xmlns="http://schemas.openxmlformats.org/package/2006/relationships"><Relationship Type="http://schemas.microsoft.com/office/2007/relationships/hdphoto" Target="/ppt/media/hdphoto32.wdp" Id="rId3" /><Relationship Type="http://schemas.openxmlformats.org/officeDocument/2006/relationships/image" Target="/ppt/media/image84.png" Id="rId2" /><Relationship Type="http://schemas.openxmlformats.org/officeDocument/2006/relationships/slideLayout" Target="/ppt/slideLayouts/slideLayout2.xml" Id="rId1" /></Relationships>
</file>

<file path=ppt/slides/_rels/slide115.xml.rels>&#65279;<?xml version="1.0" encoding="utf-8"?><Relationships xmlns="http://schemas.openxmlformats.org/package/2006/relationships"><Relationship Type="http://schemas.microsoft.com/office/2007/relationships/hdphoto" Target="/ppt/media/hdphoto33.wdp" Id="rId3" /><Relationship Type="http://schemas.openxmlformats.org/officeDocument/2006/relationships/image" Target="/ppt/media/image85.png" Id="rId2" /><Relationship Type="http://schemas.openxmlformats.org/officeDocument/2006/relationships/slideLayout" Target="/ppt/slideLayouts/slideLayout2.xml" Id="rId1" /></Relationships>
</file>

<file path=ppt/slides/_rels/slide11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1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18.xml.rels>&#65279;<?xml version="1.0" encoding="utf-8"?><Relationships xmlns="http://schemas.openxmlformats.org/package/2006/relationships"><Relationship Type="http://schemas.openxmlformats.org/officeDocument/2006/relationships/image" Target="/ppt/media/image86.jpeg" Id="rId2" /><Relationship Type="http://schemas.openxmlformats.org/officeDocument/2006/relationships/slideLayout" Target="/ppt/slideLayouts/slideLayout1.xml" Id="rId1" /></Relationships>
</file>

<file path=ppt/slides/_rels/slide119.xml.rels>&#65279;<?xml version="1.0" encoding="utf-8"?><Relationships xmlns="http://schemas.openxmlformats.org/package/2006/relationships"><Relationship Type="http://schemas.microsoft.com/office/2007/relationships/hdphoto" Target="/ppt/media/hdphoto34.wdp" Id="rId3" /><Relationship Type="http://schemas.openxmlformats.org/officeDocument/2006/relationships/image" Target="/ppt/media/image87.png" Id="rId2" /><Relationship Type="http://schemas.openxmlformats.org/officeDocument/2006/relationships/slideLayout" Target="/ppt/slideLayouts/slideLayout2.xml" Id="rId1" /></Relationships>
</file>

<file path=ppt/slides/_rels/slide120.xml.rels>&#65279;<?xml version="1.0" encoding="utf-8"?><Relationships xmlns="http://schemas.openxmlformats.org/package/2006/relationships"><Relationship Type="http://schemas.microsoft.com/office/2007/relationships/hdphoto" Target="/ppt/media/hdphoto35.wdp" Id="rId3" /><Relationship Type="http://schemas.openxmlformats.org/officeDocument/2006/relationships/image" Target="/ppt/media/image88.png" Id="rId2" /><Relationship Type="http://schemas.openxmlformats.org/officeDocument/2006/relationships/slideLayout" Target="/ppt/slideLayouts/slideLayout2.xml" Id="rId1" /></Relationships>
</file>

<file path=ppt/slides/_rels/slide121.xml.rels>&#65279;<?xml version="1.0" encoding="utf-8"?><Relationships xmlns="http://schemas.openxmlformats.org/package/2006/relationships"><Relationship Type="http://schemas.microsoft.com/office/2007/relationships/hdphoto" Target="/ppt/media/hdphoto36.wdp" Id="rId3" /><Relationship Type="http://schemas.openxmlformats.org/officeDocument/2006/relationships/image" Target="/ppt/media/image89.png" Id="rId2" /><Relationship Type="http://schemas.openxmlformats.org/officeDocument/2006/relationships/slideLayout" Target="/ppt/slideLayouts/slideLayout2.xml" Id="rId1" /></Relationships>
</file>

<file path=ppt/slides/_rels/slide122.xml.rels>&#65279;<?xml version="1.0" encoding="utf-8"?><Relationships xmlns="http://schemas.openxmlformats.org/package/2006/relationships"><Relationship Type="http://schemas.microsoft.com/office/2007/relationships/hdphoto" Target="/ppt/media/hdphoto37.wdp" Id="rId3" /><Relationship Type="http://schemas.openxmlformats.org/officeDocument/2006/relationships/image" Target="/ppt/media/image90.png" Id="rId2" /><Relationship Type="http://schemas.openxmlformats.org/officeDocument/2006/relationships/slideLayout" Target="/ppt/slideLayouts/slideLayout2.xml" Id="rId1" /></Relationships>
</file>

<file path=ppt/slides/_rels/slide123.xml.rels>&#65279;<?xml version="1.0" encoding="utf-8"?><Relationships xmlns="http://schemas.openxmlformats.org/package/2006/relationships"><Relationship Type="http://schemas.microsoft.com/office/2007/relationships/hdphoto" Target="/ppt/media/hdphoto38.wdp" Id="rId3" /><Relationship Type="http://schemas.openxmlformats.org/officeDocument/2006/relationships/image" Target="/ppt/media/image91.png" Id="rId2" /><Relationship Type="http://schemas.openxmlformats.org/officeDocument/2006/relationships/slideLayout" Target="/ppt/slideLayouts/slideLayout2.xml" Id="rId1" /></Relationships>
</file>

<file path=ppt/slides/_rels/slide124.xml.rels>&#65279;<?xml version="1.0" encoding="utf-8"?><Relationships xmlns="http://schemas.openxmlformats.org/package/2006/relationships"><Relationship Type="http://schemas.microsoft.com/office/2007/relationships/hdphoto" Target="/ppt/media/hdphoto39.wdp" Id="rId3" /><Relationship Type="http://schemas.openxmlformats.org/officeDocument/2006/relationships/image" Target="/ppt/media/image92.png" Id="rId2" /><Relationship Type="http://schemas.openxmlformats.org/officeDocument/2006/relationships/slideLayout" Target="/ppt/slideLayouts/slideLayout2.xml" Id="rId1" /></Relationships>
</file>

<file path=ppt/slides/_rels/slide125.xml.rels>&#65279;<?xml version="1.0" encoding="utf-8"?><Relationships xmlns="http://schemas.openxmlformats.org/package/2006/relationships"><Relationship Type="http://schemas.microsoft.com/office/2007/relationships/hdphoto" Target="/ppt/media/hdphoto40.wdp" Id="rId3" /><Relationship Type="http://schemas.openxmlformats.org/officeDocument/2006/relationships/image" Target="/ppt/media/image93.png" Id="rId2" /><Relationship Type="http://schemas.openxmlformats.org/officeDocument/2006/relationships/slideLayout" Target="/ppt/slideLayouts/slideLayout2.xml" Id="rId1" /></Relationships>
</file>

<file path=ppt/slides/_rels/slide126.xml.rels>&#65279;<?xml version="1.0" encoding="utf-8"?><Relationships xmlns="http://schemas.openxmlformats.org/package/2006/relationships"><Relationship Type="http://schemas.microsoft.com/office/2007/relationships/hdphoto" Target="/ppt/media/hdphoto41.wdp" Id="rId3" /><Relationship Type="http://schemas.openxmlformats.org/officeDocument/2006/relationships/image" Target="/ppt/media/image94.png" Id="rId2" /><Relationship Type="http://schemas.openxmlformats.org/officeDocument/2006/relationships/slideLayout" Target="/ppt/slideLayouts/slideLayout2.xml" Id="rId1" /></Relationships>
</file>

<file path=ppt/slides/_rels/slide12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2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29.xml.rels>&#65279;<?xml version="1.0" encoding="utf-8"?><Relationships xmlns="http://schemas.openxmlformats.org/package/2006/relationships"><Relationship Type="http://schemas.openxmlformats.org/officeDocument/2006/relationships/image" Target="/ppt/media/image95.jpeg" Id="rId2" /><Relationship Type="http://schemas.openxmlformats.org/officeDocument/2006/relationships/slideLayout" Target="/ppt/slideLayouts/slideLayout1.xml" Id="rId1" /></Relationships>
</file>

<file path=ppt/slides/_rels/slide130.xml.rels>&#65279;<?xml version="1.0" encoding="utf-8"?><Relationships xmlns="http://schemas.openxmlformats.org/package/2006/relationships"><Relationship Type="http://schemas.microsoft.com/office/2007/relationships/hdphoto" Target="/ppt/media/hdphoto42.wdp" Id="rId3" /><Relationship Type="http://schemas.openxmlformats.org/officeDocument/2006/relationships/image" Target="/ppt/media/image96.png" Id="rId2" /><Relationship Type="http://schemas.openxmlformats.org/officeDocument/2006/relationships/slideLayout" Target="/ppt/slideLayouts/slideLayout2.xml" Id="rId1" /></Relationships>
</file>

<file path=ppt/slides/_rels/slide131.xml.rels>&#65279;<?xml version="1.0" encoding="utf-8"?><Relationships xmlns="http://schemas.openxmlformats.org/package/2006/relationships"><Relationship Type="http://schemas.microsoft.com/office/2007/relationships/hdphoto" Target="/ppt/media/hdphoto42.wdp" Id="rId3" /><Relationship Type="http://schemas.openxmlformats.org/officeDocument/2006/relationships/image" Target="/ppt/media/image96.png" Id="rId2" /><Relationship Type="http://schemas.openxmlformats.org/officeDocument/2006/relationships/slideLayout" Target="/ppt/slideLayouts/slideLayout2.xml" Id="rId1" /></Relationships>
</file>

<file path=ppt/slides/_rels/slide132.xml.rels>&#65279;<?xml version="1.0" encoding="utf-8"?><Relationships xmlns="http://schemas.openxmlformats.org/package/2006/relationships"><Relationship Type="http://schemas.microsoft.com/office/2007/relationships/hdphoto" Target="/ppt/media/hdphoto43.wdp" Id="rId3" /><Relationship Type="http://schemas.openxmlformats.org/officeDocument/2006/relationships/image" Target="/ppt/media/image97.png" Id="rId2" /><Relationship Type="http://schemas.openxmlformats.org/officeDocument/2006/relationships/slideLayout" Target="/ppt/slideLayouts/slideLayout2.xml" Id="rId1" /></Relationships>
</file>

<file path=ppt/slides/_rels/slide133.xml.rels>&#65279;<?xml version="1.0" encoding="utf-8"?><Relationships xmlns="http://schemas.openxmlformats.org/package/2006/relationships"><Relationship Type="http://schemas.microsoft.com/office/2007/relationships/hdphoto" Target="/ppt/media/hdphoto44.wdp" Id="rId3" /><Relationship Type="http://schemas.openxmlformats.org/officeDocument/2006/relationships/image" Target="/ppt/media/image98.png" Id="rId2" /><Relationship Type="http://schemas.openxmlformats.org/officeDocument/2006/relationships/slideLayout" Target="/ppt/slideLayouts/slideLayout2.xml" Id="rId1" /></Relationships>
</file>

<file path=ppt/slides/_rels/slide134.xml.rels>&#65279;<?xml version="1.0" encoding="utf-8"?><Relationships xmlns="http://schemas.openxmlformats.org/package/2006/relationships"><Relationship Type="http://schemas.microsoft.com/office/2007/relationships/hdphoto" Target="/ppt/media/hdphoto45.wdp" Id="rId3" /><Relationship Type="http://schemas.openxmlformats.org/officeDocument/2006/relationships/image" Target="/ppt/media/image99.png" Id="rId2" /><Relationship Type="http://schemas.openxmlformats.org/officeDocument/2006/relationships/slideLayout" Target="/ppt/slideLayouts/slideLayout2.xml" Id="rId1" /></Relationships>
</file>

<file path=ppt/slides/_rels/slide135.xml.rels>&#65279;<?xml version="1.0" encoding="utf-8"?><Relationships xmlns="http://schemas.openxmlformats.org/package/2006/relationships"><Relationship Type="http://schemas.microsoft.com/office/2007/relationships/hdphoto" Target="/ppt/media/hdphoto46.wdp" Id="rId3" /><Relationship Type="http://schemas.openxmlformats.org/officeDocument/2006/relationships/image" Target="/ppt/media/image100.png" Id="rId2" /><Relationship Type="http://schemas.openxmlformats.org/officeDocument/2006/relationships/slideLayout" Target="/ppt/slideLayouts/slideLayout2.xml" Id="rId1" /></Relationships>
</file>

<file path=ppt/slides/_rels/slide136.xml.rels>&#65279;<?xml version="1.0" encoding="utf-8"?><Relationships xmlns="http://schemas.openxmlformats.org/package/2006/relationships"><Relationship Type="http://schemas.microsoft.com/office/2007/relationships/hdphoto" Target="/ppt/media/hdphoto47.wdp" Id="rId3" /><Relationship Type="http://schemas.openxmlformats.org/officeDocument/2006/relationships/image" Target="/ppt/media/image101.png" Id="rId2" /><Relationship Type="http://schemas.openxmlformats.org/officeDocument/2006/relationships/slideLayout" Target="/ppt/slideLayouts/slideLayout2.xml" Id="rId1" /></Relationships>
</file>

<file path=ppt/slides/_rels/slide137.xml.rels>&#65279;<?xml version="1.0" encoding="utf-8"?><Relationships xmlns="http://schemas.openxmlformats.org/package/2006/relationships"><Relationship Type="http://schemas.microsoft.com/office/2007/relationships/hdphoto" Target="/ppt/media/hdphoto48.wdp" Id="rId3" /><Relationship Type="http://schemas.openxmlformats.org/officeDocument/2006/relationships/image" Target="/ppt/media/image102.png" Id="rId2" /><Relationship Type="http://schemas.openxmlformats.org/officeDocument/2006/relationships/slideLayout" Target="/ppt/slideLayouts/slideLayout2.xml" Id="rId1" /></Relationships>
</file>

<file path=ppt/slides/_rels/slide138.xml.rels>&#65279;<?xml version="1.0" encoding="utf-8"?><Relationships xmlns="http://schemas.openxmlformats.org/package/2006/relationships"><Relationship Type="http://schemas.microsoft.com/office/2007/relationships/hdphoto" Target="/ppt/media/hdphoto49.wdp" Id="rId3" /><Relationship Type="http://schemas.openxmlformats.org/officeDocument/2006/relationships/image" Target="/ppt/media/image103.png" Id="rId2" /><Relationship Type="http://schemas.openxmlformats.org/officeDocument/2006/relationships/slideLayout" Target="/ppt/slideLayouts/slideLayout2.xml" Id="rId1" /></Relationships>
</file>

<file path=ppt/slides/_rels/slide13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4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4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42.xml.rels>&#65279;<?xml version="1.0" encoding="utf-8"?><Relationships xmlns="http://schemas.openxmlformats.org/package/2006/relationships"><Relationship Type="http://schemas.openxmlformats.org/officeDocument/2006/relationships/image" Target="/ppt/media/image104.jpeg" Id="rId2" /><Relationship Type="http://schemas.openxmlformats.org/officeDocument/2006/relationships/slideLayout" Target="/ppt/slideLayouts/slideLayout1.xml" Id="rId1" /></Relationships>
</file>

<file path=ppt/slides/_rels/slide143.xml.rels>&#65279;<?xml version="1.0" encoding="utf-8"?><Relationships xmlns="http://schemas.openxmlformats.org/package/2006/relationships"><Relationship Type="http://schemas.openxmlformats.org/officeDocument/2006/relationships/image" Target="/ppt/media/image105.jpeg" Id="rId2" /><Relationship Type="http://schemas.openxmlformats.org/officeDocument/2006/relationships/slideLayout" Target="/ppt/slideLayouts/slideLayout1.xml" Id="rId1" /></Relationships>
</file>

<file path=ppt/slides/_rels/slide144.xml.rels>&#65279;<?xml version="1.0" encoding="utf-8"?><Relationships xmlns="http://schemas.openxmlformats.org/package/2006/relationships"><Relationship Type="http://schemas.microsoft.com/office/2007/relationships/hdphoto" Target="/ppt/media/hdphoto50.wdp" Id="rId3" /><Relationship Type="http://schemas.openxmlformats.org/officeDocument/2006/relationships/image" Target="/ppt/media/image106.png" Id="rId2" /><Relationship Type="http://schemas.openxmlformats.org/officeDocument/2006/relationships/slideLayout" Target="/ppt/slideLayouts/slideLayout2.xml" Id="rId1" /></Relationships>
</file>

<file path=ppt/slides/_rels/slide145.xml.rels>&#65279;<?xml version="1.0" encoding="utf-8"?><Relationships xmlns="http://schemas.openxmlformats.org/package/2006/relationships"><Relationship Type="http://schemas.microsoft.com/office/2007/relationships/hdphoto" Target="/ppt/media/hdphoto51.wdp" Id="rId3" /><Relationship Type="http://schemas.openxmlformats.org/officeDocument/2006/relationships/image" Target="/ppt/media/image107.png" Id="rId2" /><Relationship Type="http://schemas.openxmlformats.org/officeDocument/2006/relationships/slideLayout" Target="/ppt/slideLayouts/slideLayout2.xml" Id="rId1" /></Relationships>
</file>

<file path=ppt/slides/_rels/slide146.xml.rels>&#65279;<?xml version="1.0" encoding="utf-8"?><Relationships xmlns="http://schemas.openxmlformats.org/package/2006/relationships"><Relationship Type="http://schemas.microsoft.com/office/2007/relationships/hdphoto" Target="/ppt/media/hdphoto52.wdp" Id="rId3" /><Relationship Type="http://schemas.openxmlformats.org/officeDocument/2006/relationships/image" Target="/ppt/media/image108.png" Id="rId2" /><Relationship Type="http://schemas.openxmlformats.org/officeDocument/2006/relationships/slideLayout" Target="/ppt/slideLayouts/slideLayout2.xml" Id="rId1" /></Relationships>
</file>

<file path=ppt/slides/_rels/slide147.xml.rels>&#65279;<?xml version="1.0" encoding="utf-8"?><Relationships xmlns="http://schemas.openxmlformats.org/package/2006/relationships"><Relationship Type="http://schemas.openxmlformats.org/officeDocument/2006/relationships/image" Target="/ppt/media/image109.png" Id="rId2" /><Relationship Type="http://schemas.openxmlformats.org/officeDocument/2006/relationships/slideLayout" Target="/ppt/slideLayouts/slideLayout2.xml" Id="rId1" /></Relationships>
</file>

<file path=ppt/slides/_rels/slide148.xml.rels>&#65279;<?xml version="1.0" encoding="utf-8"?><Relationships xmlns="http://schemas.openxmlformats.org/package/2006/relationships"><Relationship Type="http://schemas.microsoft.com/office/2007/relationships/hdphoto" Target="/ppt/media/hdphoto53.wdp" Id="rId3" /><Relationship Type="http://schemas.openxmlformats.org/officeDocument/2006/relationships/image" Target="/ppt/media/image110.png" Id="rId2" /><Relationship Type="http://schemas.openxmlformats.org/officeDocument/2006/relationships/slideLayout" Target="/ppt/slideLayouts/slideLayout2.xml" Id="rId1" /></Relationships>
</file>

<file path=ppt/slides/_rels/slide149.xml.rels>&#65279;<?xml version="1.0" encoding="utf-8"?><Relationships xmlns="http://schemas.openxmlformats.org/package/2006/relationships"><Relationship Type="http://schemas.microsoft.com/office/2007/relationships/hdphoto" Target="/ppt/media/hdphoto54.wdp" Id="rId3" /><Relationship Type="http://schemas.openxmlformats.org/officeDocument/2006/relationships/image" Target="/ppt/media/image111.png" Id="rId2" /><Relationship Type="http://schemas.openxmlformats.org/officeDocument/2006/relationships/slideLayout" Target="/ppt/slideLayouts/slideLayout2.xml" Id="rId1" /></Relationships>
</file>

<file path=ppt/slides/_rels/slide150.xml.rels>&#65279;<?xml version="1.0" encoding="utf-8"?><Relationships xmlns="http://schemas.openxmlformats.org/package/2006/relationships"><Relationship Type="http://schemas.microsoft.com/office/2007/relationships/hdphoto" Target="/ppt/media/hdphoto55.wdp" Id="rId3" /><Relationship Type="http://schemas.openxmlformats.org/officeDocument/2006/relationships/image" Target="/ppt/media/image112.png" Id="rId2" /><Relationship Type="http://schemas.openxmlformats.org/officeDocument/2006/relationships/slideLayout" Target="/ppt/slideLayouts/slideLayout2.xml" Id="rId1" /></Relationships>
</file>

<file path=ppt/slides/_rels/slide151.xml.rels>&#65279;<?xml version="1.0" encoding="utf-8"?><Relationships xmlns="http://schemas.openxmlformats.org/package/2006/relationships"><Relationship Type="http://schemas.microsoft.com/office/2007/relationships/hdphoto" Target="/ppt/media/hdphoto56.wdp" Id="rId3" /><Relationship Type="http://schemas.openxmlformats.org/officeDocument/2006/relationships/image" Target="/ppt/media/image113.png" Id="rId2" /><Relationship Type="http://schemas.openxmlformats.org/officeDocument/2006/relationships/slideLayout" Target="/ppt/slideLayouts/slideLayout2.xml" Id="rId1" /></Relationships>
</file>

<file path=ppt/slides/_rels/slide15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5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54.xml.rels>&#65279;<?xml version="1.0" encoding="utf-8"?><Relationships xmlns="http://schemas.openxmlformats.org/package/2006/relationships"><Relationship Type="http://schemas.openxmlformats.org/officeDocument/2006/relationships/image" Target="/ppt/media/image114.jpeg" Id="rId2" /><Relationship Type="http://schemas.openxmlformats.org/officeDocument/2006/relationships/slideLayout" Target="/ppt/slideLayouts/slideLayout1.xml" Id="rId1" /></Relationships>
</file>

<file path=ppt/slides/_rels/slide155.xml.rels>&#65279;<?xml version="1.0" encoding="utf-8"?><Relationships xmlns="http://schemas.openxmlformats.org/package/2006/relationships"><Relationship Type="http://schemas.microsoft.com/office/2007/relationships/hdphoto" Target="/ppt/media/hdphoto57.wdp" Id="rId3" /><Relationship Type="http://schemas.openxmlformats.org/officeDocument/2006/relationships/image" Target="/ppt/media/image115.png" Id="rId2" /><Relationship Type="http://schemas.openxmlformats.org/officeDocument/2006/relationships/slideLayout" Target="/ppt/slideLayouts/slideLayout2.xml" Id="rId1" /></Relationships>
</file>

<file path=ppt/slides/_rels/slide156.xml.rels>&#65279;<?xml version="1.0" encoding="utf-8"?><Relationships xmlns="http://schemas.openxmlformats.org/package/2006/relationships"><Relationship Type="http://schemas.microsoft.com/office/2007/relationships/hdphoto" Target="/ppt/media/hdphoto58.wdp" Id="rId3" /><Relationship Type="http://schemas.openxmlformats.org/officeDocument/2006/relationships/image" Target="/ppt/media/image116.png" Id="rId2" /><Relationship Type="http://schemas.openxmlformats.org/officeDocument/2006/relationships/slideLayout" Target="/ppt/slideLayouts/slideLayout2.xml" Id="rId1" /></Relationships>
</file>

<file path=ppt/slides/_rels/slide157.xml.rels>&#65279;<?xml version="1.0" encoding="utf-8"?><Relationships xmlns="http://schemas.openxmlformats.org/package/2006/relationships"><Relationship Type="http://schemas.microsoft.com/office/2007/relationships/hdphoto" Target="/ppt/media/hdphoto59.wdp" Id="rId3" /><Relationship Type="http://schemas.openxmlformats.org/officeDocument/2006/relationships/image" Target="/ppt/media/image117.png" Id="rId2" /><Relationship Type="http://schemas.openxmlformats.org/officeDocument/2006/relationships/slideLayout" Target="/ppt/slideLayouts/slideLayout2.xml" Id="rId1" /></Relationships>
</file>

<file path=ppt/slides/_rels/slide158.xml.rels>&#65279;<?xml version="1.0" encoding="utf-8"?><Relationships xmlns="http://schemas.openxmlformats.org/package/2006/relationships"><Relationship Type="http://schemas.microsoft.com/office/2007/relationships/hdphoto" Target="/ppt/media/hdphoto60.wdp" Id="rId3" /><Relationship Type="http://schemas.openxmlformats.org/officeDocument/2006/relationships/image" Target="/ppt/media/image118.png" Id="rId2" /><Relationship Type="http://schemas.openxmlformats.org/officeDocument/2006/relationships/slideLayout" Target="/ppt/slideLayouts/slideLayout2.xml" Id="rId1" /></Relationships>
</file>

<file path=ppt/slides/_rels/slide159.xml.rels>&#65279;<?xml version="1.0" encoding="utf-8"?><Relationships xmlns="http://schemas.openxmlformats.org/package/2006/relationships"><Relationship Type="http://schemas.microsoft.com/office/2007/relationships/hdphoto" Target="/ppt/media/hdphoto61.wdp" Id="rId3" /><Relationship Type="http://schemas.openxmlformats.org/officeDocument/2006/relationships/image" Target="/ppt/media/image119.png" Id="rId2" /><Relationship Type="http://schemas.openxmlformats.org/officeDocument/2006/relationships/slideLayout" Target="/ppt/slideLayouts/slideLayout2.xml" Id="rId1" /></Relationships>
</file>

<file path=ppt/slides/_rels/slide160.xml.rels>&#65279;<?xml version="1.0" encoding="utf-8"?><Relationships xmlns="http://schemas.openxmlformats.org/package/2006/relationships"><Relationship Type="http://schemas.microsoft.com/office/2007/relationships/hdphoto" Target="/ppt/media/hdphoto62.wdp" Id="rId3" /><Relationship Type="http://schemas.openxmlformats.org/officeDocument/2006/relationships/image" Target="/ppt/media/image120.png" Id="rId2" /><Relationship Type="http://schemas.openxmlformats.org/officeDocument/2006/relationships/slideLayout" Target="/ppt/slideLayouts/slideLayout2.xml" Id="rId1" /></Relationships>
</file>

<file path=ppt/slides/_rels/slide161.xml.rels>&#65279;<?xml version="1.0" encoding="utf-8"?><Relationships xmlns="http://schemas.openxmlformats.org/package/2006/relationships"><Relationship Type="http://schemas.microsoft.com/office/2007/relationships/hdphoto" Target="/ppt/media/hdphoto63.wdp" Id="rId3" /><Relationship Type="http://schemas.openxmlformats.org/officeDocument/2006/relationships/image" Target="/ppt/media/image121.png" Id="rId2" /><Relationship Type="http://schemas.openxmlformats.org/officeDocument/2006/relationships/slideLayout" Target="/ppt/slideLayouts/slideLayout2.xml" Id="rId1" /></Relationships>
</file>

<file path=ppt/slides/_rels/slide162.xml.rels>&#65279;<?xml version="1.0" encoding="utf-8"?><Relationships xmlns="http://schemas.openxmlformats.org/package/2006/relationships"><Relationship Type="http://schemas.microsoft.com/office/2007/relationships/hdphoto" Target="/ppt/media/hdphoto64.wdp" Id="rId3" /><Relationship Type="http://schemas.openxmlformats.org/officeDocument/2006/relationships/image" Target="/ppt/media/image122.png" Id="rId2" /><Relationship Type="http://schemas.openxmlformats.org/officeDocument/2006/relationships/slideLayout" Target="/ppt/slideLayouts/slideLayout2.xml" Id="rId1" /></Relationships>
</file>

<file path=ppt/slides/_rels/slide16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6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65.xml.rels>&#65279;<?xml version="1.0" encoding="utf-8"?><Relationships xmlns="http://schemas.openxmlformats.org/package/2006/relationships"><Relationship Type="http://schemas.openxmlformats.org/officeDocument/2006/relationships/image" Target="/ppt/media/image123.jpeg" Id="rId2" /><Relationship Type="http://schemas.openxmlformats.org/officeDocument/2006/relationships/slideLayout" Target="/ppt/slideLayouts/slideLayout1.xml" Id="rId1" /></Relationships>
</file>

<file path=ppt/slides/_rels/slide166.xml.rels>&#65279;<?xml version="1.0" encoding="utf-8"?><Relationships xmlns="http://schemas.openxmlformats.org/package/2006/relationships"><Relationship Type="http://schemas.microsoft.com/office/2007/relationships/hdphoto" Target="/ppt/media/hdphoto65.wdp" Id="rId3" /><Relationship Type="http://schemas.openxmlformats.org/officeDocument/2006/relationships/image" Target="/ppt/media/image124.png" Id="rId2" /><Relationship Type="http://schemas.openxmlformats.org/officeDocument/2006/relationships/slideLayout" Target="/ppt/slideLayouts/slideLayout2.xml" Id="rId1" /></Relationships>
</file>

<file path=ppt/slides/_rels/slide167.xml.rels>&#65279;<?xml version="1.0" encoding="utf-8"?><Relationships xmlns="http://schemas.openxmlformats.org/package/2006/relationships"><Relationship Type="http://schemas.microsoft.com/office/2007/relationships/hdphoto" Target="/ppt/media/hdphoto66.wdp" Id="rId3" /><Relationship Type="http://schemas.openxmlformats.org/officeDocument/2006/relationships/image" Target="/ppt/media/image125.png" Id="rId2" /><Relationship Type="http://schemas.openxmlformats.org/officeDocument/2006/relationships/slideLayout" Target="/ppt/slideLayouts/slideLayout2.xml" Id="rId1" /></Relationships>
</file>

<file path=ppt/slides/_rels/slide168.xml.rels>&#65279;<?xml version="1.0" encoding="utf-8"?><Relationships xmlns="http://schemas.openxmlformats.org/package/2006/relationships"><Relationship Type="http://schemas.microsoft.com/office/2007/relationships/hdphoto" Target="/ppt/media/hdphoto67.wdp" Id="rId3" /><Relationship Type="http://schemas.openxmlformats.org/officeDocument/2006/relationships/image" Target="/ppt/media/image126.png" Id="rId2" /><Relationship Type="http://schemas.openxmlformats.org/officeDocument/2006/relationships/slideLayout" Target="/ppt/slideLayouts/slideLayout2.xml" Id="rId1" /></Relationships>
</file>

<file path=ppt/slides/_rels/slide169.xml.rels>&#65279;<?xml version="1.0" encoding="utf-8"?><Relationships xmlns="http://schemas.openxmlformats.org/package/2006/relationships"><Relationship Type="http://schemas.microsoft.com/office/2007/relationships/hdphoto" Target="/ppt/media/hdphoto68.wdp" Id="rId3" /><Relationship Type="http://schemas.openxmlformats.org/officeDocument/2006/relationships/image" Target="/ppt/media/image127.png" Id="rId2" /><Relationship Type="http://schemas.openxmlformats.org/officeDocument/2006/relationships/slideLayout" Target="/ppt/slideLayouts/slideLayout2.xml" Id="rId1" /></Relationships>
</file>

<file path=ppt/slides/_rels/slide170.xml.rels>&#65279;<?xml version="1.0" encoding="utf-8"?><Relationships xmlns="http://schemas.openxmlformats.org/package/2006/relationships"><Relationship Type="http://schemas.microsoft.com/office/2007/relationships/hdphoto" Target="/ppt/media/hdphoto69.wdp" Id="rId3" /><Relationship Type="http://schemas.openxmlformats.org/officeDocument/2006/relationships/image" Target="/ppt/media/image128.png" Id="rId2" /><Relationship Type="http://schemas.openxmlformats.org/officeDocument/2006/relationships/slideLayout" Target="/ppt/slideLayouts/slideLayout2.xml" Id="rId1" /></Relationships>
</file>

<file path=ppt/slides/_rels/slide171.xml.rels>&#65279;<?xml version="1.0" encoding="utf-8"?><Relationships xmlns="http://schemas.openxmlformats.org/package/2006/relationships"><Relationship Type="http://schemas.microsoft.com/office/2007/relationships/hdphoto" Target="/ppt/media/hdphoto70.wdp" Id="rId3" /><Relationship Type="http://schemas.openxmlformats.org/officeDocument/2006/relationships/image" Target="/ppt/media/image129.png" Id="rId2" /><Relationship Type="http://schemas.openxmlformats.org/officeDocument/2006/relationships/slideLayout" Target="/ppt/slideLayouts/slideLayout2.xml" Id="rId1" /></Relationships>
</file>

<file path=ppt/slides/_rels/slide172.xml.rels>&#65279;<?xml version="1.0" encoding="utf-8"?><Relationships xmlns="http://schemas.openxmlformats.org/package/2006/relationships"><Relationship Type="http://schemas.microsoft.com/office/2007/relationships/hdphoto" Target="/ppt/media/hdphoto71.wdp" Id="rId3" /><Relationship Type="http://schemas.openxmlformats.org/officeDocument/2006/relationships/image" Target="/ppt/media/image130.png" Id="rId2" /><Relationship Type="http://schemas.openxmlformats.org/officeDocument/2006/relationships/slideLayout" Target="/ppt/slideLayouts/slideLayout2.xml" Id="rId1" /></Relationships>
</file>

<file path=ppt/slides/_rels/slide173.xml.rels>&#65279;<?xml version="1.0" encoding="utf-8"?><Relationships xmlns="http://schemas.openxmlformats.org/package/2006/relationships"><Relationship Type="http://schemas.microsoft.com/office/2007/relationships/hdphoto" Target="/ppt/media/hdphoto72.wdp" Id="rId3" /><Relationship Type="http://schemas.openxmlformats.org/officeDocument/2006/relationships/image" Target="/ppt/media/image131.png" Id="rId2" /><Relationship Type="http://schemas.openxmlformats.org/officeDocument/2006/relationships/slideLayout" Target="/ppt/slideLayouts/slideLayout2.xml" Id="rId1" /></Relationships>
</file>

<file path=ppt/slides/_rels/slide17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7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76.xml.rels>&#65279;<?xml version="1.0" encoding="utf-8"?><Relationships xmlns="http://schemas.openxmlformats.org/package/2006/relationships"><Relationship Type="http://schemas.openxmlformats.org/officeDocument/2006/relationships/image" Target="/ppt/media/image132.jpeg" Id="rId2" /><Relationship Type="http://schemas.openxmlformats.org/officeDocument/2006/relationships/slideLayout" Target="/ppt/slideLayouts/slideLayout1.xml" Id="rId1" /></Relationships>
</file>

<file path=ppt/slides/_rels/slide177.xml.rels>&#65279;<?xml version="1.0" encoding="utf-8"?><Relationships xmlns="http://schemas.openxmlformats.org/package/2006/relationships"><Relationship Type="http://schemas.microsoft.com/office/2007/relationships/hdphoto" Target="/ppt/media/hdphoto73.wdp" Id="rId3" /><Relationship Type="http://schemas.openxmlformats.org/officeDocument/2006/relationships/image" Target="/ppt/media/image133.png" Id="rId2" /><Relationship Type="http://schemas.openxmlformats.org/officeDocument/2006/relationships/slideLayout" Target="/ppt/slideLayouts/slideLayout2.xml" Id="rId1" /></Relationships>
</file>

<file path=ppt/slides/_rels/slide178.xml.rels>&#65279;<?xml version="1.0" encoding="utf-8"?><Relationships xmlns="http://schemas.openxmlformats.org/package/2006/relationships"><Relationship Type="http://schemas.microsoft.com/office/2007/relationships/hdphoto" Target="/ppt/media/hdphoto74.wdp" Id="rId3" /><Relationship Type="http://schemas.openxmlformats.org/officeDocument/2006/relationships/image" Target="/ppt/media/image134.png" Id="rId2" /><Relationship Type="http://schemas.openxmlformats.org/officeDocument/2006/relationships/slideLayout" Target="/ppt/slideLayouts/slideLayout2.xml" Id="rId1" /></Relationships>
</file>

<file path=ppt/slides/_rels/slide179.xml.rels>&#65279;<?xml version="1.0" encoding="utf-8"?><Relationships xmlns="http://schemas.openxmlformats.org/package/2006/relationships"><Relationship Type="http://schemas.microsoft.com/office/2007/relationships/hdphoto" Target="/ppt/media/hdphoto75.wdp" Id="rId3" /><Relationship Type="http://schemas.openxmlformats.org/officeDocument/2006/relationships/image" Target="/ppt/media/image135.png" Id="rId2" /><Relationship Type="http://schemas.openxmlformats.org/officeDocument/2006/relationships/slideLayout" Target="/ppt/slideLayouts/slideLayout2.xml" Id="rId1" /></Relationships>
</file>

<file path=ppt/slides/_rels/slide180.xml.rels>&#65279;<?xml version="1.0" encoding="utf-8"?><Relationships xmlns="http://schemas.openxmlformats.org/package/2006/relationships"><Relationship Type="http://schemas.microsoft.com/office/2007/relationships/hdphoto" Target="/ppt/media/hdphoto76.wdp" Id="rId3" /><Relationship Type="http://schemas.openxmlformats.org/officeDocument/2006/relationships/image" Target="/ppt/media/image136.png" Id="rId2" /><Relationship Type="http://schemas.openxmlformats.org/officeDocument/2006/relationships/slideLayout" Target="/ppt/slideLayouts/slideLayout2.xml" Id="rId1" /></Relationships>
</file>

<file path=ppt/slides/_rels/slide181.xml.rels>&#65279;<?xml version="1.0" encoding="utf-8"?><Relationships xmlns="http://schemas.openxmlformats.org/package/2006/relationships"><Relationship Type="http://schemas.microsoft.com/office/2007/relationships/hdphoto" Target="/ppt/media/hdphoto77.wdp" Id="rId3" /><Relationship Type="http://schemas.openxmlformats.org/officeDocument/2006/relationships/image" Target="/ppt/media/image137.png" Id="rId2" /><Relationship Type="http://schemas.openxmlformats.org/officeDocument/2006/relationships/slideLayout" Target="/ppt/slideLayouts/slideLayout2.xml" Id="rId1" /></Relationships>
</file>

<file path=ppt/slides/_rels/slide182.xml.rels>&#65279;<?xml version="1.0" encoding="utf-8"?><Relationships xmlns="http://schemas.openxmlformats.org/package/2006/relationships"><Relationship Type="http://schemas.microsoft.com/office/2007/relationships/hdphoto" Target="/ppt/media/hdphoto78.wdp" Id="rId3" /><Relationship Type="http://schemas.openxmlformats.org/officeDocument/2006/relationships/image" Target="/ppt/media/image138.png" Id="rId2" /><Relationship Type="http://schemas.openxmlformats.org/officeDocument/2006/relationships/slideLayout" Target="/ppt/slideLayouts/slideLayout2.xml" Id="rId1" /></Relationships>
</file>

<file path=ppt/slides/_rels/slide183.xml.rels>&#65279;<?xml version="1.0" encoding="utf-8"?><Relationships xmlns="http://schemas.openxmlformats.org/package/2006/relationships"><Relationship Type="http://schemas.openxmlformats.org/officeDocument/2006/relationships/image" Target="/ppt/media/image139.png" Id="rId2" /><Relationship Type="http://schemas.openxmlformats.org/officeDocument/2006/relationships/slideLayout" Target="/ppt/slideLayouts/slideLayout2.xml" Id="rId1" /></Relationships>
</file>

<file path=ppt/slides/_rels/slide184.xml.rels>&#65279;<?xml version="1.0" encoding="utf-8"?><Relationships xmlns="http://schemas.openxmlformats.org/package/2006/relationships"><Relationship Type="http://schemas.microsoft.com/office/2007/relationships/hdphoto" Target="/ppt/media/hdphoto79.wdp" Id="rId3" /><Relationship Type="http://schemas.openxmlformats.org/officeDocument/2006/relationships/image" Target="/ppt/media/image140.png" Id="rId2" /><Relationship Type="http://schemas.openxmlformats.org/officeDocument/2006/relationships/slideLayout" Target="/ppt/slideLayouts/slideLayout2.xml" Id="rId1" /></Relationships>
</file>

<file path=ppt/slides/_rels/slide18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8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87.xml.rels>&#65279;<?xml version="1.0" encoding="utf-8"?><Relationships xmlns="http://schemas.openxmlformats.org/package/2006/relationships"><Relationship Type="http://schemas.openxmlformats.org/officeDocument/2006/relationships/image" Target="/ppt/media/image141.jpeg" Id="rId2" /><Relationship Type="http://schemas.openxmlformats.org/officeDocument/2006/relationships/slideLayout" Target="/ppt/slideLayouts/slideLayout1.xml" Id="rId1" /></Relationships>
</file>

<file path=ppt/slides/_rels/slide188.xml.rels>&#65279;<?xml version="1.0" encoding="utf-8"?><Relationships xmlns="http://schemas.openxmlformats.org/package/2006/relationships"><Relationship Type="http://schemas.microsoft.com/office/2007/relationships/hdphoto" Target="/ppt/media/hdphoto80.wdp" Id="rId3" /><Relationship Type="http://schemas.openxmlformats.org/officeDocument/2006/relationships/image" Target="/ppt/media/image142.png" Id="rId2" /><Relationship Type="http://schemas.openxmlformats.org/officeDocument/2006/relationships/slideLayout" Target="/ppt/slideLayouts/slideLayout2.xml" Id="rId1" /></Relationships>
</file>

<file path=ppt/slides/_rels/slide189.xml.rels>&#65279;<?xml version="1.0" encoding="utf-8"?><Relationships xmlns="http://schemas.openxmlformats.org/package/2006/relationships"><Relationship Type="http://schemas.microsoft.com/office/2007/relationships/hdphoto" Target="/ppt/media/hdphoto81.wdp" Id="rId3" /><Relationship Type="http://schemas.openxmlformats.org/officeDocument/2006/relationships/image" Target="/ppt/media/image143.png" Id="rId2" /><Relationship Type="http://schemas.openxmlformats.org/officeDocument/2006/relationships/slideLayout" Target="/ppt/slideLayouts/slideLayout2.xml" Id="rId1" /></Relationships>
</file>

<file path=ppt/slides/_rels/slide190.xml.rels>&#65279;<?xml version="1.0" encoding="utf-8"?><Relationships xmlns="http://schemas.openxmlformats.org/package/2006/relationships"><Relationship Type="http://schemas.microsoft.com/office/2007/relationships/hdphoto" Target="/ppt/media/hdphoto82.wdp" Id="rId3" /><Relationship Type="http://schemas.openxmlformats.org/officeDocument/2006/relationships/image" Target="/ppt/media/image144.png" Id="rId2" /><Relationship Type="http://schemas.openxmlformats.org/officeDocument/2006/relationships/slideLayout" Target="/ppt/slideLayouts/slideLayout2.xml" Id="rId1" /></Relationships>
</file>

<file path=ppt/slides/_rels/slide191.xml.rels>&#65279;<?xml version="1.0" encoding="utf-8"?><Relationships xmlns="http://schemas.openxmlformats.org/package/2006/relationships"><Relationship Type="http://schemas.microsoft.com/office/2007/relationships/hdphoto" Target="/ppt/media/hdphoto83.wdp" Id="rId3" /><Relationship Type="http://schemas.openxmlformats.org/officeDocument/2006/relationships/image" Target="/ppt/media/image145.png" Id="rId2" /><Relationship Type="http://schemas.openxmlformats.org/officeDocument/2006/relationships/slideLayout" Target="/ppt/slideLayouts/slideLayout2.xml" Id="rId1" /></Relationships>
</file>

<file path=ppt/slides/_rels/slide192.xml.rels>&#65279;<?xml version="1.0" encoding="utf-8"?><Relationships xmlns="http://schemas.openxmlformats.org/package/2006/relationships"><Relationship Type="http://schemas.microsoft.com/office/2007/relationships/hdphoto" Target="/ppt/media/hdphoto84.wdp" Id="rId3" /><Relationship Type="http://schemas.openxmlformats.org/officeDocument/2006/relationships/image" Target="/ppt/media/image146.png" Id="rId2" /><Relationship Type="http://schemas.openxmlformats.org/officeDocument/2006/relationships/slideLayout" Target="/ppt/slideLayouts/slideLayout2.xml" Id="rId1" /></Relationships>
</file>

<file path=ppt/slides/_rels/slide193.xml.rels>&#65279;<?xml version="1.0" encoding="utf-8"?><Relationships xmlns="http://schemas.openxmlformats.org/package/2006/relationships"><Relationship Type="http://schemas.microsoft.com/office/2007/relationships/hdphoto" Target="/ppt/media/hdphoto85.wdp" Id="rId3" /><Relationship Type="http://schemas.openxmlformats.org/officeDocument/2006/relationships/image" Target="/ppt/media/image147.png" Id="rId2" /><Relationship Type="http://schemas.openxmlformats.org/officeDocument/2006/relationships/slideLayout" Target="/ppt/slideLayouts/slideLayout2.xml" Id="rId1" /></Relationships>
</file>

<file path=ppt/slides/_rels/slide194.xml.rels>&#65279;<?xml version="1.0" encoding="utf-8"?><Relationships xmlns="http://schemas.openxmlformats.org/package/2006/relationships"><Relationship Type="http://schemas.microsoft.com/office/2007/relationships/hdphoto" Target="/ppt/media/hdphoto86.wdp" Id="rId3" /><Relationship Type="http://schemas.openxmlformats.org/officeDocument/2006/relationships/image" Target="/ppt/media/image148.png" Id="rId2" /><Relationship Type="http://schemas.openxmlformats.org/officeDocument/2006/relationships/slideLayout" Target="/ppt/slideLayouts/slideLayout2.xml" Id="rId1" /></Relationships>
</file>

<file path=ppt/slides/_rels/slide195.xml.rels>&#65279;<?xml version="1.0" encoding="utf-8"?><Relationships xmlns="http://schemas.openxmlformats.org/package/2006/relationships"><Relationship Type="http://schemas.microsoft.com/office/2007/relationships/hdphoto" Target="/ppt/media/hdphoto87.wdp" Id="rId3" /><Relationship Type="http://schemas.openxmlformats.org/officeDocument/2006/relationships/image" Target="/ppt/media/image149.png" Id="rId2" /><Relationship Type="http://schemas.openxmlformats.org/officeDocument/2006/relationships/slideLayout" Target="/ppt/slideLayouts/slideLayout2.xml" Id="rId1" /></Relationships>
</file>

<file path=ppt/slides/_rels/slide19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9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9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99.xml.rels>&#65279;<?xml version="1.0" encoding="utf-8"?><Relationships xmlns="http://schemas.openxmlformats.org/package/2006/relationships"><Relationship Type="http://schemas.openxmlformats.org/officeDocument/2006/relationships/image" Target="/ppt/media/image150.jpeg" Id="rId2" /><Relationship Type="http://schemas.openxmlformats.org/officeDocument/2006/relationships/slideLayout" Target="/ppt/slideLayouts/slideLayout1.xml" Id="rId1" /></Relationships>
</file>

<file path=ppt/slides/_rels/slide200.xml.rels>&#65279;<?xml version="1.0" encoding="utf-8"?><Relationships xmlns="http://schemas.openxmlformats.org/package/2006/relationships"><Relationship Type="http://schemas.openxmlformats.org/officeDocument/2006/relationships/image" Target="/ppt/media/image151.jpeg" Id="rId2" /><Relationship Type="http://schemas.openxmlformats.org/officeDocument/2006/relationships/slideLayout" Target="/ppt/slideLayouts/slideLayout1.xml" Id="rId1" /></Relationships>
</file>

<file path=ppt/slides/_rels/slide201.xml.rels>&#65279;<?xml version="1.0" encoding="utf-8"?><Relationships xmlns="http://schemas.openxmlformats.org/package/2006/relationships"><Relationship Type="http://schemas.microsoft.com/office/2007/relationships/hdphoto" Target="/ppt/media/hdphoto88.wdp" Id="rId3" /><Relationship Type="http://schemas.openxmlformats.org/officeDocument/2006/relationships/image" Target="/ppt/media/image152.png" Id="rId2" /><Relationship Type="http://schemas.openxmlformats.org/officeDocument/2006/relationships/slideLayout" Target="/ppt/slideLayouts/slideLayout2.xml" Id="rId1" /></Relationships>
</file>

<file path=ppt/slides/_rels/slide202.xml.rels>&#65279;<?xml version="1.0" encoding="utf-8"?><Relationships xmlns="http://schemas.openxmlformats.org/package/2006/relationships"><Relationship Type="http://schemas.microsoft.com/office/2007/relationships/hdphoto" Target="/ppt/media/hdphoto89.wdp" Id="rId3" /><Relationship Type="http://schemas.openxmlformats.org/officeDocument/2006/relationships/image" Target="/ppt/media/image153.png" Id="rId2" /><Relationship Type="http://schemas.openxmlformats.org/officeDocument/2006/relationships/slideLayout" Target="/ppt/slideLayouts/slideLayout2.xml" Id="rId1" /></Relationships>
</file>

<file path=ppt/slides/_rels/slide203.xml.rels>&#65279;<?xml version="1.0" encoding="utf-8"?><Relationships xmlns="http://schemas.openxmlformats.org/package/2006/relationships"><Relationship Type="http://schemas.microsoft.com/office/2007/relationships/hdphoto" Target="/ppt/media/hdphoto90.wdp" Id="rId3" /><Relationship Type="http://schemas.openxmlformats.org/officeDocument/2006/relationships/image" Target="/ppt/media/image154.png" Id="rId2" /><Relationship Type="http://schemas.openxmlformats.org/officeDocument/2006/relationships/slideLayout" Target="/ppt/slideLayouts/slideLayout2.xml" Id="rId1" /></Relationships>
</file>

<file path=ppt/slides/_rels/slide204.xml.rels>&#65279;<?xml version="1.0" encoding="utf-8"?><Relationships xmlns="http://schemas.openxmlformats.org/package/2006/relationships"><Relationship Type="http://schemas.microsoft.com/office/2007/relationships/hdphoto" Target="/ppt/media/hdphoto91.wdp" Id="rId3" /><Relationship Type="http://schemas.openxmlformats.org/officeDocument/2006/relationships/image" Target="/ppt/media/image155.png" Id="rId2" /><Relationship Type="http://schemas.openxmlformats.org/officeDocument/2006/relationships/slideLayout" Target="/ppt/slideLayouts/slideLayout2.xml" Id="rId1" /></Relationships>
</file>

<file path=ppt/slides/_rels/slide205.xml.rels>&#65279;<?xml version="1.0" encoding="utf-8"?><Relationships xmlns="http://schemas.openxmlformats.org/package/2006/relationships"><Relationship Type="http://schemas.microsoft.com/office/2007/relationships/hdphoto" Target="/ppt/media/hdphoto92.wdp" Id="rId3" /><Relationship Type="http://schemas.openxmlformats.org/officeDocument/2006/relationships/image" Target="/ppt/media/image156.png" Id="rId2" /><Relationship Type="http://schemas.openxmlformats.org/officeDocument/2006/relationships/slideLayout" Target="/ppt/slideLayouts/slideLayout2.xml" Id="rId1" /></Relationships>
</file>

<file path=ppt/slides/_rels/slide206.xml.rels>&#65279;<?xml version="1.0" encoding="utf-8"?><Relationships xmlns="http://schemas.openxmlformats.org/package/2006/relationships"><Relationship Type="http://schemas.microsoft.com/office/2007/relationships/hdphoto" Target="/ppt/media/hdphoto93.wdp" Id="rId3" /><Relationship Type="http://schemas.openxmlformats.org/officeDocument/2006/relationships/image" Target="/ppt/media/image157.png" Id="rId2" /><Relationship Type="http://schemas.openxmlformats.org/officeDocument/2006/relationships/slideLayout" Target="/ppt/slideLayouts/slideLayout2.xml" Id="rId1" /></Relationships>
</file>

<file path=ppt/slides/_rels/slide207.xml.rels>&#65279;<?xml version="1.0" encoding="utf-8"?><Relationships xmlns="http://schemas.openxmlformats.org/package/2006/relationships"><Relationship Type="http://schemas.microsoft.com/office/2007/relationships/hdphoto" Target="/ppt/media/hdphoto94.wdp" Id="rId3" /><Relationship Type="http://schemas.openxmlformats.org/officeDocument/2006/relationships/image" Target="/ppt/media/image158.png" Id="rId2" /><Relationship Type="http://schemas.openxmlformats.org/officeDocument/2006/relationships/slideLayout" Target="/ppt/slideLayouts/slideLayout2.xml" Id="rId1" /></Relationships>
</file>

<file path=ppt/slides/_rels/slide208.xml.rels>&#65279;<?xml version="1.0" encoding="utf-8"?><Relationships xmlns="http://schemas.openxmlformats.org/package/2006/relationships"><Relationship Type="http://schemas.microsoft.com/office/2007/relationships/hdphoto" Target="/ppt/media/hdphoto95.wdp" Id="rId3" /><Relationship Type="http://schemas.openxmlformats.org/officeDocument/2006/relationships/image" Target="/ppt/media/image159.png" Id="rId2" /><Relationship Type="http://schemas.openxmlformats.org/officeDocument/2006/relationships/slideLayout" Target="/ppt/slideLayouts/slideLayout2.xml" Id="rId1" /></Relationships>
</file>

<file path=ppt/slides/_rels/slide20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1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1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1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13.xml.rels>&#65279;<?xml version="1.0" encoding="utf-8"?><Relationships xmlns="http://schemas.openxmlformats.org/package/2006/relationships"><Relationship Type="http://schemas.openxmlformats.org/officeDocument/2006/relationships/image" Target="/ppt/media/image160.jpeg" Id="rId2" /><Relationship Type="http://schemas.openxmlformats.org/officeDocument/2006/relationships/slideLayout" Target="/ppt/slideLayouts/slideLayout1.xml" Id="rId1" /></Relationships>
</file>

<file path=ppt/slides/_rels/slide214.xml.rels>&#65279;<?xml version="1.0" encoding="utf-8"?><Relationships xmlns="http://schemas.openxmlformats.org/package/2006/relationships"><Relationship Type="http://schemas.microsoft.com/office/2007/relationships/hdphoto" Target="/ppt/media/hdphoto96.wdp" Id="rId3" /><Relationship Type="http://schemas.openxmlformats.org/officeDocument/2006/relationships/image" Target="/ppt/media/image161.png" Id="rId2" /><Relationship Type="http://schemas.openxmlformats.org/officeDocument/2006/relationships/slideLayout" Target="/ppt/slideLayouts/slideLayout2.xml" Id="rId1" /></Relationships>
</file>

<file path=ppt/slides/_rels/slide215.xml.rels>&#65279;<?xml version="1.0" encoding="utf-8"?><Relationships xmlns="http://schemas.openxmlformats.org/package/2006/relationships"><Relationship Type="http://schemas.microsoft.com/office/2007/relationships/hdphoto" Target="/ppt/media/hdphoto97.wdp" Id="rId3" /><Relationship Type="http://schemas.openxmlformats.org/officeDocument/2006/relationships/image" Target="/ppt/media/image162.png" Id="rId2" /><Relationship Type="http://schemas.openxmlformats.org/officeDocument/2006/relationships/slideLayout" Target="/ppt/slideLayouts/slideLayout2.xml" Id="rId1" /></Relationships>
</file>

<file path=ppt/slides/_rels/slide216.xml.rels>&#65279;<?xml version="1.0" encoding="utf-8"?><Relationships xmlns="http://schemas.openxmlformats.org/package/2006/relationships"><Relationship Type="http://schemas.microsoft.com/office/2007/relationships/hdphoto" Target="/ppt/media/hdphoto98.wdp" Id="rId3" /><Relationship Type="http://schemas.openxmlformats.org/officeDocument/2006/relationships/image" Target="/ppt/media/image163.png" Id="rId2" /><Relationship Type="http://schemas.openxmlformats.org/officeDocument/2006/relationships/slideLayout" Target="/ppt/slideLayouts/slideLayout2.xml" Id="rId1" /></Relationships>
</file>

<file path=ppt/slides/_rels/slide217.xml.rels>&#65279;<?xml version="1.0" encoding="utf-8"?><Relationships xmlns="http://schemas.openxmlformats.org/package/2006/relationships"><Relationship Type="http://schemas.microsoft.com/office/2007/relationships/hdphoto" Target="/ppt/media/hdphoto99.wdp" Id="rId3" /><Relationship Type="http://schemas.openxmlformats.org/officeDocument/2006/relationships/image" Target="/ppt/media/image164.png" Id="rId2" /><Relationship Type="http://schemas.openxmlformats.org/officeDocument/2006/relationships/slideLayout" Target="/ppt/slideLayouts/slideLayout2.xml" Id="rId1" /></Relationships>
</file>

<file path=ppt/slides/_rels/slide218.xml.rels>&#65279;<?xml version="1.0" encoding="utf-8"?><Relationships xmlns="http://schemas.openxmlformats.org/package/2006/relationships"><Relationship Type="http://schemas.microsoft.com/office/2007/relationships/hdphoto" Target="/ppt/media/hdphoto100.wdp" Id="rId3" /><Relationship Type="http://schemas.openxmlformats.org/officeDocument/2006/relationships/image" Target="/ppt/media/image165.png" Id="rId2" /><Relationship Type="http://schemas.openxmlformats.org/officeDocument/2006/relationships/slideLayout" Target="/ppt/slideLayouts/slideLayout2.xml" Id="rId1" /></Relationships>
</file>

<file path=ppt/slides/_rels/slide219.xml.rels>&#65279;<?xml version="1.0" encoding="utf-8"?><Relationships xmlns="http://schemas.openxmlformats.org/package/2006/relationships"><Relationship Type="http://schemas.microsoft.com/office/2007/relationships/hdphoto" Target="/ppt/media/hdphoto101.wdp" Id="rId3" /><Relationship Type="http://schemas.openxmlformats.org/officeDocument/2006/relationships/image" Target="/ppt/media/image166.png" Id="rId2" /><Relationship Type="http://schemas.openxmlformats.org/officeDocument/2006/relationships/slideLayout" Target="/ppt/slideLayouts/slideLayout2.xml" Id="rId1" /></Relationships>
</file>

<file path=ppt/slides/_rels/slide220.xml.rels>&#65279;<?xml version="1.0" encoding="utf-8"?><Relationships xmlns="http://schemas.openxmlformats.org/package/2006/relationships"><Relationship Type="http://schemas.microsoft.com/office/2007/relationships/hdphoto" Target="/ppt/media/hdphoto102.wdp" Id="rId3" /><Relationship Type="http://schemas.openxmlformats.org/officeDocument/2006/relationships/image" Target="/ppt/media/image167.png" Id="rId2" /><Relationship Type="http://schemas.openxmlformats.org/officeDocument/2006/relationships/slideLayout" Target="/ppt/slideLayouts/slideLayout2.xml" Id="rId1" /></Relationships>
</file>

<file path=ppt/slides/_rels/slide221.xml.rels>&#65279;<?xml version="1.0" encoding="utf-8"?><Relationships xmlns="http://schemas.openxmlformats.org/package/2006/relationships"><Relationship Type="http://schemas.microsoft.com/office/2007/relationships/hdphoto" Target="/ppt/media/hdphoto103.wdp" Id="rId3" /><Relationship Type="http://schemas.openxmlformats.org/officeDocument/2006/relationships/image" Target="/ppt/media/image168.png" Id="rId2" /><Relationship Type="http://schemas.openxmlformats.org/officeDocument/2006/relationships/slideLayout" Target="/ppt/slideLayouts/slideLayout2.xml" Id="rId1" /></Relationships>
</file>

<file path=ppt/slides/_rels/slide222.xml.rels>&#65279;<?xml version="1.0" encoding="utf-8"?><Relationships xmlns="http://schemas.openxmlformats.org/package/2006/relationships"><Relationship Type="http://schemas.microsoft.com/office/2007/relationships/hdphoto" Target="/ppt/media/hdphoto104.wdp" Id="rId3" /><Relationship Type="http://schemas.openxmlformats.org/officeDocument/2006/relationships/image" Target="/ppt/media/image169.png" Id="rId2" /><Relationship Type="http://schemas.openxmlformats.org/officeDocument/2006/relationships/slideLayout" Target="/ppt/slideLayouts/slideLayout2.xml" Id="rId1" /></Relationships>
</file>

<file path=ppt/slides/_rels/slide223.xml.rels>&#65279;<?xml version="1.0" encoding="utf-8"?><Relationships xmlns="http://schemas.openxmlformats.org/package/2006/relationships"><Relationship Type="http://schemas.microsoft.com/office/2007/relationships/hdphoto" Target="/ppt/media/hdphoto105.wdp" Id="rId3" /><Relationship Type="http://schemas.openxmlformats.org/officeDocument/2006/relationships/image" Target="/ppt/media/image170.png" Id="rId2" /><Relationship Type="http://schemas.openxmlformats.org/officeDocument/2006/relationships/slideLayout" Target="/ppt/slideLayouts/slideLayout2.xml" Id="rId1" /></Relationships>
</file>

<file path=ppt/slides/_rels/slide22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2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26.xml.rels>&#65279;<?xml version="1.0" encoding="utf-8"?><Relationships xmlns="http://schemas.openxmlformats.org/package/2006/relationships"><Relationship Type="http://schemas.openxmlformats.org/officeDocument/2006/relationships/image" Target="/ppt/media/image171.jpeg" Id="rId2" /><Relationship Type="http://schemas.openxmlformats.org/officeDocument/2006/relationships/slideLayout" Target="/ppt/slideLayouts/slideLayout1.xml" Id="rId1" /></Relationships>
</file>

<file path=ppt/slides/_rels/slide227.xml.rels>&#65279;<?xml version="1.0" encoding="utf-8"?><Relationships xmlns="http://schemas.openxmlformats.org/package/2006/relationships"><Relationship Type="http://schemas.microsoft.com/office/2007/relationships/hdphoto" Target="/ppt/media/hdphoto106.wdp" Id="rId3" /><Relationship Type="http://schemas.openxmlformats.org/officeDocument/2006/relationships/image" Target="/ppt/media/image172.png" Id="rId2" /><Relationship Type="http://schemas.openxmlformats.org/officeDocument/2006/relationships/slideLayout" Target="/ppt/slideLayouts/slideLayout2.xml" Id="rId1" /></Relationships>
</file>

<file path=ppt/slides/_rels/slide228.xml.rels>&#65279;<?xml version="1.0" encoding="utf-8"?><Relationships xmlns="http://schemas.openxmlformats.org/package/2006/relationships"><Relationship Type="http://schemas.microsoft.com/office/2007/relationships/hdphoto" Target="/ppt/media/hdphoto107.wdp" Id="rId3" /><Relationship Type="http://schemas.openxmlformats.org/officeDocument/2006/relationships/image" Target="/ppt/media/image173.png" Id="rId2" /><Relationship Type="http://schemas.openxmlformats.org/officeDocument/2006/relationships/slideLayout" Target="/ppt/slideLayouts/slideLayout2.xml" Id="rId1" /></Relationships>
</file>

<file path=ppt/slides/_rels/slide229.xml.rels>&#65279;<?xml version="1.0" encoding="utf-8"?><Relationships xmlns="http://schemas.openxmlformats.org/package/2006/relationships"><Relationship Type="http://schemas.microsoft.com/office/2007/relationships/hdphoto" Target="/ppt/media/hdphoto108.wdp" Id="rId3" /><Relationship Type="http://schemas.openxmlformats.org/officeDocument/2006/relationships/image" Target="/ppt/media/image174.png" Id="rId2" /><Relationship Type="http://schemas.openxmlformats.org/officeDocument/2006/relationships/slideLayout" Target="/ppt/slideLayouts/slideLayout2.xml" Id="rId1" /></Relationships>
</file>

<file path=ppt/slides/_rels/slide230.xml.rels>&#65279;<?xml version="1.0" encoding="utf-8"?><Relationships xmlns="http://schemas.openxmlformats.org/package/2006/relationships"><Relationship Type="http://schemas.microsoft.com/office/2007/relationships/hdphoto" Target="/ppt/media/hdphoto109.wdp" Id="rId3" /><Relationship Type="http://schemas.openxmlformats.org/officeDocument/2006/relationships/image" Target="/ppt/media/image175.png" Id="rId2" /><Relationship Type="http://schemas.openxmlformats.org/officeDocument/2006/relationships/slideLayout" Target="/ppt/slideLayouts/slideLayout2.xml" Id="rId1" /></Relationships>
</file>

<file path=ppt/slides/_rels/slide231.xml.rels>&#65279;<?xml version="1.0" encoding="utf-8"?><Relationships xmlns="http://schemas.openxmlformats.org/package/2006/relationships"><Relationship Type="http://schemas.microsoft.com/office/2007/relationships/hdphoto" Target="/ppt/media/hdphoto110.wdp" Id="rId3" /><Relationship Type="http://schemas.openxmlformats.org/officeDocument/2006/relationships/image" Target="/ppt/media/image176.png" Id="rId2" /><Relationship Type="http://schemas.openxmlformats.org/officeDocument/2006/relationships/slideLayout" Target="/ppt/slideLayouts/slideLayout2.xml" Id="rId1" /></Relationships>
</file>

<file path=ppt/slides/_rels/slide232.xml.rels>&#65279;<?xml version="1.0" encoding="utf-8"?><Relationships xmlns="http://schemas.openxmlformats.org/package/2006/relationships"><Relationship Type="http://schemas.microsoft.com/office/2007/relationships/hdphoto" Target="/ppt/media/hdphoto111.wdp" Id="rId3" /><Relationship Type="http://schemas.openxmlformats.org/officeDocument/2006/relationships/image" Target="/ppt/media/image177.png" Id="rId2" /><Relationship Type="http://schemas.openxmlformats.org/officeDocument/2006/relationships/slideLayout" Target="/ppt/slideLayouts/slideLayout2.xml" Id="rId1" /></Relationships>
</file>

<file path=ppt/slides/_rels/slide233.xml.rels>&#65279;<?xml version="1.0" encoding="utf-8"?><Relationships xmlns="http://schemas.openxmlformats.org/package/2006/relationships"><Relationship Type="http://schemas.microsoft.com/office/2007/relationships/hdphoto" Target="/ppt/media/hdphoto112.wdp" Id="rId3" /><Relationship Type="http://schemas.openxmlformats.org/officeDocument/2006/relationships/image" Target="/ppt/media/image178.png" Id="rId2" /><Relationship Type="http://schemas.openxmlformats.org/officeDocument/2006/relationships/slideLayout" Target="/ppt/slideLayouts/slideLayout2.xml" Id="rId1" /></Relationships>
</file>

<file path=ppt/slides/_rels/slide234.xml.rels>&#65279;<?xml version="1.0" encoding="utf-8"?><Relationships xmlns="http://schemas.openxmlformats.org/package/2006/relationships"><Relationship Type="http://schemas.microsoft.com/office/2007/relationships/hdphoto" Target="/ppt/media/hdphoto113.wdp" Id="rId3" /><Relationship Type="http://schemas.openxmlformats.org/officeDocument/2006/relationships/image" Target="/ppt/media/image179.png" Id="rId2" /><Relationship Type="http://schemas.openxmlformats.org/officeDocument/2006/relationships/slideLayout" Target="/ppt/slideLayouts/slideLayout2.xml" Id="rId1" /></Relationships>
</file>

<file path=ppt/slides/_rels/slide23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3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37.xml.rels>&#65279;<?xml version="1.0" encoding="utf-8"?><Relationships xmlns="http://schemas.openxmlformats.org/package/2006/relationships"><Relationship Type="http://schemas.openxmlformats.org/officeDocument/2006/relationships/image" Target="/ppt/media/image180.jpeg" Id="rId2" /><Relationship Type="http://schemas.openxmlformats.org/officeDocument/2006/relationships/slideLayout" Target="/ppt/slideLayouts/slideLayout1.xml" Id="rId1" /></Relationships>
</file>

<file path=ppt/slides/_rels/slide238.xml.rels>&#65279;<?xml version="1.0" encoding="utf-8"?><Relationships xmlns="http://schemas.openxmlformats.org/package/2006/relationships"><Relationship Type="http://schemas.openxmlformats.org/officeDocument/2006/relationships/image" Target="/ppt/media/image181.jpeg" Id="rId2" /><Relationship Type="http://schemas.openxmlformats.org/officeDocument/2006/relationships/slideLayout" Target="/ppt/slideLayouts/slideLayout2.xml" Id="rId1" /></Relationships>
</file>

<file path=ppt/slides/_rels/slide239.xml.rels>&#65279;<?xml version="1.0" encoding="utf-8"?><Relationships xmlns="http://schemas.openxmlformats.org/package/2006/relationships"><Relationship Type="http://schemas.openxmlformats.org/officeDocument/2006/relationships/image" Target="/ppt/media/image182.jpeg" Id="rId2" /><Relationship Type="http://schemas.openxmlformats.org/officeDocument/2006/relationships/slideLayout" Target="/ppt/slideLayouts/slideLayout2.xml" Id="rId1" /></Relationships>
</file>

<file path=ppt/slides/_rels/slide240.xml.rels>&#65279;<?xml version="1.0" encoding="utf-8"?><Relationships xmlns="http://schemas.openxmlformats.org/package/2006/relationships"><Relationship Type="http://schemas.openxmlformats.org/officeDocument/2006/relationships/image" Target="/ppt/media/image183.jpeg" Id="rId2" /><Relationship Type="http://schemas.openxmlformats.org/officeDocument/2006/relationships/slideLayout" Target="/ppt/slideLayouts/slideLayout2.xml" Id="rId1" /></Relationships>
</file>

<file path=ppt/slides/_rels/slide241.xml.rels>&#65279;<?xml version="1.0" encoding="utf-8"?><Relationships xmlns="http://schemas.openxmlformats.org/package/2006/relationships"><Relationship Type="http://schemas.microsoft.com/office/2007/relationships/hdphoto" Target="/ppt/media/hdphoto114.wdp" Id="rId3" /><Relationship Type="http://schemas.openxmlformats.org/officeDocument/2006/relationships/image" Target="/ppt/media/image184.png" Id="rId2" /><Relationship Type="http://schemas.openxmlformats.org/officeDocument/2006/relationships/slideLayout" Target="/ppt/slideLayouts/slideLayout2.xml" Id="rId1" /></Relationships>
</file>

<file path=ppt/slides/_rels/slide242.xml.rels>&#65279;<?xml version="1.0" encoding="utf-8"?><Relationships xmlns="http://schemas.openxmlformats.org/package/2006/relationships"><Relationship Type="http://schemas.microsoft.com/office/2007/relationships/hdphoto" Target="/ppt/media/hdphoto115.wdp" Id="rId3" /><Relationship Type="http://schemas.openxmlformats.org/officeDocument/2006/relationships/image" Target="/ppt/media/image185.png" Id="rId2" /><Relationship Type="http://schemas.openxmlformats.org/officeDocument/2006/relationships/slideLayout" Target="/ppt/slideLayouts/slideLayout2.xml" Id="rId1" /></Relationships>
</file>

<file path=ppt/slides/_rels/slide243.xml.rels>&#65279;<?xml version="1.0" encoding="utf-8"?><Relationships xmlns="http://schemas.openxmlformats.org/package/2006/relationships"><Relationship Type="http://schemas.microsoft.com/office/2007/relationships/hdphoto" Target="/ppt/media/hdphoto116.wdp" Id="rId3" /><Relationship Type="http://schemas.openxmlformats.org/officeDocument/2006/relationships/image" Target="/ppt/media/image186.png" Id="rId2" /><Relationship Type="http://schemas.openxmlformats.org/officeDocument/2006/relationships/slideLayout" Target="/ppt/slideLayouts/slideLayout2.xml" Id="rId1" /></Relationships>
</file>

<file path=ppt/slides/_rels/slide244.xml.rels>&#65279;<?xml version="1.0" encoding="utf-8"?><Relationships xmlns="http://schemas.openxmlformats.org/package/2006/relationships"><Relationship Type="http://schemas.microsoft.com/office/2007/relationships/hdphoto" Target="/ppt/media/hdphoto117.wdp" Id="rId3" /><Relationship Type="http://schemas.openxmlformats.org/officeDocument/2006/relationships/image" Target="/ppt/media/image187.png" Id="rId2" /><Relationship Type="http://schemas.openxmlformats.org/officeDocument/2006/relationships/slideLayout" Target="/ppt/slideLayouts/slideLayout2.xml" Id="rId1" /></Relationships>
</file>

<file path=ppt/slides/_rels/slide245.xml.rels>&#65279;<?xml version="1.0" encoding="utf-8"?><Relationships xmlns="http://schemas.openxmlformats.org/package/2006/relationships"><Relationship Type="http://schemas.microsoft.com/office/2007/relationships/hdphoto" Target="/ppt/media/hdphoto118.wdp" Id="rId3" /><Relationship Type="http://schemas.openxmlformats.org/officeDocument/2006/relationships/image" Target="/ppt/media/image188.png" Id="rId2" /><Relationship Type="http://schemas.openxmlformats.org/officeDocument/2006/relationships/slideLayout" Target="/ppt/slideLayouts/slideLayout2.xml" Id="rId1" /></Relationships>
</file>

<file path=ppt/slides/_rels/slide246.xml.rels>&#65279;<?xml version="1.0" encoding="utf-8"?><Relationships xmlns="http://schemas.openxmlformats.org/package/2006/relationships"><Relationship Type="http://schemas.microsoft.com/office/2007/relationships/hdphoto" Target="/ppt/media/hdphoto119.wdp" Id="rId3" /><Relationship Type="http://schemas.openxmlformats.org/officeDocument/2006/relationships/image" Target="/ppt/media/image189.png" Id="rId2" /><Relationship Type="http://schemas.openxmlformats.org/officeDocument/2006/relationships/slideLayout" Target="/ppt/slideLayouts/slideLayout2.xml" Id="rId1" /></Relationships>
</file>

<file path=ppt/slides/_rels/slide24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4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4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5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51.xml.rels>&#65279;<?xml version="1.0" encoding="utf-8"?><Relationships xmlns="http://schemas.openxmlformats.org/package/2006/relationships"><Relationship Type="http://schemas.openxmlformats.org/officeDocument/2006/relationships/image" Target="/ppt/media/image190.png" Id="rId2" /><Relationship Type="http://schemas.openxmlformats.org/officeDocument/2006/relationships/slideLayout" Target="/ppt/slideLayouts/slideLayout1.xml" Id="rId1" /></Relationships>
</file>

<file path=ppt/slides/_rels/slide252.xml.rels>&#65279;<?xml version="1.0" encoding="utf-8"?><Relationships xmlns="http://schemas.openxmlformats.org/package/2006/relationships"><Relationship Type="http://schemas.openxmlformats.org/officeDocument/2006/relationships/image" Target="/ppt/media/image191.jpeg" Id="rId2" /><Relationship Type="http://schemas.openxmlformats.org/officeDocument/2006/relationships/slideLayout" Target="/ppt/slideLayouts/slideLayout1.xml" Id="rId1" /></Relationships>
</file>

<file path=ppt/slides/_rels/slide253.xml.rels>&#65279;<?xml version="1.0" encoding="utf-8"?><Relationships xmlns="http://schemas.openxmlformats.org/package/2006/relationships"><Relationship Type="http://schemas.microsoft.com/office/2007/relationships/hdphoto" Target="/ppt/media/hdphoto120.wdp" Id="rId3" /><Relationship Type="http://schemas.openxmlformats.org/officeDocument/2006/relationships/image" Target="/ppt/media/image192.png" Id="rId2" /><Relationship Type="http://schemas.openxmlformats.org/officeDocument/2006/relationships/slideLayout" Target="/ppt/slideLayouts/slideLayout2.xml" Id="rId1" /></Relationships>
</file>

<file path=ppt/slides/_rels/slide254.xml.rels>&#65279;<?xml version="1.0" encoding="utf-8"?><Relationships xmlns="http://schemas.openxmlformats.org/package/2006/relationships"><Relationship Type="http://schemas.microsoft.com/office/2007/relationships/hdphoto" Target="/ppt/media/hdphoto121.wdp" Id="rId3" /><Relationship Type="http://schemas.openxmlformats.org/officeDocument/2006/relationships/image" Target="/ppt/media/image193.png" Id="rId2" /><Relationship Type="http://schemas.openxmlformats.org/officeDocument/2006/relationships/slideLayout" Target="/ppt/slideLayouts/slideLayout2.xml" Id="rId1" /></Relationships>
</file>

<file path=ppt/slides/_rels/slide255.xml.rels>&#65279;<?xml version="1.0" encoding="utf-8"?><Relationships xmlns="http://schemas.openxmlformats.org/package/2006/relationships"><Relationship Type="http://schemas.microsoft.com/office/2007/relationships/hdphoto" Target="/ppt/media/hdphoto122.wdp" Id="rId3" /><Relationship Type="http://schemas.openxmlformats.org/officeDocument/2006/relationships/image" Target="/ppt/media/image194.png" Id="rId2" /><Relationship Type="http://schemas.openxmlformats.org/officeDocument/2006/relationships/slideLayout" Target="/ppt/slideLayouts/slideLayout2.xml" Id="rId1" /></Relationships>
</file>

<file path=ppt/slides/_rels/slide256.xml.rels>&#65279;<?xml version="1.0" encoding="utf-8"?><Relationships xmlns="http://schemas.openxmlformats.org/package/2006/relationships"><Relationship Type="http://schemas.microsoft.com/office/2007/relationships/hdphoto" Target="/ppt/media/hdphoto123.wdp" Id="rId3" /><Relationship Type="http://schemas.openxmlformats.org/officeDocument/2006/relationships/image" Target="/ppt/media/image195.png" Id="rId2" /><Relationship Type="http://schemas.openxmlformats.org/officeDocument/2006/relationships/slideLayout" Target="/ppt/slideLayouts/slideLayout2.xml" Id="rId1" /></Relationships>
</file>

<file path=ppt/slides/_rels/slide257.xml.rels>&#65279;<?xml version="1.0" encoding="utf-8"?><Relationships xmlns="http://schemas.openxmlformats.org/package/2006/relationships"><Relationship Type="http://schemas.openxmlformats.org/officeDocument/2006/relationships/image" Target="/ppt/media/image196.png" Id="rId2" /><Relationship Type="http://schemas.openxmlformats.org/officeDocument/2006/relationships/slideLayout" Target="/ppt/slideLayouts/slideLayout2.xml" Id="rId1" /></Relationships>
</file>

<file path=ppt/slides/_rels/slide258.xml.rels>&#65279;<?xml version="1.0" encoding="utf-8"?><Relationships xmlns="http://schemas.openxmlformats.org/package/2006/relationships"><Relationship Type="http://schemas.microsoft.com/office/2007/relationships/hdphoto" Target="/ppt/media/hdphoto124.wdp" Id="rId3" /><Relationship Type="http://schemas.openxmlformats.org/officeDocument/2006/relationships/image" Target="/ppt/media/image197.png" Id="rId2" /><Relationship Type="http://schemas.openxmlformats.org/officeDocument/2006/relationships/slideLayout" Target="/ppt/slideLayouts/slideLayout2.xml" Id="rId1" /></Relationships>
</file>

<file path=ppt/slides/_rels/slide259.xml.rels>&#65279;<?xml version="1.0" encoding="utf-8"?><Relationships xmlns="http://schemas.openxmlformats.org/package/2006/relationships"><Relationship Type="http://schemas.microsoft.com/office/2007/relationships/hdphoto" Target="/ppt/media/hdphoto125.wdp" Id="rId3" /><Relationship Type="http://schemas.openxmlformats.org/officeDocument/2006/relationships/image" Target="/ppt/media/image198.png" Id="rId2" /><Relationship Type="http://schemas.openxmlformats.org/officeDocument/2006/relationships/slideLayout" Target="/ppt/slideLayouts/slideLayout2.xml" Id="rId1" /></Relationships>
</file>

<file path=ppt/slides/_rels/slide260.xml.rels>&#65279;<?xml version="1.0" encoding="utf-8"?><Relationships xmlns="http://schemas.openxmlformats.org/package/2006/relationships"><Relationship Type="http://schemas.microsoft.com/office/2007/relationships/hdphoto" Target="/ppt/media/hdphoto126.wdp" Id="rId3" /><Relationship Type="http://schemas.openxmlformats.org/officeDocument/2006/relationships/image" Target="/ppt/media/image199.png" Id="rId2" /><Relationship Type="http://schemas.openxmlformats.org/officeDocument/2006/relationships/slideLayout" Target="/ppt/slideLayouts/slideLayout2.xml" Id="rId1" /></Relationships>
</file>

<file path=ppt/slides/_rels/slide26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6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6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64.xml.rels>&#65279;<?xml version="1.0" encoding="utf-8"?><Relationships xmlns="http://schemas.openxmlformats.org/package/2006/relationships"><Relationship Type="http://schemas.openxmlformats.org/officeDocument/2006/relationships/image" Target="/ppt/media/image200.jpeg" Id="rId2" /><Relationship Type="http://schemas.openxmlformats.org/officeDocument/2006/relationships/slideLayout" Target="/ppt/slideLayouts/slideLayout1.xml" Id="rId1" /></Relationships>
</file>

<file path=ppt/slides/_rels/slide265.xml.rels>&#65279;<?xml version="1.0" encoding="utf-8"?><Relationships xmlns="http://schemas.openxmlformats.org/package/2006/relationships"><Relationship Type="http://schemas.microsoft.com/office/2007/relationships/hdphoto" Target="/ppt/media/hdphoto127.wdp" Id="rId3" /><Relationship Type="http://schemas.openxmlformats.org/officeDocument/2006/relationships/image" Target="/ppt/media/image201.png" Id="rId2" /><Relationship Type="http://schemas.openxmlformats.org/officeDocument/2006/relationships/slideLayout" Target="/ppt/slideLayouts/slideLayout2.xml" Id="rId1" /></Relationships>
</file>

<file path=ppt/slides/_rels/slide266.xml.rels>&#65279;<?xml version="1.0" encoding="utf-8"?><Relationships xmlns="http://schemas.openxmlformats.org/package/2006/relationships"><Relationship Type="http://schemas.microsoft.com/office/2007/relationships/hdphoto" Target="/ppt/media/hdphoto128.wdp" Id="rId3" /><Relationship Type="http://schemas.openxmlformats.org/officeDocument/2006/relationships/image" Target="/ppt/media/image202.png" Id="rId2" /><Relationship Type="http://schemas.openxmlformats.org/officeDocument/2006/relationships/slideLayout" Target="/ppt/slideLayouts/slideLayout2.xml" Id="rId1" /></Relationships>
</file>

<file path=ppt/slides/_rels/slide267.xml.rels>&#65279;<?xml version="1.0" encoding="utf-8"?><Relationships xmlns="http://schemas.openxmlformats.org/package/2006/relationships"><Relationship Type="http://schemas.microsoft.com/office/2007/relationships/hdphoto" Target="/ppt/media/hdphoto129.wdp" Id="rId3" /><Relationship Type="http://schemas.openxmlformats.org/officeDocument/2006/relationships/image" Target="/ppt/media/image203.png" Id="rId2" /><Relationship Type="http://schemas.openxmlformats.org/officeDocument/2006/relationships/slideLayout" Target="/ppt/slideLayouts/slideLayout2.xml" Id="rId1" /></Relationships>
</file>

<file path=ppt/slides/_rels/slide268.xml.rels>&#65279;<?xml version="1.0" encoding="utf-8"?><Relationships xmlns="http://schemas.openxmlformats.org/package/2006/relationships"><Relationship Type="http://schemas.microsoft.com/office/2007/relationships/hdphoto" Target="/ppt/media/hdphoto130.wdp" Id="rId3" /><Relationship Type="http://schemas.openxmlformats.org/officeDocument/2006/relationships/image" Target="/ppt/media/image204.png" Id="rId2" /><Relationship Type="http://schemas.openxmlformats.org/officeDocument/2006/relationships/slideLayout" Target="/ppt/slideLayouts/slideLayout2.xml" Id="rId1" /></Relationships>
</file>

<file path=ppt/slides/_rels/slide269.xml.rels>&#65279;<?xml version="1.0" encoding="utf-8"?><Relationships xmlns="http://schemas.openxmlformats.org/package/2006/relationships"><Relationship Type="http://schemas.microsoft.com/office/2007/relationships/hdphoto" Target="/ppt/media/hdphoto131.wdp" Id="rId3" /><Relationship Type="http://schemas.openxmlformats.org/officeDocument/2006/relationships/image" Target="/ppt/media/image205.png" Id="rId2" /><Relationship Type="http://schemas.openxmlformats.org/officeDocument/2006/relationships/slideLayout" Target="/ppt/slideLayouts/slideLayout2.xml" Id="rId1" /></Relationships>
</file>

<file path=ppt/slides/_rels/slide270.xml.rels>&#65279;<?xml version="1.0" encoding="utf-8"?><Relationships xmlns="http://schemas.openxmlformats.org/package/2006/relationships"><Relationship Type="http://schemas.microsoft.com/office/2007/relationships/hdphoto" Target="/ppt/media/hdphoto132.wdp" Id="rId3" /><Relationship Type="http://schemas.openxmlformats.org/officeDocument/2006/relationships/image" Target="/ppt/media/image206.png" Id="rId2" /><Relationship Type="http://schemas.openxmlformats.org/officeDocument/2006/relationships/slideLayout" Target="/ppt/slideLayouts/slideLayout2.xml" Id="rId1" /></Relationships>
</file>

<file path=ppt/slides/_rels/slide271.xml.rels>&#65279;<?xml version="1.0" encoding="utf-8"?><Relationships xmlns="http://schemas.openxmlformats.org/package/2006/relationships"><Relationship Type="http://schemas.microsoft.com/office/2007/relationships/hdphoto" Target="/ppt/media/hdphoto133.wdp" Id="rId3" /><Relationship Type="http://schemas.openxmlformats.org/officeDocument/2006/relationships/image" Target="/ppt/media/image207.png" Id="rId2" /><Relationship Type="http://schemas.openxmlformats.org/officeDocument/2006/relationships/slideLayout" Target="/ppt/slideLayouts/slideLayout2.xml" Id="rId1" /></Relationships>
</file>

<file path=ppt/slides/_rels/slide272.xml.rels>&#65279;<?xml version="1.0" encoding="utf-8"?><Relationships xmlns="http://schemas.openxmlformats.org/package/2006/relationships"><Relationship Type="http://schemas.microsoft.com/office/2007/relationships/hdphoto" Target="/ppt/media/hdphoto134.wdp" Id="rId3" /><Relationship Type="http://schemas.openxmlformats.org/officeDocument/2006/relationships/image" Target="/ppt/media/image208.png" Id="rId2" /><Relationship Type="http://schemas.openxmlformats.org/officeDocument/2006/relationships/slideLayout" Target="/ppt/slideLayouts/slideLayout2.xml" Id="rId1" /></Relationships>
</file>

<file path=ppt/slides/_rels/slide273.xml.rels>&#65279;<?xml version="1.0" encoding="utf-8"?><Relationships xmlns="http://schemas.openxmlformats.org/package/2006/relationships"><Relationship Type="http://schemas.microsoft.com/office/2007/relationships/hdphoto" Target="/ppt/media/hdphoto135.wdp" Id="rId3" /><Relationship Type="http://schemas.openxmlformats.org/officeDocument/2006/relationships/image" Target="/ppt/media/image209.png" Id="rId2" /><Relationship Type="http://schemas.openxmlformats.org/officeDocument/2006/relationships/slideLayout" Target="/ppt/slideLayouts/slideLayout2.xml" Id="rId1" /></Relationships>
</file>

<file path=ppt/slides/_rels/slide27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7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7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7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78.xml.rels>&#65279;<?xml version="1.0" encoding="utf-8"?><Relationships xmlns="http://schemas.openxmlformats.org/package/2006/relationships"><Relationship Type="http://schemas.openxmlformats.org/officeDocument/2006/relationships/image" Target="/ppt/media/image210.jpeg" Id="rId2" /><Relationship Type="http://schemas.openxmlformats.org/officeDocument/2006/relationships/slideLayout" Target="/ppt/slideLayouts/slideLayout1.xml" Id="rId1" /></Relationships>
</file>

<file path=ppt/slides/_rels/slide279.xml.rels>&#65279;<?xml version="1.0" encoding="utf-8"?><Relationships xmlns="http://schemas.openxmlformats.org/package/2006/relationships"><Relationship Type="http://schemas.microsoft.com/office/2007/relationships/hdphoto" Target="/ppt/media/hdphoto136.wdp" Id="rId3" /><Relationship Type="http://schemas.openxmlformats.org/officeDocument/2006/relationships/image" Target="/ppt/media/image211.png" Id="rId2" /><Relationship Type="http://schemas.openxmlformats.org/officeDocument/2006/relationships/slideLayout" Target="/ppt/slideLayouts/slideLayout2.xml" Id="rId1" /></Relationships>
</file>

<file path=ppt/slides/_rels/slide280.xml.rels>&#65279;<?xml version="1.0" encoding="utf-8"?><Relationships xmlns="http://schemas.openxmlformats.org/package/2006/relationships"><Relationship Type="http://schemas.microsoft.com/office/2007/relationships/hdphoto" Target="/ppt/media/hdphoto137.wdp" Id="rId3" /><Relationship Type="http://schemas.openxmlformats.org/officeDocument/2006/relationships/image" Target="/ppt/media/image212.png" Id="rId2" /><Relationship Type="http://schemas.openxmlformats.org/officeDocument/2006/relationships/slideLayout" Target="/ppt/slideLayouts/slideLayout2.xml" Id="rId1" /></Relationships>
</file>

<file path=ppt/slides/_rels/slide281.xml.rels>&#65279;<?xml version="1.0" encoding="utf-8"?><Relationships xmlns="http://schemas.openxmlformats.org/package/2006/relationships"><Relationship Type="http://schemas.microsoft.com/office/2007/relationships/hdphoto" Target="/ppt/media/hdphoto138.wdp" Id="rId3" /><Relationship Type="http://schemas.openxmlformats.org/officeDocument/2006/relationships/image" Target="/ppt/media/image213.png" Id="rId2" /><Relationship Type="http://schemas.openxmlformats.org/officeDocument/2006/relationships/slideLayout" Target="/ppt/slideLayouts/slideLayout2.xml" Id="rId1" /></Relationships>
</file>

<file path=ppt/slides/_rels/slide282.xml.rels>&#65279;<?xml version="1.0" encoding="utf-8"?><Relationships xmlns="http://schemas.openxmlformats.org/package/2006/relationships"><Relationship Type="http://schemas.microsoft.com/office/2007/relationships/hdphoto" Target="/ppt/media/hdphoto139.wdp" Id="rId3" /><Relationship Type="http://schemas.openxmlformats.org/officeDocument/2006/relationships/image" Target="/ppt/media/image214.png" Id="rId2" /><Relationship Type="http://schemas.openxmlformats.org/officeDocument/2006/relationships/slideLayout" Target="/ppt/slideLayouts/slideLayout2.xml" Id="rId1" /></Relationships>
</file>

<file path=ppt/slides/_rels/slide283.xml.rels>&#65279;<?xml version="1.0" encoding="utf-8"?><Relationships xmlns="http://schemas.openxmlformats.org/package/2006/relationships"><Relationship Type="http://schemas.microsoft.com/office/2007/relationships/hdphoto" Target="/ppt/media/hdphoto140.wdp" Id="rId3" /><Relationship Type="http://schemas.openxmlformats.org/officeDocument/2006/relationships/image" Target="/ppt/media/image215.png" Id="rId2" /><Relationship Type="http://schemas.openxmlformats.org/officeDocument/2006/relationships/slideLayout" Target="/ppt/slideLayouts/slideLayout2.xml" Id="rId1" /></Relationships>
</file>

<file path=ppt/slides/_rels/slide284.xml.rels>&#65279;<?xml version="1.0" encoding="utf-8"?><Relationships xmlns="http://schemas.openxmlformats.org/package/2006/relationships"><Relationship Type="http://schemas.microsoft.com/office/2007/relationships/hdphoto" Target="/ppt/media/hdphoto141.wdp" Id="rId3" /><Relationship Type="http://schemas.openxmlformats.org/officeDocument/2006/relationships/image" Target="/ppt/media/image216.png" Id="rId2" /><Relationship Type="http://schemas.openxmlformats.org/officeDocument/2006/relationships/slideLayout" Target="/ppt/slideLayouts/slideLayout2.xml" Id="rId1" /></Relationships>
</file>

<file path=ppt/slides/_rels/slide285.xml.rels>&#65279;<?xml version="1.0" encoding="utf-8"?><Relationships xmlns="http://schemas.openxmlformats.org/package/2006/relationships"><Relationship Type="http://schemas.microsoft.com/office/2007/relationships/hdphoto" Target="/ppt/media/hdphoto142.wdp" Id="rId3" /><Relationship Type="http://schemas.openxmlformats.org/officeDocument/2006/relationships/image" Target="/ppt/media/image217.png" Id="rId2" /><Relationship Type="http://schemas.openxmlformats.org/officeDocument/2006/relationships/slideLayout" Target="/ppt/slideLayouts/slideLayout2.xml" Id="rId1" /></Relationships>
</file>

<file path=ppt/slides/_rels/slide286.xml.rels>&#65279;<?xml version="1.0" encoding="utf-8"?><Relationships xmlns="http://schemas.openxmlformats.org/package/2006/relationships"><Relationship Type="http://schemas.microsoft.com/office/2007/relationships/hdphoto" Target="/ppt/media/hdphoto143.wdp" Id="rId3" /><Relationship Type="http://schemas.openxmlformats.org/officeDocument/2006/relationships/image" Target="/ppt/media/image218.png" Id="rId2" /><Relationship Type="http://schemas.openxmlformats.org/officeDocument/2006/relationships/slideLayout" Target="/ppt/slideLayouts/slideLayout2.xml" Id="rId1" /></Relationships>
</file>

<file path=ppt/slides/_rels/slide28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8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8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9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91.xml.rels>&#65279;<?xml version="1.0" encoding="utf-8"?><Relationships xmlns="http://schemas.openxmlformats.org/package/2006/relationships"><Relationship Type="http://schemas.openxmlformats.org/officeDocument/2006/relationships/image" Target="/ppt/media/image219.jpeg" Id="rId2" /><Relationship Type="http://schemas.openxmlformats.org/officeDocument/2006/relationships/slideLayout" Target="/ppt/slideLayouts/slideLayout1.xml" Id="rId1" /></Relationships>
</file>

<file path=ppt/slides/_rels/slide292.xml.rels>&#65279;<?xml version="1.0" encoding="utf-8"?><Relationships xmlns="http://schemas.openxmlformats.org/package/2006/relationships"><Relationship Type="http://schemas.microsoft.com/office/2007/relationships/hdphoto" Target="/ppt/media/hdphoto144.wdp" Id="rId3" /><Relationship Type="http://schemas.openxmlformats.org/officeDocument/2006/relationships/image" Target="/ppt/media/image220.png" Id="rId2" /><Relationship Type="http://schemas.openxmlformats.org/officeDocument/2006/relationships/slideLayout" Target="/ppt/slideLayouts/slideLayout2.xml" Id="rId1" /></Relationships>
</file>

<file path=ppt/slides/_rels/slide293.xml.rels>&#65279;<?xml version="1.0" encoding="utf-8"?><Relationships xmlns="http://schemas.openxmlformats.org/package/2006/relationships"><Relationship Type="http://schemas.microsoft.com/office/2007/relationships/hdphoto" Target="/ppt/media/hdphoto145.wdp" Id="rId3" /><Relationship Type="http://schemas.openxmlformats.org/officeDocument/2006/relationships/image" Target="/ppt/media/image221.png" Id="rId2" /><Relationship Type="http://schemas.openxmlformats.org/officeDocument/2006/relationships/slideLayout" Target="/ppt/slideLayouts/slideLayout2.xml" Id="rId1" /></Relationships>
</file>

<file path=ppt/slides/_rels/slide294.xml.rels>&#65279;<?xml version="1.0" encoding="utf-8"?><Relationships xmlns="http://schemas.openxmlformats.org/package/2006/relationships"><Relationship Type="http://schemas.microsoft.com/office/2007/relationships/hdphoto" Target="/ppt/media/hdphoto146.wdp" Id="rId3" /><Relationship Type="http://schemas.openxmlformats.org/officeDocument/2006/relationships/image" Target="/ppt/media/image222.png" Id="rId2" /><Relationship Type="http://schemas.openxmlformats.org/officeDocument/2006/relationships/slideLayout" Target="/ppt/slideLayouts/slideLayout2.xml" Id="rId1" /></Relationships>
</file>

<file path=ppt/slides/_rels/slide295.xml.rels>&#65279;<?xml version="1.0" encoding="utf-8"?><Relationships xmlns="http://schemas.openxmlformats.org/package/2006/relationships"><Relationship Type="http://schemas.microsoft.com/office/2007/relationships/hdphoto" Target="/ppt/media/hdphoto147.wdp" Id="rId3" /><Relationship Type="http://schemas.openxmlformats.org/officeDocument/2006/relationships/image" Target="/ppt/media/image223.png" Id="rId2" /><Relationship Type="http://schemas.openxmlformats.org/officeDocument/2006/relationships/slideLayout" Target="/ppt/slideLayouts/slideLayout2.xml" Id="rId1" /></Relationships>
</file>

<file path=ppt/slides/_rels/slide296.xml.rels>&#65279;<?xml version="1.0" encoding="utf-8"?><Relationships xmlns="http://schemas.openxmlformats.org/package/2006/relationships"><Relationship Type="http://schemas.microsoft.com/office/2007/relationships/hdphoto" Target="/ppt/media/hdphoto148.wdp" Id="rId3" /><Relationship Type="http://schemas.openxmlformats.org/officeDocument/2006/relationships/image" Target="/ppt/media/image224.png" Id="rId2" /><Relationship Type="http://schemas.openxmlformats.org/officeDocument/2006/relationships/slideLayout" Target="/ppt/slideLayouts/slideLayout2.xml" Id="rId1" /></Relationships>
</file>

<file path=ppt/slides/_rels/slide297.xml.rels>&#65279;<?xml version="1.0" encoding="utf-8"?><Relationships xmlns="http://schemas.openxmlformats.org/package/2006/relationships"><Relationship Type="http://schemas.microsoft.com/office/2007/relationships/hdphoto" Target="/ppt/media/hdphoto149.wdp" Id="rId3" /><Relationship Type="http://schemas.openxmlformats.org/officeDocument/2006/relationships/image" Target="/ppt/media/image225.png" Id="rId2" /><Relationship Type="http://schemas.openxmlformats.org/officeDocument/2006/relationships/slideLayout" Target="/ppt/slideLayouts/slideLayout2.xml" Id="rId1" /></Relationships>
</file>

<file path=ppt/slides/_rels/slide298.xml.rels>&#65279;<?xml version="1.0" encoding="utf-8"?><Relationships xmlns="http://schemas.openxmlformats.org/package/2006/relationships"><Relationship Type="http://schemas.microsoft.com/office/2007/relationships/hdphoto" Target="/ppt/media/hdphoto150.wdp" Id="rId3" /><Relationship Type="http://schemas.openxmlformats.org/officeDocument/2006/relationships/image" Target="/ppt/media/image226.png" Id="rId2" /><Relationship Type="http://schemas.openxmlformats.org/officeDocument/2006/relationships/slideLayout" Target="/ppt/slideLayouts/slideLayout2.xml" Id="rId1" /></Relationships>
</file>

<file path=ppt/slides/_rels/slide299.xml.rels>&#65279;<?xml version="1.0" encoding="utf-8"?><Relationships xmlns="http://schemas.openxmlformats.org/package/2006/relationships"><Relationship Type="http://schemas.microsoft.com/office/2007/relationships/hdphoto" Target="/ppt/media/hdphoto151.wdp" Id="rId3" /><Relationship Type="http://schemas.openxmlformats.org/officeDocument/2006/relationships/image" Target="/ppt/media/image227.png" Id="rId2" /><Relationship Type="http://schemas.openxmlformats.org/officeDocument/2006/relationships/slideLayout" Target="/ppt/slideLayouts/slideLayout2.xml" Id="rId1" /></Relationships>
</file>

<file path=ppt/slides/_rels/slide30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0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0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03.xml.rels>&#65279;<?xml version="1.0" encoding="utf-8"?><Relationships xmlns="http://schemas.openxmlformats.org/package/2006/relationships"><Relationship Type="http://schemas.openxmlformats.org/officeDocument/2006/relationships/image" Target="/ppt/media/image228.jpeg" Id="rId2" /><Relationship Type="http://schemas.openxmlformats.org/officeDocument/2006/relationships/slideLayout" Target="/ppt/slideLayouts/slideLayout1.xml" Id="rId1" /></Relationships>
</file>

<file path=ppt/slides/_rels/slide304.xml.rels>&#65279;<?xml version="1.0" encoding="utf-8"?><Relationships xmlns="http://schemas.openxmlformats.org/package/2006/relationships"><Relationship Type="http://schemas.openxmlformats.org/officeDocument/2006/relationships/image" Target="/ppt/media/image229.jpeg" Id="rId2" /><Relationship Type="http://schemas.openxmlformats.org/officeDocument/2006/relationships/slideLayout" Target="/ppt/slideLayouts/slideLayout1.xml" Id="rId1" /></Relationships>
</file>

<file path=ppt/slides/_rels/slide305.xml.rels>&#65279;<?xml version="1.0" encoding="utf-8"?><Relationships xmlns="http://schemas.openxmlformats.org/package/2006/relationships"><Relationship Type="http://schemas.microsoft.com/office/2007/relationships/hdphoto" Target="/ppt/media/hdphoto152.wdp" Id="rId3" /><Relationship Type="http://schemas.openxmlformats.org/officeDocument/2006/relationships/image" Target="/ppt/media/image230.png" Id="rId2" /><Relationship Type="http://schemas.openxmlformats.org/officeDocument/2006/relationships/slideLayout" Target="/ppt/slideLayouts/slideLayout2.xml" Id="rId1" /></Relationships>
</file>

<file path=ppt/slides/_rels/slide306.xml.rels>&#65279;<?xml version="1.0" encoding="utf-8"?><Relationships xmlns="http://schemas.openxmlformats.org/package/2006/relationships"><Relationship Type="http://schemas.microsoft.com/office/2007/relationships/hdphoto" Target="/ppt/media/hdphoto153.wdp" Id="rId3" /><Relationship Type="http://schemas.openxmlformats.org/officeDocument/2006/relationships/image" Target="/ppt/media/image231.png" Id="rId2" /><Relationship Type="http://schemas.openxmlformats.org/officeDocument/2006/relationships/slideLayout" Target="/ppt/slideLayouts/slideLayout2.xml" Id="rId1" /></Relationships>
</file>

<file path=ppt/slides/_rels/slide307.xml.rels>&#65279;<?xml version="1.0" encoding="utf-8"?><Relationships xmlns="http://schemas.openxmlformats.org/package/2006/relationships"><Relationship Type="http://schemas.openxmlformats.org/officeDocument/2006/relationships/image" Target="/ppt/media/image232.png" Id="rId2" /><Relationship Type="http://schemas.openxmlformats.org/officeDocument/2006/relationships/slideLayout" Target="/ppt/slideLayouts/slideLayout2.xml" Id="rId1" /></Relationships>
</file>

<file path=ppt/slides/_rels/slide308.xml.rels>&#65279;<?xml version="1.0" encoding="utf-8"?><Relationships xmlns="http://schemas.openxmlformats.org/package/2006/relationships"><Relationship Type="http://schemas.microsoft.com/office/2007/relationships/hdphoto" Target="/ppt/media/hdphoto154.wdp" Id="rId3" /><Relationship Type="http://schemas.openxmlformats.org/officeDocument/2006/relationships/image" Target="/ppt/media/image233.png" Id="rId2" /><Relationship Type="http://schemas.openxmlformats.org/officeDocument/2006/relationships/slideLayout" Target="/ppt/slideLayouts/slideLayout2.xml" Id="rId1" /></Relationships>
</file>

<file path=ppt/slides/_rels/slide309.xml.rels>&#65279;<?xml version="1.0" encoding="utf-8"?><Relationships xmlns="http://schemas.openxmlformats.org/package/2006/relationships"><Relationship Type="http://schemas.microsoft.com/office/2007/relationships/hdphoto" Target="/ppt/media/hdphoto155.wdp" Id="rId3" /><Relationship Type="http://schemas.openxmlformats.org/officeDocument/2006/relationships/image" Target="/ppt/media/image234.png" Id="rId2" /><Relationship Type="http://schemas.openxmlformats.org/officeDocument/2006/relationships/slideLayout" Target="/ppt/slideLayouts/slideLayout2.xml" Id="rId1" /></Relationships>
</file>

<file path=ppt/slides/_rels/slide310.xml.rels>&#65279;<?xml version="1.0" encoding="utf-8"?><Relationships xmlns="http://schemas.openxmlformats.org/package/2006/relationships"><Relationship Type="http://schemas.microsoft.com/office/2007/relationships/hdphoto" Target="/ppt/media/hdphoto156.wdp" Id="rId3" /><Relationship Type="http://schemas.openxmlformats.org/officeDocument/2006/relationships/image" Target="/ppt/media/image235.png" Id="rId2" /><Relationship Type="http://schemas.openxmlformats.org/officeDocument/2006/relationships/slideLayout" Target="/ppt/slideLayouts/slideLayout2.xml" Id="rId1" /></Relationships>
</file>

<file path=ppt/slides/_rels/slide311.xml.rels>&#65279;<?xml version="1.0" encoding="utf-8"?><Relationships xmlns="http://schemas.openxmlformats.org/package/2006/relationships"><Relationship Type="http://schemas.microsoft.com/office/2007/relationships/hdphoto" Target="/ppt/media/hdphoto157.wdp" Id="rId3" /><Relationship Type="http://schemas.openxmlformats.org/officeDocument/2006/relationships/image" Target="/ppt/media/image236.png" Id="rId2" /><Relationship Type="http://schemas.openxmlformats.org/officeDocument/2006/relationships/slideLayout" Target="/ppt/slideLayouts/slideLayout2.xml" Id="rId1" /></Relationships>
</file>

<file path=ppt/slides/_rels/slide312.xml.rels>&#65279;<?xml version="1.0" encoding="utf-8"?><Relationships xmlns="http://schemas.openxmlformats.org/package/2006/relationships"><Relationship Type="http://schemas.microsoft.com/office/2007/relationships/hdphoto" Target="/ppt/media/hdphoto158.wdp" Id="rId3" /><Relationship Type="http://schemas.openxmlformats.org/officeDocument/2006/relationships/image" Target="/ppt/media/image237.png" Id="rId2" /><Relationship Type="http://schemas.openxmlformats.org/officeDocument/2006/relationships/slideLayout" Target="/ppt/slideLayouts/slideLayout2.xml" Id="rId1" /></Relationships>
</file>

<file path=ppt/slides/_rels/slide313.xml.rels>&#65279;<?xml version="1.0" encoding="utf-8"?><Relationships xmlns="http://schemas.openxmlformats.org/package/2006/relationships"><Relationship Type="http://schemas.microsoft.com/office/2007/relationships/hdphoto" Target="/ppt/media/hdphoto159.wdp" Id="rId3" /><Relationship Type="http://schemas.openxmlformats.org/officeDocument/2006/relationships/image" Target="/ppt/media/image238.png" Id="rId2" /><Relationship Type="http://schemas.openxmlformats.org/officeDocument/2006/relationships/slideLayout" Target="/ppt/slideLayouts/slideLayout2.xml" Id="rId1" /></Relationships>
</file>

<file path=ppt/slides/_rels/slide314.xml.rels>&#65279;<?xml version="1.0" encoding="utf-8"?><Relationships xmlns="http://schemas.openxmlformats.org/package/2006/relationships"><Relationship Type="http://schemas.microsoft.com/office/2007/relationships/hdphoto" Target="/ppt/media/hdphoto160.wdp" Id="rId3" /><Relationship Type="http://schemas.openxmlformats.org/officeDocument/2006/relationships/image" Target="/ppt/media/image239.png" Id="rId2" /><Relationship Type="http://schemas.openxmlformats.org/officeDocument/2006/relationships/slideLayout" Target="/ppt/slideLayouts/slideLayout2.xml" Id="rId1" /></Relationships>
</file>

<file path=ppt/slides/_rels/slide315.xml.rels>&#65279;<?xml version="1.0" encoding="utf-8"?><Relationships xmlns="http://schemas.openxmlformats.org/package/2006/relationships"><Relationship Type="http://schemas.microsoft.com/office/2007/relationships/hdphoto" Target="/ppt/media/hdphoto161.wdp" Id="rId3" /><Relationship Type="http://schemas.openxmlformats.org/officeDocument/2006/relationships/image" Target="/ppt/media/image240.png" Id="rId2" /><Relationship Type="http://schemas.openxmlformats.org/officeDocument/2006/relationships/slideLayout" Target="/ppt/slideLayouts/slideLayout2.xml" Id="rId1" /></Relationships>
</file>

<file path=ppt/slides/_rels/slide316.xml.rels>&#65279;<?xml version="1.0" encoding="utf-8"?><Relationships xmlns="http://schemas.openxmlformats.org/package/2006/relationships"><Relationship Type="http://schemas.openxmlformats.org/officeDocument/2006/relationships/image" Target="/ppt/media/image241.png" Id="rId2" /><Relationship Type="http://schemas.openxmlformats.org/officeDocument/2006/relationships/slideLayout" Target="/ppt/slideLayouts/slideLayout2.xml" Id="rId1" /></Relationships>
</file>

<file path=ppt/slides/_rels/slide31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1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19.xml.rels>&#65279;<?xml version="1.0" encoding="utf-8"?><Relationships xmlns="http://schemas.openxmlformats.org/package/2006/relationships"><Relationship Type="http://schemas.openxmlformats.org/officeDocument/2006/relationships/image" Target="/ppt/media/image242.jpeg" Id="rId2" /><Relationship Type="http://schemas.openxmlformats.org/officeDocument/2006/relationships/slideLayout" Target="/ppt/slideLayouts/slideLayout1.xml" Id="rId1" /></Relationships>
</file>

<file path=ppt/slides/_rels/slide320.xml.rels>&#65279;<?xml version="1.0" encoding="utf-8"?><Relationships xmlns="http://schemas.openxmlformats.org/package/2006/relationships"><Relationship Type="http://schemas.microsoft.com/office/2007/relationships/hdphoto" Target="/ppt/media/hdphoto162.wdp" Id="rId3" /><Relationship Type="http://schemas.openxmlformats.org/officeDocument/2006/relationships/image" Target="/ppt/media/image243.png" Id="rId2" /><Relationship Type="http://schemas.openxmlformats.org/officeDocument/2006/relationships/slideLayout" Target="/ppt/slideLayouts/slideLayout2.xml" Id="rId1" /></Relationships>
</file>

<file path=ppt/slides/_rels/slide321.xml.rels>&#65279;<?xml version="1.0" encoding="utf-8"?><Relationships xmlns="http://schemas.openxmlformats.org/package/2006/relationships"><Relationship Type="http://schemas.microsoft.com/office/2007/relationships/hdphoto" Target="/ppt/media/hdphoto163.wdp" Id="rId3" /><Relationship Type="http://schemas.openxmlformats.org/officeDocument/2006/relationships/image" Target="/ppt/media/image244.png" Id="rId2" /><Relationship Type="http://schemas.openxmlformats.org/officeDocument/2006/relationships/slideLayout" Target="/ppt/slideLayouts/slideLayout2.xml" Id="rId1" /></Relationships>
</file>

<file path=ppt/slides/_rels/slide322.xml.rels>&#65279;<?xml version="1.0" encoding="utf-8"?><Relationships xmlns="http://schemas.openxmlformats.org/package/2006/relationships"><Relationship Type="http://schemas.microsoft.com/office/2007/relationships/hdphoto" Target="/ppt/media/hdphoto164.wdp" Id="rId3" /><Relationship Type="http://schemas.openxmlformats.org/officeDocument/2006/relationships/image" Target="/ppt/media/image245.png" Id="rId2" /><Relationship Type="http://schemas.openxmlformats.org/officeDocument/2006/relationships/slideLayout" Target="/ppt/slideLayouts/slideLayout2.xml" Id="rId1" /></Relationships>
</file>

<file path=ppt/slides/_rels/slide323.xml.rels>&#65279;<?xml version="1.0" encoding="utf-8"?><Relationships xmlns="http://schemas.openxmlformats.org/package/2006/relationships"><Relationship Type="http://schemas.microsoft.com/office/2007/relationships/hdphoto" Target="/ppt/media/hdphoto165.wdp" Id="rId3" /><Relationship Type="http://schemas.openxmlformats.org/officeDocument/2006/relationships/image" Target="/ppt/media/image246.png" Id="rId2" /><Relationship Type="http://schemas.openxmlformats.org/officeDocument/2006/relationships/slideLayout" Target="/ppt/slideLayouts/slideLayout2.xml" Id="rId1" /></Relationships>
</file>

<file path=ppt/slides/_rels/slide324.xml.rels>&#65279;<?xml version="1.0" encoding="utf-8"?><Relationships xmlns="http://schemas.openxmlformats.org/package/2006/relationships"><Relationship Type="http://schemas.microsoft.com/office/2007/relationships/hdphoto" Target="/ppt/media/hdphoto166.wdp" Id="rId3" /><Relationship Type="http://schemas.openxmlformats.org/officeDocument/2006/relationships/image" Target="/ppt/media/image247.png" Id="rId2" /><Relationship Type="http://schemas.openxmlformats.org/officeDocument/2006/relationships/slideLayout" Target="/ppt/slideLayouts/slideLayout2.xml" Id="rId1" /></Relationships>
</file>

<file path=ppt/slides/_rels/slide325.xml.rels>&#65279;<?xml version="1.0" encoding="utf-8"?><Relationships xmlns="http://schemas.openxmlformats.org/package/2006/relationships"><Relationship Type="http://schemas.microsoft.com/office/2007/relationships/hdphoto" Target="/ppt/media/hdphoto167.wdp" Id="rId3" /><Relationship Type="http://schemas.openxmlformats.org/officeDocument/2006/relationships/image" Target="/ppt/media/image248.png" Id="rId2" /><Relationship Type="http://schemas.openxmlformats.org/officeDocument/2006/relationships/slideLayout" Target="/ppt/slideLayouts/slideLayout2.xml" Id="rId1" /></Relationships>
</file>

<file path=ppt/slides/_rels/slide326.xml.rels>&#65279;<?xml version="1.0" encoding="utf-8"?><Relationships xmlns="http://schemas.openxmlformats.org/package/2006/relationships"><Relationship Type="http://schemas.microsoft.com/office/2007/relationships/hdphoto" Target="/ppt/media/hdphoto168.wdp" Id="rId3" /><Relationship Type="http://schemas.openxmlformats.org/officeDocument/2006/relationships/image" Target="/ppt/media/image249.png" Id="rId2" /><Relationship Type="http://schemas.openxmlformats.org/officeDocument/2006/relationships/slideLayout" Target="/ppt/slideLayouts/slideLayout2.xml" Id="rId1" /></Relationships>
</file>

<file path=ppt/slides/_rels/slide327.xml.rels>&#65279;<?xml version="1.0" encoding="utf-8"?><Relationships xmlns="http://schemas.openxmlformats.org/package/2006/relationships"><Relationship Type="http://schemas.microsoft.com/office/2007/relationships/hdphoto" Target="/ppt/media/hdphoto169.wdp" Id="rId3" /><Relationship Type="http://schemas.openxmlformats.org/officeDocument/2006/relationships/image" Target="/ppt/media/image250.png" Id="rId2" /><Relationship Type="http://schemas.openxmlformats.org/officeDocument/2006/relationships/slideLayout" Target="/ppt/slideLayouts/slideLayout2.xml" Id="rId1" /></Relationships>
</file>

<file path=ppt/slides/_rels/slide328.xml.rels>&#65279;<?xml version="1.0" encoding="utf-8"?><Relationships xmlns="http://schemas.openxmlformats.org/package/2006/relationships"><Relationship Type="http://schemas.microsoft.com/office/2007/relationships/hdphoto" Target="/ppt/media/hdphoto170.wdp" Id="rId3" /><Relationship Type="http://schemas.openxmlformats.org/officeDocument/2006/relationships/image" Target="/ppt/media/image251.png" Id="rId2" /><Relationship Type="http://schemas.openxmlformats.org/officeDocument/2006/relationships/slideLayout" Target="/ppt/slideLayouts/slideLayout2.xml" Id="rId1" /></Relationships>
</file>

<file path=ppt/slides/_rels/slide32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3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3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32.xml.rels>&#65279;<?xml version="1.0" encoding="utf-8"?><Relationships xmlns="http://schemas.openxmlformats.org/package/2006/relationships"><Relationship Type="http://schemas.openxmlformats.org/officeDocument/2006/relationships/image" Target="/ppt/media/image252.jpeg" Id="rId2" /><Relationship Type="http://schemas.openxmlformats.org/officeDocument/2006/relationships/slideLayout" Target="/ppt/slideLayouts/slideLayout1.xml" Id="rId1" /></Relationships>
</file>

<file path=ppt/slides/_rels/slide333.xml.rels>&#65279;<?xml version="1.0" encoding="utf-8"?><Relationships xmlns="http://schemas.openxmlformats.org/package/2006/relationships"><Relationship Type="http://schemas.microsoft.com/office/2007/relationships/hdphoto" Target="/ppt/media/hdphoto171.wdp" Id="rId3" /><Relationship Type="http://schemas.openxmlformats.org/officeDocument/2006/relationships/image" Target="/ppt/media/image253.png" Id="rId2" /><Relationship Type="http://schemas.openxmlformats.org/officeDocument/2006/relationships/slideLayout" Target="/ppt/slideLayouts/slideLayout2.xml" Id="rId1" /></Relationships>
</file>

<file path=ppt/slides/_rels/slide334.xml.rels>&#65279;<?xml version="1.0" encoding="utf-8"?><Relationships xmlns="http://schemas.openxmlformats.org/package/2006/relationships"><Relationship Type="http://schemas.microsoft.com/office/2007/relationships/hdphoto" Target="/ppt/media/hdphoto172.wdp" Id="rId3" /><Relationship Type="http://schemas.openxmlformats.org/officeDocument/2006/relationships/image" Target="/ppt/media/image254.png" Id="rId2" /><Relationship Type="http://schemas.openxmlformats.org/officeDocument/2006/relationships/slideLayout" Target="/ppt/slideLayouts/slideLayout2.xml" Id="rId1" /></Relationships>
</file>

<file path=ppt/slides/_rels/slide335.xml.rels>&#65279;<?xml version="1.0" encoding="utf-8"?><Relationships xmlns="http://schemas.openxmlformats.org/package/2006/relationships"><Relationship Type="http://schemas.microsoft.com/office/2007/relationships/hdphoto" Target="/ppt/media/hdphoto173.wdp" Id="rId3" /><Relationship Type="http://schemas.openxmlformats.org/officeDocument/2006/relationships/image" Target="/ppt/media/image255.png" Id="rId2" /><Relationship Type="http://schemas.openxmlformats.org/officeDocument/2006/relationships/slideLayout" Target="/ppt/slideLayouts/slideLayout2.xml" Id="rId1" /></Relationships>
</file>

<file path=ppt/slides/_rels/slide336.xml.rels>&#65279;<?xml version="1.0" encoding="utf-8"?><Relationships xmlns="http://schemas.openxmlformats.org/package/2006/relationships"><Relationship Type="http://schemas.microsoft.com/office/2007/relationships/hdphoto" Target="/ppt/media/hdphoto174.wdp" Id="rId3" /><Relationship Type="http://schemas.openxmlformats.org/officeDocument/2006/relationships/image" Target="/ppt/media/image256.png" Id="rId2" /><Relationship Type="http://schemas.openxmlformats.org/officeDocument/2006/relationships/slideLayout" Target="/ppt/slideLayouts/slideLayout2.xml" Id="rId1" /></Relationships>
</file>

<file path=ppt/slides/_rels/slide337.xml.rels>&#65279;<?xml version="1.0" encoding="utf-8"?><Relationships xmlns="http://schemas.openxmlformats.org/package/2006/relationships"><Relationship Type="http://schemas.microsoft.com/office/2007/relationships/hdphoto" Target="/ppt/media/hdphoto175.wdp" Id="rId3" /><Relationship Type="http://schemas.openxmlformats.org/officeDocument/2006/relationships/image" Target="/ppt/media/image257.png" Id="rId2" /><Relationship Type="http://schemas.openxmlformats.org/officeDocument/2006/relationships/slideLayout" Target="/ppt/slideLayouts/slideLayout2.xml" Id="rId1" /></Relationships>
</file>

<file path=ppt/slides/_rels/slide338.xml.rels>&#65279;<?xml version="1.0" encoding="utf-8"?><Relationships xmlns="http://schemas.openxmlformats.org/package/2006/relationships"><Relationship Type="http://schemas.microsoft.com/office/2007/relationships/hdphoto" Target="/ppt/media/hdphoto176.wdp" Id="rId3" /><Relationship Type="http://schemas.openxmlformats.org/officeDocument/2006/relationships/image" Target="/ppt/media/image258.png" Id="rId2" /><Relationship Type="http://schemas.openxmlformats.org/officeDocument/2006/relationships/slideLayout" Target="/ppt/slideLayouts/slideLayout2.xml" Id="rId1" /></Relationships>
</file>

<file path=ppt/slides/_rels/slide339.xml.rels>&#65279;<?xml version="1.0" encoding="utf-8"?><Relationships xmlns="http://schemas.openxmlformats.org/package/2006/relationships"><Relationship Type="http://schemas.microsoft.com/office/2007/relationships/hdphoto" Target="/ppt/media/hdphoto177.wdp" Id="rId3" /><Relationship Type="http://schemas.openxmlformats.org/officeDocument/2006/relationships/image" Target="/ppt/media/image259.png" Id="rId2" /><Relationship Type="http://schemas.openxmlformats.org/officeDocument/2006/relationships/slideLayout" Target="/ppt/slideLayouts/slideLayout2.xml" Id="rId1" /></Relationships>
</file>

<file path=ppt/slides/_rels/slide340.xml.rels>&#65279;<?xml version="1.0" encoding="utf-8"?><Relationships xmlns="http://schemas.openxmlformats.org/package/2006/relationships"><Relationship Type="http://schemas.microsoft.com/office/2007/relationships/hdphoto" Target="/ppt/media/hdphoto178.wdp" Id="rId3" /><Relationship Type="http://schemas.openxmlformats.org/officeDocument/2006/relationships/image" Target="/ppt/media/image260.png" Id="rId2" /><Relationship Type="http://schemas.openxmlformats.org/officeDocument/2006/relationships/slideLayout" Target="/ppt/slideLayouts/slideLayout2.xml" Id="rId1" /></Relationships>
</file>

<file path=ppt/slides/_rels/slide341.xml.rels>&#65279;<?xml version="1.0" encoding="utf-8"?><Relationships xmlns="http://schemas.openxmlformats.org/package/2006/relationships"><Relationship Type="http://schemas.microsoft.com/office/2007/relationships/hdphoto" Target="/ppt/media/hdphoto179.wdp" Id="rId3" /><Relationship Type="http://schemas.openxmlformats.org/officeDocument/2006/relationships/image" Target="/ppt/media/image261.png" Id="rId2" /><Relationship Type="http://schemas.openxmlformats.org/officeDocument/2006/relationships/slideLayout" Target="/ppt/slideLayouts/slideLayout2.xml" Id="rId1" /></Relationships>
</file>

<file path=ppt/slides/_rels/slide34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4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44.xml.rels>&#65279;<?xml version="1.0" encoding="utf-8"?><Relationships xmlns="http://schemas.openxmlformats.org/package/2006/relationships"><Relationship Type="http://schemas.openxmlformats.org/officeDocument/2006/relationships/image" Target="/ppt/media/image262.jpeg" Id="rId2" /><Relationship Type="http://schemas.openxmlformats.org/officeDocument/2006/relationships/slideLayout" Target="/ppt/slideLayouts/slideLayout1.xml" Id="rId1" /></Relationships>
</file>

<file path=ppt/slides/_rels/slide345.xml.rels>&#65279;<?xml version="1.0" encoding="utf-8"?><Relationships xmlns="http://schemas.openxmlformats.org/package/2006/relationships"><Relationship Type="http://schemas.openxmlformats.org/officeDocument/2006/relationships/image" Target="/ppt/media/image263.jpeg" Id="rId2" /><Relationship Type="http://schemas.openxmlformats.org/officeDocument/2006/relationships/slideLayout" Target="/ppt/slideLayouts/slideLayout1.xml" Id="rId1" /></Relationships>
</file>

<file path=ppt/slides/_rels/slide346.xml.rels>&#65279;<?xml version="1.0" encoding="utf-8"?><Relationships xmlns="http://schemas.openxmlformats.org/package/2006/relationships"><Relationship Type="http://schemas.microsoft.com/office/2007/relationships/hdphoto" Target="/ppt/media/hdphoto180.wdp" Id="rId3" /><Relationship Type="http://schemas.openxmlformats.org/officeDocument/2006/relationships/image" Target="/ppt/media/image264.png" Id="rId2" /><Relationship Type="http://schemas.openxmlformats.org/officeDocument/2006/relationships/slideLayout" Target="/ppt/slideLayouts/slideLayout2.xml" Id="rId1" /></Relationships>
</file>

<file path=ppt/slides/_rels/slide347.xml.rels>&#65279;<?xml version="1.0" encoding="utf-8"?><Relationships xmlns="http://schemas.openxmlformats.org/package/2006/relationships"><Relationship Type="http://schemas.openxmlformats.org/officeDocument/2006/relationships/image" Target="/ppt/media/image265.png" Id="rId2" /><Relationship Type="http://schemas.openxmlformats.org/officeDocument/2006/relationships/slideLayout" Target="/ppt/slideLayouts/slideLayout2.xml" Id="rId1" /></Relationships>
</file>

<file path=ppt/slides/_rels/slide348.xml.rels>&#65279;<?xml version="1.0" encoding="utf-8"?><Relationships xmlns="http://schemas.openxmlformats.org/package/2006/relationships"><Relationship Type="http://schemas.microsoft.com/office/2007/relationships/hdphoto" Target="/ppt/media/hdphoto181.wdp" Id="rId3" /><Relationship Type="http://schemas.openxmlformats.org/officeDocument/2006/relationships/image" Target="/ppt/media/image266.png" Id="rId2" /><Relationship Type="http://schemas.openxmlformats.org/officeDocument/2006/relationships/slideLayout" Target="/ppt/slideLayouts/slideLayout2.xml" Id="rId1" /></Relationships>
</file>

<file path=ppt/slides/_rels/slide349.xml.rels>&#65279;<?xml version="1.0" encoding="utf-8"?><Relationships xmlns="http://schemas.openxmlformats.org/package/2006/relationships"><Relationship Type="http://schemas.microsoft.com/office/2007/relationships/hdphoto" Target="/ppt/media/hdphoto182.wdp" Id="rId3" /><Relationship Type="http://schemas.openxmlformats.org/officeDocument/2006/relationships/image" Target="/ppt/media/image267.png" Id="rId2" /><Relationship Type="http://schemas.openxmlformats.org/officeDocument/2006/relationships/slideLayout" Target="/ppt/slideLayouts/slideLayout2.xml" Id="rId1" /></Relationships>
</file>

<file path=ppt/slides/_rels/slide350.xml.rels>&#65279;<?xml version="1.0" encoding="utf-8"?><Relationships xmlns="http://schemas.openxmlformats.org/package/2006/relationships"><Relationship Type="http://schemas.microsoft.com/office/2007/relationships/hdphoto" Target="/ppt/media/hdphoto183.wdp" Id="rId3" /><Relationship Type="http://schemas.openxmlformats.org/officeDocument/2006/relationships/image" Target="/ppt/media/image268.png" Id="rId2" /><Relationship Type="http://schemas.openxmlformats.org/officeDocument/2006/relationships/slideLayout" Target="/ppt/slideLayouts/slideLayout2.xml" Id="rId1" /></Relationships>
</file>

<file path=ppt/slides/_rels/slide351.xml.rels>&#65279;<?xml version="1.0" encoding="utf-8"?><Relationships xmlns="http://schemas.openxmlformats.org/package/2006/relationships"><Relationship Type="http://schemas.microsoft.com/office/2007/relationships/hdphoto" Target="/ppt/media/hdphoto184.wdp" Id="rId3" /><Relationship Type="http://schemas.openxmlformats.org/officeDocument/2006/relationships/image" Target="/ppt/media/image269.png" Id="rId2" /><Relationship Type="http://schemas.openxmlformats.org/officeDocument/2006/relationships/slideLayout" Target="/ppt/slideLayouts/slideLayout2.xml" Id="rId1" /></Relationships>
</file>

<file path=ppt/slides/_rels/slide352.xml.rels>&#65279;<?xml version="1.0" encoding="utf-8"?><Relationships xmlns="http://schemas.openxmlformats.org/package/2006/relationships"><Relationship Type="http://schemas.microsoft.com/office/2007/relationships/hdphoto" Target="/ppt/media/hdphoto185.wdp" Id="rId3" /><Relationship Type="http://schemas.openxmlformats.org/officeDocument/2006/relationships/image" Target="/ppt/media/image270.png" Id="rId2" /><Relationship Type="http://schemas.openxmlformats.org/officeDocument/2006/relationships/slideLayout" Target="/ppt/slideLayouts/slideLayout2.xml" Id="rId1" /></Relationships>
</file>

<file path=ppt/slides/_rels/slide353.xml.rels>&#65279;<?xml version="1.0" encoding="utf-8"?><Relationships xmlns="http://schemas.openxmlformats.org/package/2006/relationships"><Relationship Type="http://schemas.microsoft.com/office/2007/relationships/hdphoto" Target="/ppt/media/hdphoto186.wdp" Id="rId3" /><Relationship Type="http://schemas.openxmlformats.org/officeDocument/2006/relationships/image" Target="/ppt/media/image271.png" Id="rId2" /><Relationship Type="http://schemas.openxmlformats.org/officeDocument/2006/relationships/slideLayout" Target="/ppt/slideLayouts/slideLayout2.xml" Id="rId1" /></Relationships>
</file>

<file path=ppt/slides/_rels/slide35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5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5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5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58.xml.rels>&#65279;<?xml version="1.0" encoding="utf-8"?><Relationships xmlns="http://schemas.openxmlformats.org/package/2006/relationships"><Relationship Type="http://schemas.openxmlformats.org/officeDocument/2006/relationships/image" Target="/ppt/media/image272.jpeg" Id="rId2" /><Relationship Type="http://schemas.openxmlformats.org/officeDocument/2006/relationships/slideLayout" Target="/ppt/slideLayouts/slideLayout1.xml" Id="rId1" /></Relationships>
</file>

<file path=ppt/slides/_rels/slide359.xml.rels>&#65279;<?xml version="1.0" encoding="utf-8"?><Relationships xmlns="http://schemas.openxmlformats.org/package/2006/relationships"><Relationship Type="http://schemas.microsoft.com/office/2007/relationships/hdphoto" Target="/ppt/media/hdphoto187.wdp" Id="rId3" /><Relationship Type="http://schemas.openxmlformats.org/officeDocument/2006/relationships/image" Target="/ppt/media/image273.png" Id="rId2" /><Relationship Type="http://schemas.openxmlformats.org/officeDocument/2006/relationships/slideLayout" Target="/ppt/slideLayouts/slideLayout2.xml" Id="rId1" /></Relationships>
</file>

<file path=ppt/slides/_rels/slide360.xml.rels>&#65279;<?xml version="1.0" encoding="utf-8"?><Relationships xmlns="http://schemas.openxmlformats.org/package/2006/relationships"><Relationship Type="http://schemas.microsoft.com/office/2007/relationships/hdphoto" Target="/ppt/media/hdphoto188.wdp" Id="rId3" /><Relationship Type="http://schemas.openxmlformats.org/officeDocument/2006/relationships/image" Target="/ppt/media/image274.png" Id="rId2" /><Relationship Type="http://schemas.openxmlformats.org/officeDocument/2006/relationships/slideLayout" Target="/ppt/slideLayouts/slideLayout2.xml" Id="rId1" /></Relationships>
</file>

<file path=ppt/slides/_rels/slide361.xml.rels>&#65279;<?xml version="1.0" encoding="utf-8"?><Relationships xmlns="http://schemas.openxmlformats.org/package/2006/relationships"><Relationship Type="http://schemas.microsoft.com/office/2007/relationships/hdphoto" Target="/ppt/media/hdphoto189.wdp" Id="rId3" /><Relationship Type="http://schemas.openxmlformats.org/officeDocument/2006/relationships/image" Target="/ppt/media/image275.png" Id="rId2" /><Relationship Type="http://schemas.openxmlformats.org/officeDocument/2006/relationships/slideLayout" Target="/ppt/slideLayouts/slideLayout2.xml" Id="rId1" /></Relationships>
</file>

<file path=ppt/slides/_rels/slide362.xml.rels>&#65279;<?xml version="1.0" encoding="utf-8"?><Relationships xmlns="http://schemas.openxmlformats.org/package/2006/relationships"><Relationship Type="http://schemas.microsoft.com/office/2007/relationships/hdphoto" Target="/ppt/media/hdphoto190.wdp" Id="rId3" /><Relationship Type="http://schemas.openxmlformats.org/officeDocument/2006/relationships/image" Target="/ppt/media/image276.png" Id="rId2" /><Relationship Type="http://schemas.openxmlformats.org/officeDocument/2006/relationships/slideLayout" Target="/ppt/slideLayouts/slideLayout2.xml" Id="rId1" /></Relationships>
</file>

<file path=ppt/slides/_rels/slide363.xml.rels>&#65279;<?xml version="1.0" encoding="utf-8"?><Relationships xmlns="http://schemas.openxmlformats.org/package/2006/relationships"><Relationship Type="http://schemas.microsoft.com/office/2007/relationships/hdphoto" Target="/ppt/media/hdphoto191.wdp" Id="rId3" /><Relationship Type="http://schemas.openxmlformats.org/officeDocument/2006/relationships/image" Target="/ppt/media/image277.png" Id="rId2" /><Relationship Type="http://schemas.openxmlformats.org/officeDocument/2006/relationships/slideLayout" Target="/ppt/slideLayouts/slideLayout2.xml" Id="rId1" /></Relationships>
</file>

<file path=ppt/slides/_rels/slide364.xml.rels>&#65279;<?xml version="1.0" encoding="utf-8"?><Relationships xmlns="http://schemas.openxmlformats.org/package/2006/relationships"><Relationship Type="http://schemas.microsoft.com/office/2007/relationships/hdphoto" Target="/ppt/media/hdphoto192.wdp" Id="rId3" /><Relationship Type="http://schemas.openxmlformats.org/officeDocument/2006/relationships/image" Target="/ppt/media/image278.png" Id="rId2" /><Relationship Type="http://schemas.openxmlformats.org/officeDocument/2006/relationships/slideLayout" Target="/ppt/slideLayouts/slideLayout2.xml" Id="rId1" /></Relationships>
</file>

<file path=ppt/slides/_rels/slide365.xml.rels>&#65279;<?xml version="1.0" encoding="utf-8"?><Relationships xmlns="http://schemas.openxmlformats.org/package/2006/relationships"><Relationship Type="http://schemas.microsoft.com/office/2007/relationships/hdphoto" Target="/ppt/media/hdphoto193.wdp" Id="rId3" /><Relationship Type="http://schemas.openxmlformats.org/officeDocument/2006/relationships/image" Target="/ppt/media/image279.png" Id="rId2" /><Relationship Type="http://schemas.openxmlformats.org/officeDocument/2006/relationships/slideLayout" Target="/ppt/slideLayouts/slideLayout2.xml" Id="rId1" /></Relationships>
</file>

<file path=ppt/slides/_rels/slide366.xml.rels>&#65279;<?xml version="1.0" encoding="utf-8"?><Relationships xmlns="http://schemas.openxmlformats.org/package/2006/relationships"><Relationship Type="http://schemas.microsoft.com/office/2007/relationships/hdphoto" Target="/ppt/media/hdphoto194.wdp" Id="rId3" /><Relationship Type="http://schemas.openxmlformats.org/officeDocument/2006/relationships/image" Target="/ppt/media/image280.png" Id="rId2" /><Relationship Type="http://schemas.openxmlformats.org/officeDocument/2006/relationships/slideLayout" Target="/ppt/slideLayouts/slideLayout2.xml" Id="rId1" /></Relationships>
</file>

<file path=ppt/slides/_rels/slide36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6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69.xml.rels>&#65279;<?xml version="1.0" encoding="utf-8"?><Relationships xmlns="http://schemas.openxmlformats.org/package/2006/relationships"><Relationship Type="http://schemas.openxmlformats.org/officeDocument/2006/relationships/image" Target="/ppt/media/image281.jpeg" Id="rId2" /><Relationship Type="http://schemas.openxmlformats.org/officeDocument/2006/relationships/slideLayout" Target="/ppt/slideLayouts/slideLayout1.xml" Id="rId1" /></Relationships>
</file>

<file path=ppt/slides/_rels/slide370.xml.rels>&#65279;<?xml version="1.0" encoding="utf-8"?><Relationships xmlns="http://schemas.openxmlformats.org/package/2006/relationships"><Relationship Type="http://schemas.microsoft.com/office/2007/relationships/hdphoto" Target="/ppt/media/hdphoto195.wdp" Id="rId3" /><Relationship Type="http://schemas.openxmlformats.org/officeDocument/2006/relationships/image" Target="/ppt/media/image282.png" Id="rId2" /><Relationship Type="http://schemas.openxmlformats.org/officeDocument/2006/relationships/slideLayout" Target="/ppt/slideLayouts/slideLayout2.xml" Id="rId1" /></Relationships>
</file>

<file path=ppt/slides/_rels/slide371.xml.rels>&#65279;<?xml version="1.0" encoding="utf-8"?><Relationships xmlns="http://schemas.openxmlformats.org/package/2006/relationships"><Relationship Type="http://schemas.microsoft.com/office/2007/relationships/hdphoto" Target="/ppt/media/hdphoto196.wdp" Id="rId3" /><Relationship Type="http://schemas.openxmlformats.org/officeDocument/2006/relationships/image" Target="/ppt/media/image283.png" Id="rId2" /><Relationship Type="http://schemas.openxmlformats.org/officeDocument/2006/relationships/slideLayout" Target="/ppt/slideLayouts/slideLayout2.xml" Id="rId1" /></Relationships>
</file>

<file path=ppt/slides/_rels/slide372.xml.rels>&#65279;<?xml version="1.0" encoding="utf-8"?><Relationships xmlns="http://schemas.openxmlformats.org/package/2006/relationships"><Relationship Type="http://schemas.microsoft.com/office/2007/relationships/hdphoto" Target="/ppt/media/hdphoto197.wdp" Id="rId3" /><Relationship Type="http://schemas.openxmlformats.org/officeDocument/2006/relationships/image" Target="/ppt/media/image284.png" Id="rId2" /><Relationship Type="http://schemas.openxmlformats.org/officeDocument/2006/relationships/slideLayout" Target="/ppt/slideLayouts/slideLayout2.xml" Id="rId1" /></Relationships>
</file>

<file path=ppt/slides/_rels/slide373.xml.rels>&#65279;<?xml version="1.0" encoding="utf-8"?><Relationships xmlns="http://schemas.openxmlformats.org/package/2006/relationships"><Relationship Type="http://schemas.microsoft.com/office/2007/relationships/hdphoto" Target="/ppt/media/hdphoto198.wdp" Id="rId3" /><Relationship Type="http://schemas.openxmlformats.org/officeDocument/2006/relationships/image" Target="/ppt/media/image285.png" Id="rId2" /><Relationship Type="http://schemas.openxmlformats.org/officeDocument/2006/relationships/slideLayout" Target="/ppt/slideLayouts/slideLayout2.xml" Id="rId1" /></Relationships>
</file>

<file path=ppt/slides/_rels/slide374.xml.rels>&#65279;<?xml version="1.0" encoding="utf-8"?><Relationships xmlns="http://schemas.openxmlformats.org/package/2006/relationships"><Relationship Type="http://schemas.microsoft.com/office/2007/relationships/hdphoto" Target="/ppt/media/hdphoto199.wdp" Id="rId3" /><Relationship Type="http://schemas.openxmlformats.org/officeDocument/2006/relationships/image" Target="/ppt/media/image286.png" Id="rId2" /><Relationship Type="http://schemas.openxmlformats.org/officeDocument/2006/relationships/slideLayout" Target="/ppt/slideLayouts/slideLayout2.xml" Id="rId1" /></Relationships>
</file>

<file path=ppt/slides/_rels/slide375.xml.rels>&#65279;<?xml version="1.0" encoding="utf-8"?><Relationships xmlns="http://schemas.openxmlformats.org/package/2006/relationships"><Relationship Type="http://schemas.microsoft.com/office/2007/relationships/hdphoto" Target="/ppt/media/hdphoto200.wdp" Id="rId3" /><Relationship Type="http://schemas.openxmlformats.org/officeDocument/2006/relationships/image" Target="/ppt/media/image287.png" Id="rId2" /><Relationship Type="http://schemas.openxmlformats.org/officeDocument/2006/relationships/slideLayout" Target="/ppt/slideLayouts/slideLayout2.xml" Id="rId1" /></Relationships>
</file>

<file path=ppt/slides/_rels/slide376.xml.rels>&#65279;<?xml version="1.0" encoding="utf-8"?><Relationships xmlns="http://schemas.openxmlformats.org/package/2006/relationships"><Relationship Type="http://schemas.microsoft.com/office/2007/relationships/hdphoto" Target="/ppt/media/hdphoto201.wdp" Id="rId3" /><Relationship Type="http://schemas.openxmlformats.org/officeDocument/2006/relationships/image" Target="/ppt/media/image288.png" Id="rId2" /><Relationship Type="http://schemas.openxmlformats.org/officeDocument/2006/relationships/slideLayout" Target="/ppt/slideLayouts/slideLayout2.xml" Id="rId1" /></Relationships>
</file>

<file path=ppt/slides/_rels/slide377.xml.rels>&#65279;<?xml version="1.0" encoding="utf-8"?><Relationships xmlns="http://schemas.openxmlformats.org/package/2006/relationships"><Relationship Type="http://schemas.microsoft.com/office/2007/relationships/hdphoto" Target="/ppt/media/hdphoto202.wdp" Id="rId3" /><Relationship Type="http://schemas.openxmlformats.org/officeDocument/2006/relationships/image" Target="/ppt/media/image289.png" Id="rId2" /><Relationship Type="http://schemas.openxmlformats.org/officeDocument/2006/relationships/slideLayout" Target="/ppt/slideLayouts/slideLayout2.xml" Id="rId1" /></Relationships>
</file>

<file path=ppt/slides/_rels/slide37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7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8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81.xml.rels>&#65279;<?xml version="1.0" encoding="utf-8"?><Relationships xmlns="http://schemas.openxmlformats.org/package/2006/relationships"><Relationship Type="http://schemas.openxmlformats.org/officeDocument/2006/relationships/image" Target="/ppt/media/image290.jpeg" Id="rId2" /><Relationship Type="http://schemas.openxmlformats.org/officeDocument/2006/relationships/slideLayout" Target="/ppt/slideLayouts/slideLayout1.xml" Id="rId1" /></Relationships>
</file>

<file path=ppt/slides/_rels/slide382.xml.rels>&#65279;<?xml version="1.0" encoding="utf-8"?><Relationships xmlns="http://schemas.openxmlformats.org/package/2006/relationships"><Relationship Type="http://schemas.openxmlformats.org/officeDocument/2006/relationships/image" Target="/ppt/media/image291.jpeg" Id="rId2" /><Relationship Type="http://schemas.openxmlformats.org/officeDocument/2006/relationships/slideLayout" Target="/ppt/slideLayouts/slideLayout1.xml" Id="rId1" /></Relationships>
</file>

<file path=ppt/slides/_rels/slide383.xml.rels>&#65279;<?xml version="1.0" encoding="utf-8"?><Relationships xmlns="http://schemas.openxmlformats.org/package/2006/relationships"><Relationship Type="http://schemas.microsoft.com/office/2007/relationships/hdphoto" Target="/ppt/media/hdphoto203.wdp" Id="rId3" /><Relationship Type="http://schemas.openxmlformats.org/officeDocument/2006/relationships/image" Target="/ppt/media/image292.png" Id="rId2" /><Relationship Type="http://schemas.openxmlformats.org/officeDocument/2006/relationships/slideLayout" Target="/ppt/slideLayouts/slideLayout2.xml" Id="rId1" /></Relationships>
</file>

<file path=ppt/slides/_rels/slide384.xml.rels>&#65279;<?xml version="1.0" encoding="utf-8"?><Relationships xmlns="http://schemas.openxmlformats.org/package/2006/relationships"><Relationship Type="http://schemas.microsoft.com/office/2007/relationships/hdphoto" Target="/ppt/media/hdphoto204.wdp" Id="rId3" /><Relationship Type="http://schemas.openxmlformats.org/officeDocument/2006/relationships/image" Target="/ppt/media/image293.png" Id="rId2" /><Relationship Type="http://schemas.openxmlformats.org/officeDocument/2006/relationships/slideLayout" Target="/ppt/slideLayouts/slideLayout2.xml" Id="rId1" /></Relationships>
</file>

<file path=ppt/slides/_rels/slide385.xml.rels>&#65279;<?xml version="1.0" encoding="utf-8"?><Relationships xmlns="http://schemas.openxmlformats.org/package/2006/relationships"><Relationship Type="http://schemas.microsoft.com/office/2007/relationships/hdphoto" Target="/ppt/media/hdphoto205.wdp" Id="rId3" /><Relationship Type="http://schemas.openxmlformats.org/officeDocument/2006/relationships/image" Target="/ppt/media/image294.png" Id="rId2" /><Relationship Type="http://schemas.openxmlformats.org/officeDocument/2006/relationships/slideLayout" Target="/ppt/slideLayouts/slideLayout2.xml" Id="rId1" /></Relationships>
</file>

<file path=ppt/slides/_rels/slide386.xml.rels>&#65279;<?xml version="1.0" encoding="utf-8"?><Relationships xmlns="http://schemas.openxmlformats.org/package/2006/relationships"><Relationship Type="http://schemas.microsoft.com/office/2007/relationships/hdphoto" Target="/ppt/media/hdphoto206.wdp" Id="rId3" /><Relationship Type="http://schemas.openxmlformats.org/officeDocument/2006/relationships/image" Target="/ppt/media/image295.png" Id="rId2" /><Relationship Type="http://schemas.openxmlformats.org/officeDocument/2006/relationships/slideLayout" Target="/ppt/slideLayouts/slideLayout2.xml" Id="rId1" /></Relationships>
</file>

<file path=ppt/slides/_rels/slide387.xml.rels>&#65279;<?xml version="1.0" encoding="utf-8"?><Relationships xmlns="http://schemas.openxmlformats.org/package/2006/relationships"><Relationship Type="http://schemas.microsoft.com/office/2007/relationships/hdphoto" Target="/ppt/media/hdphoto207.wdp" Id="rId3" /><Relationship Type="http://schemas.openxmlformats.org/officeDocument/2006/relationships/image" Target="/ppt/media/image296.png" Id="rId2" /><Relationship Type="http://schemas.openxmlformats.org/officeDocument/2006/relationships/slideLayout" Target="/ppt/slideLayouts/slideLayout2.xml" Id="rId1" /></Relationships>
</file>

<file path=ppt/slides/_rels/slide388.xml.rels>&#65279;<?xml version="1.0" encoding="utf-8"?><Relationships xmlns="http://schemas.openxmlformats.org/package/2006/relationships"><Relationship Type="http://schemas.microsoft.com/office/2007/relationships/hdphoto" Target="/ppt/media/hdphoto208.wdp" Id="rId3" /><Relationship Type="http://schemas.openxmlformats.org/officeDocument/2006/relationships/image" Target="/ppt/media/image297.png" Id="rId2" /><Relationship Type="http://schemas.openxmlformats.org/officeDocument/2006/relationships/slideLayout" Target="/ppt/slideLayouts/slideLayout2.xml" Id="rId1" /></Relationships>
</file>

<file path=ppt/slides/_rels/slide389.xml.rels>&#65279;<?xml version="1.0" encoding="utf-8"?><Relationships xmlns="http://schemas.openxmlformats.org/package/2006/relationships"><Relationship Type="http://schemas.microsoft.com/office/2007/relationships/hdphoto" Target="/ppt/media/hdphoto209.wdp" Id="rId3" /><Relationship Type="http://schemas.openxmlformats.org/officeDocument/2006/relationships/image" Target="/ppt/media/image298.png" Id="rId2" /><Relationship Type="http://schemas.openxmlformats.org/officeDocument/2006/relationships/slideLayout" Target="/ppt/slideLayouts/slideLayout2.xml" Id="rId1" /></Relationships>
</file>

<file path=ppt/slides/_rels/slide390.xml.rels>&#65279;<?xml version="1.0" encoding="utf-8"?><Relationships xmlns="http://schemas.openxmlformats.org/package/2006/relationships"><Relationship Type="http://schemas.microsoft.com/office/2007/relationships/hdphoto" Target="/ppt/media/hdphoto210.wdp" Id="rId3" /><Relationship Type="http://schemas.openxmlformats.org/officeDocument/2006/relationships/image" Target="/ppt/media/image299.png" Id="rId2" /><Relationship Type="http://schemas.openxmlformats.org/officeDocument/2006/relationships/slideLayout" Target="/ppt/slideLayouts/slideLayout2.xml" Id="rId1" /></Relationships>
</file>

<file path=ppt/slides/_rels/slide39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9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9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9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95.xml.rels>&#65279;<?xml version="1.0" encoding="utf-8"?><Relationships xmlns="http://schemas.openxmlformats.org/package/2006/relationships"><Relationship Type="http://schemas.openxmlformats.org/officeDocument/2006/relationships/image" Target="/ppt/media/image300.jpeg" Id="rId2" /><Relationship Type="http://schemas.openxmlformats.org/officeDocument/2006/relationships/slideLayout" Target="/ppt/slideLayouts/slideLayout1.xml" Id="rId1" /></Relationships>
</file>

<file path=ppt/slides/_rels/slide396.xml.rels>&#65279;<?xml version="1.0" encoding="utf-8"?><Relationships xmlns="http://schemas.openxmlformats.org/package/2006/relationships"><Relationship Type="http://schemas.microsoft.com/office/2007/relationships/hdphoto" Target="/ppt/media/hdphoto211.wdp" Id="rId3" /><Relationship Type="http://schemas.openxmlformats.org/officeDocument/2006/relationships/image" Target="/ppt/media/image301.png" Id="rId2" /><Relationship Type="http://schemas.openxmlformats.org/officeDocument/2006/relationships/slideLayout" Target="/ppt/slideLayouts/slideLayout2.xml" Id="rId1" /></Relationships>
</file>

<file path=ppt/slides/_rels/slide397.xml.rels>&#65279;<?xml version="1.0" encoding="utf-8"?><Relationships xmlns="http://schemas.openxmlformats.org/package/2006/relationships"><Relationship Type="http://schemas.microsoft.com/office/2007/relationships/hdphoto" Target="/ppt/media/hdphoto212.wdp" Id="rId3" /><Relationship Type="http://schemas.openxmlformats.org/officeDocument/2006/relationships/image" Target="/ppt/media/image302.png" Id="rId2" /><Relationship Type="http://schemas.openxmlformats.org/officeDocument/2006/relationships/slideLayout" Target="/ppt/slideLayouts/slideLayout2.xml" Id="rId1" /></Relationships>
</file>

<file path=ppt/slides/_rels/slide398.xml.rels>&#65279;<?xml version="1.0" encoding="utf-8"?><Relationships xmlns="http://schemas.openxmlformats.org/package/2006/relationships"><Relationship Type="http://schemas.microsoft.com/office/2007/relationships/hdphoto" Target="/ppt/media/hdphoto213.wdp" Id="rId3" /><Relationship Type="http://schemas.openxmlformats.org/officeDocument/2006/relationships/image" Target="/ppt/media/image303.png" Id="rId2" /><Relationship Type="http://schemas.openxmlformats.org/officeDocument/2006/relationships/slideLayout" Target="/ppt/slideLayouts/slideLayout2.xml" Id="rId1" /></Relationships>
</file>

<file path=ppt/slides/_rels/slide399.xml.rels>&#65279;<?xml version="1.0" encoding="utf-8"?><Relationships xmlns="http://schemas.openxmlformats.org/package/2006/relationships"><Relationship Type="http://schemas.microsoft.com/office/2007/relationships/hdphoto" Target="/ppt/media/hdphoto214.wdp" Id="rId3" /><Relationship Type="http://schemas.openxmlformats.org/officeDocument/2006/relationships/image" Target="/ppt/media/image304.png" Id="rId2" /><Relationship Type="http://schemas.openxmlformats.org/officeDocument/2006/relationships/slideLayout" Target="/ppt/slideLayouts/slideLayout2.xml" Id="rId1" /></Relationships>
</file>

<file path=ppt/slides/_rels/slide400.xml.rels>&#65279;<?xml version="1.0" encoding="utf-8"?><Relationships xmlns="http://schemas.openxmlformats.org/package/2006/relationships"><Relationship Type="http://schemas.microsoft.com/office/2007/relationships/hdphoto" Target="/ppt/media/hdphoto215.wdp" Id="rId3" /><Relationship Type="http://schemas.openxmlformats.org/officeDocument/2006/relationships/image" Target="/ppt/media/image305.png" Id="rId2" /><Relationship Type="http://schemas.openxmlformats.org/officeDocument/2006/relationships/slideLayout" Target="/ppt/slideLayouts/slideLayout2.xml" Id="rId1" /></Relationships>
</file>

<file path=ppt/slides/_rels/slide401.xml.rels>&#65279;<?xml version="1.0" encoding="utf-8"?><Relationships xmlns="http://schemas.openxmlformats.org/package/2006/relationships"><Relationship Type="http://schemas.microsoft.com/office/2007/relationships/hdphoto" Target="/ppt/media/hdphoto216.wdp" Id="rId3" /><Relationship Type="http://schemas.openxmlformats.org/officeDocument/2006/relationships/image" Target="/ppt/media/image306.png" Id="rId2" /><Relationship Type="http://schemas.openxmlformats.org/officeDocument/2006/relationships/slideLayout" Target="/ppt/slideLayouts/slideLayout2.xml" Id="rId1" /></Relationships>
</file>

<file path=ppt/slides/_rels/slide402.xml.rels>&#65279;<?xml version="1.0" encoding="utf-8"?><Relationships xmlns="http://schemas.openxmlformats.org/package/2006/relationships"><Relationship Type="http://schemas.microsoft.com/office/2007/relationships/hdphoto" Target="/ppt/media/hdphoto217.wdp" Id="rId3" /><Relationship Type="http://schemas.openxmlformats.org/officeDocument/2006/relationships/image" Target="/ppt/media/image307.png" Id="rId2" /><Relationship Type="http://schemas.openxmlformats.org/officeDocument/2006/relationships/slideLayout" Target="/ppt/slideLayouts/slideLayout2.xml" Id="rId1" /></Relationships>
</file>

<file path=ppt/slides/_rels/slide403.xml.rels>&#65279;<?xml version="1.0" encoding="utf-8"?><Relationships xmlns="http://schemas.openxmlformats.org/package/2006/relationships"><Relationship Type="http://schemas.microsoft.com/office/2007/relationships/hdphoto" Target="/ppt/media/hdphoto218.wdp" Id="rId3" /><Relationship Type="http://schemas.openxmlformats.org/officeDocument/2006/relationships/image" Target="/ppt/media/image308.png" Id="rId2" /><Relationship Type="http://schemas.openxmlformats.org/officeDocument/2006/relationships/slideLayout" Target="/ppt/slideLayouts/slideLayout2.xml" Id="rId1" /></Relationships>
</file>

<file path=ppt/slides/_rels/slide40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0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0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07.xml.rels>&#65279;<?xml version="1.0" encoding="utf-8"?><Relationships xmlns="http://schemas.openxmlformats.org/package/2006/relationships"><Relationship Type="http://schemas.openxmlformats.org/officeDocument/2006/relationships/image" Target="/ppt/media/image309.jpeg" Id="rId2" /><Relationship Type="http://schemas.openxmlformats.org/officeDocument/2006/relationships/slideLayout" Target="/ppt/slideLayouts/slideLayout1.xml" Id="rId1" /></Relationships>
</file>

<file path=ppt/slides/_rels/slide408.xml.rels>&#65279;<?xml version="1.0" encoding="utf-8"?><Relationships xmlns="http://schemas.openxmlformats.org/package/2006/relationships"><Relationship Type="http://schemas.microsoft.com/office/2007/relationships/hdphoto" Target="/ppt/media/hdphoto219.wdp" Id="rId3" /><Relationship Type="http://schemas.openxmlformats.org/officeDocument/2006/relationships/image" Target="/ppt/media/image310.png" Id="rId2" /><Relationship Type="http://schemas.openxmlformats.org/officeDocument/2006/relationships/slideLayout" Target="/ppt/slideLayouts/slideLayout2.xml" Id="rId1" /></Relationships>
</file>

<file path=ppt/slides/_rels/slide409.xml.rels>&#65279;<?xml version="1.0" encoding="utf-8"?><Relationships xmlns="http://schemas.openxmlformats.org/package/2006/relationships"><Relationship Type="http://schemas.microsoft.com/office/2007/relationships/hdphoto" Target="/ppt/media/hdphoto220.wdp" Id="rId3" /><Relationship Type="http://schemas.openxmlformats.org/officeDocument/2006/relationships/image" Target="/ppt/media/image311.png" Id="rId2" /><Relationship Type="http://schemas.openxmlformats.org/officeDocument/2006/relationships/slideLayout" Target="/ppt/slideLayouts/slideLayout2.xml" Id="rId1" /></Relationships>
</file>

<file path=ppt/slides/_rels/slide410.xml.rels>&#65279;<?xml version="1.0" encoding="utf-8"?><Relationships xmlns="http://schemas.openxmlformats.org/package/2006/relationships"><Relationship Type="http://schemas.microsoft.com/office/2007/relationships/hdphoto" Target="/ppt/media/hdphoto221.wdp" Id="rId3" /><Relationship Type="http://schemas.openxmlformats.org/officeDocument/2006/relationships/image" Target="/ppt/media/image312.png" Id="rId2" /><Relationship Type="http://schemas.openxmlformats.org/officeDocument/2006/relationships/slideLayout" Target="/ppt/slideLayouts/slideLayout2.xml" Id="rId1" /></Relationships>
</file>

<file path=ppt/slides/_rels/slide411.xml.rels>&#65279;<?xml version="1.0" encoding="utf-8"?><Relationships xmlns="http://schemas.openxmlformats.org/package/2006/relationships"><Relationship Type="http://schemas.microsoft.com/office/2007/relationships/hdphoto" Target="/ppt/media/hdphoto222.wdp" Id="rId3" /><Relationship Type="http://schemas.openxmlformats.org/officeDocument/2006/relationships/image" Target="/ppt/media/image313.png" Id="rId2" /><Relationship Type="http://schemas.openxmlformats.org/officeDocument/2006/relationships/slideLayout" Target="/ppt/slideLayouts/slideLayout2.xml" Id="rId1" /></Relationships>
</file>

<file path=ppt/slides/_rels/slide412.xml.rels>&#65279;<?xml version="1.0" encoding="utf-8"?><Relationships xmlns="http://schemas.openxmlformats.org/package/2006/relationships"><Relationship Type="http://schemas.microsoft.com/office/2007/relationships/hdphoto" Target="/ppt/media/hdphoto223.wdp" Id="rId3" /><Relationship Type="http://schemas.openxmlformats.org/officeDocument/2006/relationships/image" Target="/ppt/media/image314.png" Id="rId2" /><Relationship Type="http://schemas.openxmlformats.org/officeDocument/2006/relationships/slideLayout" Target="/ppt/slideLayouts/slideLayout2.xml" Id="rId1" /></Relationships>
</file>

<file path=ppt/slides/_rels/slide413.xml.rels>&#65279;<?xml version="1.0" encoding="utf-8"?><Relationships xmlns="http://schemas.openxmlformats.org/package/2006/relationships"><Relationship Type="http://schemas.microsoft.com/office/2007/relationships/hdphoto" Target="/ppt/media/hdphoto224.wdp" Id="rId3" /><Relationship Type="http://schemas.openxmlformats.org/officeDocument/2006/relationships/image" Target="/ppt/media/image315.png" Id="rId2" /><Relationship Type="http://schemas.openxmlformats.org/officeDocument/2006/relationships/slideLayout" Target="/ppt/slideLayouts/slideLayout2.xml" Id="rId1" /></Relationships>
</file>

<file path=ppt/slides/_rels/slide414.xml.rels>&#65279;<?xml version="1.0" encoding="utf-8"?><Relationships xmlns="http://schemas.openxmlformats.org/package/2006/relationships"><Relationship Type="http://schemas.microsoft.com/office/2007/relationships/hdphoto" Target="/ppt/media/hdphoto225.wdp" Id="rId3" /><Relationship Type="http://schemas.openxmlformats.org/officeDocument/2006/relationships/image" Target="/ppt/media/image316.png" Id="rId2" /><Relationship Type="http://schemas.openxmlformats.org/officeDocument/2006/relationships/slideLayout" Target="/ppt/slideLayouts/slideLayout2.xml" Id="rId1" /></Relationships>
</file>

<file path=ppt/slides/_rels/slide415.xml.rels>&#65279;<?xml version="1.0" encoding="utf-8"?><Relationships xmlns="http://schemas.openxmlformats.org/package/2006/relationships"><Relationship Type="http://schemas.microsoft.com/office/2007/relationships/hdphoto" Target="/ppt/media/hdphoto226.wdp" Id="rId3" /><Relationship Type="http://schemas.openxmlformats.org/officeDocument/2006/relationships/image" Target="/ppt/media/image317.png" Id="rId2" /><Relationship Type="http://schemas.openxmlformats.org/officeDocument/2006/relationships/slideLayout" Target="/ppt/slideLayouts/slideLayout2.xml" Id="rId1" /></Relationships>
</file>

<file path=ppt/slides/_rels/slide41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1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1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1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20.xml.rels>&#65279;<?xml version="1.0" encoding="utf-8"?><Relationships xmlns="http://schemas.openxmlformats.org/package/2006/relationships"><Relationship Type="http://schemas.openxmlformats.org/officeDocument/2006/relationships/image" Target="/ppt/media/image318.jpeg" Id="rId2" /><Relationship Type="http://schemas.openxmlformats.org/officeDocument/2006/relationships/slideLayout" Target="/ppt/slideLayouts/slideLayout1.xml" Id="rId1" /></Relationships>
</file>

<file path=ppt/slides/_rels/slide421.xml.rels>&#65279;<?xml version="1.0" encoding="utf-8"?><Relationships xmlns="http://schemas.openxmlformats.org/package/2006/relationships"><Relationship Type="http://schemas.microsoft.com/office/2007/relationships/hdphoto" Target="/ppt/media/hdphoto227.wdp" Id="rId3" /><Relationship Type="http://schemas.openxmlformats.org/officeDocument/2006/relationships/image" Target="/ppt/media/image319.png" Id="rId2" /><Relationship Type="http://schemas.openxmlformats.org/officeDocument/2006/relationships/slideLayout" Target="/ppt/slideLayouts/slideLayout2.xml" Id="rId1" /></Relationships>
</file>

<file path=ppt/slides/_rels/slide422.xml.rels>&#65279;<?xml version="1.0" encoding="utf-8"?><Relationships xmlns="http://schemas.openxmlformats.org/package/2006/relationships"><Relationship Type="http://schemas.microsoft.com/office/2007/relationships/hdphoto" Target="/ppt/media/hdphoto228.wdp" Id="rId3" /><Relationship Type="http://schemas.openxmlformats.org/officeDocument/2006/relationships/image" Target="/ppt/media/image320.png" Id="rId2" /><Relationship Type="http://schemas.openxmlformats.org/officeDocument/2006/relationships/slideLayout" Target="/ppt/slideLayouts/slideLayout2.xml" Id="rId1" /></Relationships>
</file>

<file path=ppt/slides/_rels/slide423.xml.rels>&#65279;<?xml version="1.0" encoding="utf-8"?><Relationships xmlns="http://schemas.openxmlformats.org/package/2006/relationships"><Relationship Type="http://schemas.microsoft.com/office/2007/relationships/hdphoto" Target="/ppt/media/hdphoto229.wdp" Id="rId3" /><Relationship Type="http://schemas.openxmlformats.org/officeDocument/2006/relationships/image" Target="/ppt/media/image321.png" Id="rId2" /><Relationship Type="http://schemas.openxmlformats.org/officeDocument/2006/relationships/slideLayout" Target="/ppt/slideLayouts/slideLayout2.xml" Id="rId1" /></Relationships>
</file>

<file path=ppt/slides/_rels/slide424.xml.rels>&#65279;<?xml version="1.0" encoding="utf-8"?><Relationships xmlns="http://schemas.openxmlformats.org/package/2006/relationships"><Relationship Type="http://schemas.microsoft.com/office/2007/relationships/hdphoto" Target="/ppt/media/hdphoto230.wdp" Id="rId3" /><Relationship Type="http://schemas.openxmlformats.org/officeDocument/2006/relationships/image" Target="/ppt/media/image322.png" Id="rId2" /><Relationship Type="http://schemas.openxmlformats.org/officeDocument/2006/relationships/slideLayout" Target="/ppt/slideLayouts/slideLayout2.xml" Id="rId1" /></Relationships>
</file>

<file path=ppt/slides/_rels/slide425.xml.rels>&#65279;<?xml version="1.0" encoding="utf-8"?><Relationships xmlns="http://schemas.openxmlformats.org/package/2006/relationships"><Relationship Type="http://schemas.microsoft.com/office/2007/relationships/hdphoto" Target="/ppt/media/hdphoto231.wdp" Id="rId3" /><Relationship Type="http://schemas.openxmlformats.org/officeDocument/2006/relationships/image" Target="/ppt/media/image323.png" Id="rId2" /><Relationship Type="http://schemas.openxmlformats.org/officeDocument/2006/relationships/slideLayout" Target="/ppt/slideLayouts/slideLayout2.xml" Id="rId1" /></Relationships>
</file>

<file path=ppt/slides/_rels/slide426.xml.rels>&#65279;<?xml version="1.0" encoding="utf-8"?><Relationships xmlns="http://schemas.openxmlformats.org/package/2006/relationships"><Relationship Type="http://schemas.microsoft.com/office/2007/relationships/hdphoto" Target="/ppt/media/hdphoto232.wdp" Id="rId3" /><Relationship Type="http://schemas.openxmlformats.org/officeDocument/2006/relationships/image" Target="/ppt/media/image324.png" Id="rId2" /><Relationship Type="http://schemas.openxmlformats.org/officeDocument/2006/relationships/slideLayout" Target="/ppt/slideLayouts/slideLayout2.xml" Id="rId1" /></Relationships>
</file>

<file path=ppt/slides/_rels/slide427.xml.rels>&#65279;<?xml version="1.0" encoding="utf-8"?><Relationships xmlns="http://schemas.openxmlformats.org/package/2006/relationships"><Relationship Type="http://schemas.microsoft.com/office/2007/relationships/hdphoto" Target="/ppt/media/hdphoto233.wdp" Id="rId3" /><Relationship Type="http://schemas.openxmlformats.org/officeDocument/2006/relationships/image" Target="/ppt/media/image325.png" Id="rId2" /><Relationship Type="http://schemas.openxmlformats.org/officeDocument/2006/relationships/slideLayout" Target="/ppt/slideLayouts/slideLayout2.xml" Id="rId1" /></Relationships>
</file>

<file path=ppt/slides/_rels/slide428.xml.rels>&#65279;<?xml version="1.0" encoding="utf-8"?><Relationships xmlns="http://schemas.openxmlformats.org/package/2006/relationships"><Relationship Type="http://schemas.microsoft.com/office/2007/relationships/hdphoto" Target="/ppt/media/hdphoto234.wdp" Id="rId3" /><Relationship Type="http://schemas.openxmlformats.org/officeDocument/2006/relationships/image" Target="/ppt/media/image326.png" Id="rId2" /><Relationship Type="http://schemas.openxmlformats.org/officeDocument/2006/relationships/slideLayout" Target="/ppt/slideLayouts/slideLayout2.xml" Id="rId1" /></Relationships>
</file>

<file path=ppt/slides/_rels/slide42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3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31.xml.rels>&#65279;<?xml version="1.0" encoding="utf-8"?><Relationships xmlns="http://schemas.openxmlformats.org/package/2006/relationships"><Relationship Type="http://schemas.openxmlformats.org/officeDocument/2006/relationships/slideLayout" Target="/ppt/slideLayouts/slideLayout1.xml" Id="rId1"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8D518AB-EC2E-55B3-DC5B-5AED0D555FCC}"/>
              </a:ext>
            </a:extLst>
          </p:cNvPr>
          <p:cNvPicPr>
            <a:picLocks noChangeAspect="1"/>
          </p:cNvPicPr>
          <p:nvPr/>
        </p:nvPicPr>
        <p:blipFill rotWithShape="1">
          <a:blip r:embed="rId2">
            <a:extLst>
              <a:ext uri="{28A0092B-C50C-407E-A947-70E740481C1C}">
                <a14:useLocalDpi xmlns:a14="http://schemas.microsoft.com/office/drawing/2010/main" val="0"/>
              </a:ext>
            </a:extLst>
          </a:blip>
          <a:srcRect l="11689" t="11089" r="1215" b="13267"/>
          <a:stretch/>
        </p:blipFill>
        <p:spPr>
          <a:xfrm>
            <a:off x="3309041" y="297769"/>
            <a:ext cx="5573917" cy="6262462"/>
          </a:xfrm>
          <a:prstGeom prst="rect">
            <a:avLst/>
          </a:prstGeom>
        </p:spPr>
      </p:pic>
    </p:spTree>
    <p:extLst>
      <p:ext uri="{BB962C8B-B14F-4D97-AF65-F5344CB8AC3E}">
        <p14:creationId xmlns:p14="http://schemas.microsoft.com/office/powerpoint/2010/main" val="2659324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07963" y="1276528"/>
            <a:ext cx="4349697" cy="4012924"/>
          </a:xfrm>
        </p:spPr>
        <p:txBody>
          <a:bodyPr>
            <a:noAutofit/>
          </a:bodyPr>
          <a:lstStyle/>
          <a:p>
            <a:r>
              <a:rPr lang="en-US" sz="7000" b="1" dirty="0"/>
              <a:t>Unit 1: Nice to Meet You! </a:t>
            </a:r>
          </a:p>
        </p:txBody>
      </p:sp>
      <p:pic>
        <p:nvPicPr>
          <p:cNvPr id="4" name="Picture 3" descr="A cartoon of a person and person shaking hands&#10;&#10;Description automatically generated">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75385" y="1065513"/>
            <a:ext cx="6176102" cy="4818699"/>
          </a:xfrm>
          <a:prstGeom prst="rect">
            <a:avLst/>
          </a:prstGeom>
          <a:ln>
            <a:solidFill>
              <a:schemeClr val="tx1"/>
            </a:solidFill>
          </a:ln>
        </p:spPr>
      </p:pic>
    </p:spTree>
    <p:extLst>
      <p:ext uri="{BB962C8B-B14F-4D97-AF65-F5344CB8AC3E}">
        <p14:creationId xmlns:p14="http://schemas.microsoft.com/office/powerpoint/2010/main" val="3007955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53215" y="756592"/>
            <a:ext cx="12191999" cy="1021726"/>
          </a:xfrm>
        </p:spPr>
        <p:txBody>
          <a:bodyPr>
            <a:noAutofit/>
          </a:bodyPr>
          <a:lstStyle/>
          <a:p>
            <a:r>
              <a:rPr lang="en-US" sz="5200" b="1" dirty="0"/>
              <a:t>Lesson 1: </a:t>
            </a:r>
            <a:br>
              <a:rPr lang="en-US" sz="5200" b="1" dirty="0"/>
            </a:br>
            <a:r>
              <a:rPr lang="en-US" sz="5200" b="1" dirty="0"/>
              <a:t>What’s Your Name?</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36190" y="1778318"/>
            <a:ext cx="6026050" cy="4656492"/>
          </a:xfrm>
          <a:prstGeom prst="rect">
            <a:avLst/>
          </a:prstGeom>
          <a:ln>
            <a:solidFill>
              <a:schemeClr val="tx1"/>
            </a:solidFill>
          </a:ln>
        </p:spPr>
      </p:pic>
    </p:spTree>
    <p:extLst>
      <p:ext uri="{BB962C8B-B14F-4D97-AF65-F5344CB8AC3E}">
        <p14:creationId xmlns:p14="http://schemas.microsoft.com/office/powerpoint/2010/main" val="771674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9" y="4972984"/>
            <a:ext cx="10515600" cy="1325563"/>
          </a:xfrm>
        </p:spPr>
        <p:txBody>
          <a:bodyPr>
            <a:normAutofit/>
          </a:bodyPr>
          <a:lstStyle/>
          <a:p>
            <a:pPr algn="ctr"/>
            <a:r>
              <a:rPr lang="en-US" sz="8800" b="1"/>
              <a:t>Hi</a:t>
            </a:r>
          </a:p>
        </p:txBody>
      </p:sp>
      <p:pic>
        <p:nvPicPr>
          <p:cNvPr id="4" name="Picture 3">
            <a:extLst>
              <a:ext uri="{FF2B5EF4-FFF2-40B4-BE49-F238E27FC236}">
                <a16:creationId xmlns:a16="http://schemas.microsoft.com/office/drawing/2014/main" id="{7796EECA-74D0-DCBC-DDCB-8D27CECFF92D}"/>
              </a:ext>
            </a:extLst>
          </p:cNvPr>
          <p:cNvPicPr>
            <a:picLocks noChangeAspect="1"/>
          </p:cNvPicPr>
          <p:nvPr/>
        </p:nvPicPr>
        <p:blipFill>
          <a:blip r:embed="rId2"/>
          <a:stretch>
            <a:fillRect/>
          </a:stretch>
        </p:blipFill>
        <p:spPr>
          <a:xfrm>
            <a:off x="3604916" y="559453"/>
            <a:ext cx="4982167" cy="4010371"/>
          </a:xfrm>
          <a:prstGeom prst="rect">
            <a:avLst/>
          </a:prstGeom>
        </p:spPr>
      </p:pic>
    </p:spTree>
    <p:extLst>
      <p:ext uri="{BB962C8B-B14F-4D97-AF65-F5344CB8AC3E}">
        <p14:creationId xmlns:p14="http://schemas.microsoft.com/office/powerpoint/2010/main" val="3713221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9" y="4972984"/>
            <a:ext cx="10515600" cy="1325563"/>
          </a:xfrm>
        </p:spPr>
        <p:txBody>
          <a:bodyPr>
            <a:normAutofit/>
          </a:bodyPr>
          <a:lstStyle/>
          <a:p>
            <a:pPr algn="ctr"/>
            <a:r>
              <a:rPr lang="en-US" sz="8800" b="1"/>
              <a:t>I’m</a:t>
            </a:r>
          </a:p>
        </p:txBody>
      </p:sp>
      <p:pic>
        <p:nvPicPr>
          <p:cNvPr id="3" name="Picture 2" descr="A cartoon of a person holding a name tag&#10;&#10;Description automatically generated with low confidence">
            <a:extLst>
              <a:ext uri="{FF2B5EF4-FFF2-40B4-BE49-F238E27FC236}">
                <a16:creationId xmlns:a16="http://schemas.microsoft.com/office/drawing/2014/main" id="{6052EA82-E2B9-813B-8195-973040943882}"/>
              </a:ext>
            </a:extLst>
          </p:cNvPr>
          <p:cNvPicPr>
            <a:picLocks noChangeAspect="1"/>
          </p:cNvPicPr>
          <p:nvPr/>
        </p:nvPicPr>
        <p:blipFill>
          <a:blip r:embed="rId2" cstate="print">
            <a:clrChange>
              <a:clrFrom>
                <a:srgbClr val="F9F9F9"/>
              </a:clrFrom>
              <a:clrTo>
                <a:srgbClr val="F9F9F9">
                  <a:alpha val="0"/>
                </a:srgbClr>
              </a:clrTo>
            </a:clrChange>
            <a:extLst>
              <a:ext uri="{28A0092B-C50C-407E-A947-70E740481C1C}">
                <a14:useLocalDpi xmlns:a14="http://schemas.microsoft.com/office/drawing/2010/main" val="0"/>
              </a:ext>
            </a:extLst>
          </a:blip>
          <a:stretch>
            <a:fillRect/>
          </a:stretch>
        </p:blipFill>
        <p:spPr>
          <a:xfrm>
            <a:off x="4249736" y="559453"/>
            <a:ext cx="3692525" cy="3880485"/>
          </a:xfrm>
          <a:prstGeom prst="rect">
            <a:avLst/>
          </a:prstGeom>
        </p:spPr>
      </p:pic>
    </p:spTree>
    <p:extLst>
      <p:ext uri="{BB962C8B-B14F-4D97-AF65-F5344CB8AC3E}">
        <p14:creationId xmlns:p14="http://schemas.microsoft.com/office/powerpoint/2010/main" val="3059573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Nice to meet you!</a:t>
            </a:r>
          </a:p>
        </p:txBody>
      </p:sp>
      <p:pic>
        <p:nvPicPr>
          <p:cNvPr id="4" name="Picture 3">
            <a:extLst>
              <a:ext uri="{FF2B5EF4-FFF2-40B4-BE49-F238E27FC236}">
                <a16:creationId xmlns:a16="http://schemas.microsoft.com/office/drawing/2014/main" id="{B0464C5F-7A1D-A394-FEA6-9C5EEB871A0F}"/>
              </a:ext>
            </a:extLst>
          </p:cNvPr>
          <p:cNvPicPr>
            <a:picLocks noChangeAspect="1"/>
          </p:cNvPicPr>
          <p:nvPr/>
        </p:nvPicPr>
        <p:blipFill>
          <a:blip r:embed="rId2"/>
          <a:stretch>
            <a:fillRect/>
          </a:stretch>
        </p:blipFill>
        <p:spPr>
          <a:xfrm>
            <a:off x="3480750" y="422031"/>
            <a:ext cx="5230500" cy="4613072"/>
          </a:xfrm>
          <a:prstGeom prst="rect">
            <a:avLst/>
          </a:prstGeom>
        </p:spPr>
      </p:pic>
    </p:spTree>
    <p:extLst>
      <p:ext uri="{BB962C8B-B14F-4D97-AF65-F5344CB8AC3E}">
        <p14:creationId xmlns:p14="http://schemas.microsoft.com/office/powerpoint/2010/main" val="3077488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Nice to meet you too!</a:t>
            </a:r>
          </a:p>
        </p:txBody>
      </p:sp>
      <p:pic>
        <p:nvPicPr>
          <p:cNvPr id="4" name="Picture 3">
            <a:extLst>
              <a:ext uri="{FF2B5EF4-FFF2-40B4-BE49-F238E27FC236}">
                <a16:creationId xmlns:a16="http://schemas.microsoft.com/office/drawing/2014/main" id="{B0464C5F-7A1D-A394-FEA6-9C5EEB871A0F}"/>
              </a:ext>
            </a:extLst>
          </p:cNvPr>
          <p:cNvPicPr>
            <a:picLocks noChangeAspect="1"/>
          </p:cNvPicPr>
          <p:nvPr/>
        </p:nvPicPr>
        <p:blipFill>
          <a:blip r:embed="rId2"/>
          <a:stretch>
            <a:fillRect/>
          </a:stretch>
        </p:blipFill>
        <p:spPr>
          <a:xfrm>
            <a:off x="3608277" y="392601"/>
            <a:ext cx="4975445" cy="4388124"/>
          </a:xfrm>
          <a:prstGeom prst="rect">
            <a:avLst/>
          </a:prstGeom>
        </p:spPr>
      </p:pic>
    </p:spTree>
    <p:extLst>
      <p:ext uri="{BB962C8B-B14F-4D97-AF65-F5344CB8AC3E}">
        <p14:creationId xmlns:p14="http://schemas.microsoft.com/office/powerpoint/2010/main" val="1975028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first name</a:t>
            </a:r>
          </a:p>
        </p:txBody>
      </p:sp>
      <p:pic>
        <p:nvPicPr>
          <p:cNvPr id="3" name="Picture 2" descr="A drawing of a person&#10;&#10;Description automatically generated with low confidence">
            <a:extLst>
              <a:ext uri="{FF2B5EF4-FFF2-40B4-BE49-F238E27FC236}">
                <a16:creationId xmlns:a16="http://schemas.microsoft.com/office/drawing/2014/main" id="{5EB7C56C-D413-C196-8372-7256334C155C}"/>
              </a:ext>
            </a:extLst>
          </p:cNvPr>
          <p:cNvPicPr>
            <a:picLocks noChangeAspect="1"/>
          </p:cNvPicPr>
          <p:nvPr/>
        </p:nvPicPr>
        <p:blipFill>
          <a:blip r:embed="rId2" cstate="print">
            <a:clrChange>
              <a:clrFrom>
                <a:srgbClr val="F9F9F9"/>
              </a:clrFrom>
              <a:clrTo>
                <a:srgbClr val="F9F9F9">
                  <a:alpha val="0"/>
                </a:srgbClr>
              </a:clrTo>
            </a:clrChange>
            <a:extLst>
              <a:ext uri="{28A0092B-C50C-407E-A947-70E740481C1C}">
                <a14:useLocalDpi xmlns:a14="http://schemas.microsoft.com/office/drawing/2010/main" val="0"/>
              </a:ext>
            </a:extLst>
          </a:blip>
          <a:stretch>
            <a:fillRect/>
          </a:stretch>
        </p:blipFill>
        <p:spPr>
          <a:xfrm>
            <a:off x="4284977" y="378863"/>
            <a:ext cx="3916487" cy="4289322"/>
          </a:xfrm>
          <a:prstGeom prst="rect">
            <a:avLst/>
          </a:prstGeom>
        </p:spPr>
      </p:pic>
    </p:spTree>
    <p:extLst>
      <p:ext uri="{BB962C8B-B14F-4D97-AF65-F5344CB8AC3E}">
        <p14:creationId xmlns:p14="http://schemas.microsoft.com/office/powerpoint/2010/main" val="2176175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last name</a:t>
            </a:r>
          </a:p>
        </p:txBody>
      </p:sp>
      <p:pic>
        <p:nvPicPr>
          <p:cNvPr id="4" name="Picture 3">
            <a:extLst>
              <a:ext uri="{FF2B5EF4-FFF2-40B4-BE49-F238E27FC236}">
                <a16:creationId xmlns:a16="http://schemas.microsoft.com/office/drawing/2014/main" id="{28270E91-0753-D8DC-CA69-E29A948852C4}"/>
              </a:ext>
            </a:extLst>
          </p:cNvPr>
          <p:cNvPicPr>
            <a:picLocks noChangeAspect="1"/>
          </p:cNvPicPr>
          <p:nvPr/>
        </p:nvPicPr>
        <p:blipFill>
          <a:blip r:embed="rId2"/>
          <a:stretch>
            <a:fillRect/>
          </a:stretch>
        </p:blipFill>
        <p:spPr>
          <a:xfrm>
            <a:off x="4059757" y="516267"/>
            <a:ext cx="5098311" cy="4151917"/>
          </a:xfrm>
          <a:prstGeom prst="rect">
            <a:avLst/>
          </a:prstGeom>
        </p:spPr>
      </p:pic>
    </p:spTree>
    <p:extLst>
      <p:ext uri="{BB962C8B-B14F-4D97-AF65-F5344CB8AC3E}">
        <p14:creationId xmlns:p14="http://schemas.microsoft.com/office/powerpoint/2010/main" val="3010757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What’s your name?</a:t>
            </a:r>
          </a:p>
        </p:txBody>
      </p:sp>
      <p:pic>
        <p:nvPicPr>
          <p:cNvPr id="3" name="Picture 2">
            <a:extLst>
              <a:ext uri="{FF2B5EF4-FFF2-40B4-BE49-F238E27FC236}">
                <a16:creationId xmlns:a16="http://schemas.microsoft.com/office/drawing/2014/main" id="{D6AB3986-8AF8-1347-ED9D-435BF787F08C}"/>
              </a:ext>
            </a:extLst>
          </p:cNvPr>
          <p:cNvPicPr>
            <a:picLocks noChangeAspect="1"/>
          </p:cNvPicPr>
          <p:nvPr/>
        </p:nvPicPr>
        <p:blipFill>
          <a:blip r:embed="rId2"/>
          <a:stretch>
            <a:fillRect/>
          </a:stretch>
        </p:blipFill>
        <p:spPr>
          <a:xfrm>
            <a:off x="3120933" y="302075"/>
            <a:ext cx="5950130" cy="4464583"/>
          </a:xfrm>
          <a:prstGeom prst="rect">
            <a:avLst/>
          </a:prstGeom>
        </p:spPr>
      </p:pic>
    </p:spTree>
    <p:extLst>
      <p:ext uri="{BB962C8B-B14F-4D97-AF65-F5344CB8AC3E}">
        <p14:creationId xmlns:p14="http://schemas.microsoft.com/office/powerpoint/2010/main" val="3481733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My name is ____.</a:t>
            </a:r>
          </a:p>
        </p:txBody>
      </p:sp>
      <p:pic>
        <p:nvPicPr>
          <p:cNvPr id="4" name="Picture 3" descr="A cartoon of a person holding a name tag&#10;&#10;Description automatically generated with low confidence">
            <a:extLst>
              <a:ext uri="{FF2B5EF4-FFF2-40B4-BE49-F238E27FC236}">
                <a16:creationId xmlns:a16="http://schemas.microsoft.com/office/drawing/2014/main" id="{8D6A4FC3-EF16-0D17-2B56-1923F0365907}"/>
              </a:ext>
            </a:extLst>
          </p:cNvPr>
          <p:cNvPicPr>
            <a:picLocks noChangeAspect="1"/>
          </p:cNvPicPr>
          <p:nvPr/>
        </p:nvPicPr>
        <p:blipFill>
          <a:blip r:embed="rId2" cstate="print">
            <a:clrChange>
              <a:clrFrom>
                <a:srgbClr val="F9F9F9"/>
              </a:clrFrom>
              <a:clrTo>
                <a:srgbClr val="F9F9F9">
                  <a:alpha val="0"/>
                </a:srgbClr>
              </a:clrTo>
            </a:clrChange>
            <a:extLst>
              <a:ext uri="{28A0092B-C50C-407E-A947-70E740481C1C}">
                <a14:useLocalDpi xmlns:a14="http://schemas.microsoft.com/office/drawing/2010/main" val="0"/>
              </a:ext>
            </a:extLst>
          </a:blip>
          <a:stretch>
            <a:fillRect/>
          </a:stretch>
        </p:blipFill>
        <p:spPr>
          <a:xfrm>
            <a:off x="4339588" y="413049"/>
            <a:ext cx="3512820" cy="4255135"/>
          </a:xfrm>
          <a:prstGeom prst="rect">
            <a:avLst/>
          </a:prstGeom>
        </p:spPr>
      </p:pic>
    </p:spTree>
    <p:extLst>
      <p:ext uri="{BB962C8B-B14F-4D97-AF65-F5344CB8AC3E}">
        <p14:creationId xmlns:p14="http://schemas.microsoft.com/office/powerpoint/2010/main" val="20131385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24543" y="1801616"/>
            <a:ext cx="11342913" cy="1763591"/>
          </a:xfrm>
        </p:spPr>
        <p:txBody>
          <a:bodyPr>
            <a:noAutofit/>
          </a:bodyPr>
          <a:lstStyle/>
          <a:p>
            <a:r>
              <a:rPr lang="en-US" sz="5400" b="1" dirty="0"/>
              <a:t>A. What’s your name?</a:t>
            </a:r>
            <a:br>
              <a:rPr lang="en-US" sz="5400" b="1" dirty="0"/>
            </a:br>
            <a:r>
              <a:rPr lang="en-US" sz="5400" b="1" dirty="0">
                <a:solidFill>
                  <a:srgbClr val="FF0000"/>
                </a:solidFill>
              </a:rPr>
              <a:t>B. My name is ______.</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42153799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29452" y="1689302"/>
            <a:ext cx="11342913" cy="3085499"/>
          </a:xfrm>
        </p:spPr>
        <p:txBody>
          <a:bodyPr>
            <a:noAutofit/>
          </a:bodyPr>
          <a:lstStyle/>
          <a:p>
            <a:pPr algn="l"/>
            <a:r>
              <a:rPr lang="en-US" sz="5400" b="1" dirty="0"/>
              <a:t>A. Hi, I’m ____. What’s your name?</a:t>
            </a:r>
            <a:br>
              <a:rPr lang="en-US" sz="5400" b="1" dirty="0"/>
            </a:br>
            <a:r>
              <a:rPr lang="en-US" sz="5400" b="1" dirty="0">
                <a:solidFill>
                  <a:srgbClr val="FF0000"/>
                </a:solidFill>
              </a:rPr>
              <a:t>B. Hi, my name is _____.</a:t>
            </a:r>
            <a:br>
              <a:rPr lang="en-US" sz="5400" b="1" dirty="0"/>
            </a:br>
            <a:r>
              <a:rPr lang="en-US" sz="5400" b="1" dirty="0"/>
              <a:t>A. Nice to meet you.</a:t>
            </a:r>
            <a:br>
              <a:rPr lang="en-US" sz="5400" b="1" dirty="0"/>
            </a:br>
            <a:r>
              <a:rPr lang="en-US" sz="5400" b="1" dirty="0">
                <a:solidFill>
                  <a:srgbClr val="FF0000"/>
                </a:solidFill>
              </a:rPr>
              <a:t>B. Nice to meet you, too.</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Dialogue</a:t>
            </a:r>
          </a:p>
        </p:txBody>
      </p:sp>
    </p:spTree>
    <p:extLst>
      <p:ext uri="{BB962C8B-B14F-4D97-AF65-F5344CB8AC3E}">
        <p14:creationId xmlns:p14="http://schemas.microsoft.com/office/powerpoint/2010/main" val="39745780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96947" y="756592"/>
            <a:ext cx="12191999" cy="1021726"/>
          </a:xfrm>
        </p:spPr>
        <p:txBody>
          <a:bodyPr>
            <a:noAutofit/>
          </a:bodyPr>
          <a:lstStyle/>
          <a:p>
            <a:r>
              <a:rPr lang="en-US" sz="5200" b="1" dirty="0"/>
              <a:t>Lesson 2: </a:t>
            </a:r>
            <a:br>
              <a:rPr lang="en-US" sz="5200" b="1" dirty="0"/>
            </a:br>
            <a:r>
              <a:rPr lang="en-US" sz="5200" b="1" dirty="0"/>
              <a:t>Welcome to the Classroom!</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141322" y="1899137"/>
            <a:ext cx="5909355" cy="4566319"/>
          </a:xfrm>
          <a:prstGeom prst="rect">
            <a:avLst/>
          </a:prstGeom>
          <a:ln>
            <a:solidFill>
              <a:schemeClr val="tx1"/>
            </a:solidFill>
          </a:ln>
        </p:spPr>
      </p:pic>
    </p:spTree>
    <p:extLst>
      <p:ext uri="{BB962C8B-B14F-4D97-AF65-F5344CB8AC3E}">
        <p14:creationId xmlns:p14="http://schemas.microsoft.com/office/powerpoint/2010/main" val="26760753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829549"/>
            <a:ext cx="10515600" cy="1325563"/>
          </a:xfrm>
        </p:spPr>
        <p:txBody>
          <a:bodyPr>
            <a:normAutofit/>
          </a:bodyPr>
          <a:lstStyle/>
          <a:p>
            <a:pPr algn="ctr"/>
            <a:r>
              <a:rPr lang="en-US" sz="8800" b="1" dirty="0"/>
              <a:t>How are you?</a:t>
            </a:r>
          </a:p>
        </p:txBody>
      </p:sp>
      <p:pic>
        <p:nvPicPr>
          <p:cNvPr id="4" name="Picture 3">
            <a:extLst>
              <a:ext uri="{FF2B5EF4-FFF2-40B4-BE49-F238E27FC236}">
                <a16:creationId xmlns:a16="http://schemas.microsoft.com/office/drawing/2014/main" id="{9CC84DB7-9AFF-C1F0-81F4-5F14508A95B8}"/>
              </a:ext>
            </a:extLst>
          </p:cNvPr>
          <p:cNvPicPr>
            <a:picLocks noChangeAspect="1"/>
          </p:cNvPicPr>
          <p:nvPr/>
        </p:nvPicPr>
        <p:blipFill>
          <a:blip r:embed="rId2"/>
          <a:stretch>
            <a:fillRect/>
          </a:stretch>
        </p:blipFill>
        <p:spPr>
          <a:xfrm>
            <a:off x="4368821" y="151905"/>
            <a:ext cx="3793501" cy="4677644"/>
          </a:xfrm>
          <a:prstGeom prst="rect">
            <a:avLst/>
          </a:prstGeom>
        </p:spPr>
      </p:pic>
    </p:spTree>
    <p:extLst>
      <p:ext uri="{BB962C8B-B14F-4D97-AF65-F5344CB8AC3E}">
        <p14:creationId xmlns:p14="http://schemas.microsoft.com/office/powerpoint/2010/main" val="15514417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829549"/>
            <a:ext cx="10515600" cy="1325563"/>
          </a:xfrm>
        </p:spPr>
        <p:txBody>
          <a:bodyPr>
            <a:normAutofit/>
          </a:bodyPr>
          <a:lstStyle/>
          <a:p>
            <a:pPr algn="ctr"/>
            <a:r>
              <a:rPr lang="en-US" sz="8800" b="1" dirty="0"/>
              <a:t>Fine thanks! And you?</a:t>
            </a:r>
          </a:p>
        </p:txBody>
      </p:sp>
      <p:pic>
        <p:nvPicPr>
          <p:cNvPr id="4" name="Picture 3">
            <a:extLst>
              <a:ext uri="{FF2B5EF4-FFF2-40B4-BE49-F238E27FC236}">
                <a16:creationId xmlns:a16="http://schemas.microsoft.com/office/drawing/2014/main" id="{9CC84DB7-9AFF-C1F0-81F4-5F14508A95B8}"/>
              </a:ext>
            </a:extLst>
          </p:cNvPr>
          <p:cNvPicPr>
            <a:picLocks noChangeAspect="1"/>
          </p:cNvPicPr>
          <p:nvPr/>
        </p:nvPicPr>
        <p:blipFill>
          <a:blip r:embed="rId2"/>
          <a:stretch>
            <a:fillRect/>
          </a:stretch>
        </p:blipFill>
        <p:spPr>
          <a:xfrm>
            <a:off x="4328489" y="281354"/>
            <a:ext cx="3688520" cy="4548195"/>
          </a:xfrm>
          <a:prstGeom prst="rect">
            <a:avLst/>
          </a:prstGeom>
        </p:spPr>
      </p:pic>
    </p:spTree>
    <p:extLst>
      <p:ext uri="{BB962C8B-B14F-4D97-AF65-F5344CB8AC3E}">
        <p14:creationId xmlns:p14="http://schemas.microsoft.com/office/powerpoint/2010/main" val="25443474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paper</a:t>
            </a:r>
          </a:p>
        </p:txBody>
      </p:sp>
      <p:pic>
        <p:nvPicPr>
          <p:cNvPr id="4" name="Picture 3">
            <a:extLst>
              <a:ext uri="{FF2B5EF4-FFF2-40B4-BE49-F238E27FC236}">
                <a16:creationId xmlns:a16="http://schemas.microsoft.com/office/drawing/2014/main" id="{9E66627C-9D76-6E30-390A-563F598085AE}"/>
              </a:ext>
            </a:extLst>
          </p:cNvPr>
          <p:cNvPicPr>
            <a:picLocks noChangeAspect="1"/>
          </p:cNvPicPr>
          <p:nvPr/>
        </p:nvPicPr>
        <p:blipFill>
          <a:blip r:embed="rId2"/>
          <a:stretch>
            <a:fillRect/>
          </a:stretch>
        </p:blipFill>
        <p:spPr>
          <a:xfrm>
            <a:off x="3799712" y="170702"/>
            <a:ext cx="4592575" cy="4738924"/>
          </a:xfrm>
          <a:prstGeom prst="rect">
            <a:avLst/>
          </a:prstGeom>
        </p:spPr>
      </p:pic>
    </p:spTree>
    <p:extLst>
      <p:ext uri="{BB962C8B-B14F-4D97-AF65-F5344CB8AC3E}">
        <p14:creationId xmlns:p14="http://schemas.microsoft.com/office/powerpoint/2010/main" val="1616910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book</a:t>
            </a:r>
          </a:p>
        </p:txBody>
      </p:sp>
      <p:pic>
        <p:nvPicPr>
          <p:cNvPr id="3" name="Picture 2">
            <a:extLst>
              <a:ext uri="{FF2B5EF4-FFF2-40B4-BE49-F238E27FC236}">
                <a16:creationId xmlns:a16="http://schemas.microsoft.com/office/drawing/2014/main" id="{C28CD043-8B2C-623F-7F0A-A2C0E820E530}"/>
              </a:ext>
            </a:extLst>
          </p:cNvPr>
          <p:cNvPicPr>
            <a:picLocks noChangeAspect="1"/>
          </p:cNvPicPr>
          <p:nvPr/>
        </p:nvPicPr>
        <p:blipFill>
          <a:blip r:embed="rId2"/>
          <a:stretch>
            <a:fillRect/>
          </a:stretch>
        </p:blipFill>
        <p:spPr>
          <a:xfrm>
            <a:off x="3643532" y="160327"/>
            <a:ext cx="4723423" cy="4507857"/>
          </a:xfrm>
          <a:prstGeom prst="rect">
            <a:avLst/>
          </a:prstGeom>
        </p:spPr>
      </p:pic>
    </p:spTree>
    <p:extLst>
      <p:ext uri="{BB962C8B-B14F-4D97-AF65-F5344CB8AC3E}">
        <p14:creationId xmlns:p14="http://schemas.microsoft.com/office/powerpoint/2010/main" val="481735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pencil</a:t>
            </a:r>
          </a:p>
        </p:txBody>
      </p:sp>
      <p:pic>
        <p:nvPicPr>
          <p:cNvPr id="6" name="Picture 5" descr="A picture containing sketch, drawing, art, illustration&#10;&#10;Description automatically generated">
            <a:extLst>
              <a:ext uri="{FF2B5EF4-FFF2-40B4-BE49-F238E27FC236}">
                <a16:creationId xmlns:a16="http://schemas.microsoft.com/office/drawing/2014/main" id="{C4616207-411A-78E6-3D74-F9D04C9FFAD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3364" y="506906"/>
            <a:ext cx="4509625" cy="4400429"/>
          </a:xfrm>
          <a:prstGeom prst="rect">
            <a:avLst/>
          </a:prstGeom>
        </p:spPr>
      </p:pic>
    </p:spTree>
    <p:extLst>
      <p:ext uri="{BB962C8B-B14F-4D97-AF65-F5344CB8AC3E}">
        <p14:creationId xmlns:p14="http://schemas.microsoft.com/office/powerpoint/2010/main" val="3556508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table</a:t>
            </a:r>
          </a:p>
        </p:txBody>
      </p:sp>
      <p:pic>
        <p:nvPicPr>
          <p:cNvPr id="3" name="Picture 2">
            <a:extLst>
              <a:ext uri="{FF2B5EF4-FFF2-40B4-BE49-F238E27FC236}">
                <a16:creationId xmlns:a16="http://schemas.microsoft.com/office/drawing/2014/main" id="{30F75849-39DA-1117-6FCC-8D658CF6C759}"/>
              </a:ext>
            </a:extLst>
          </p:cNvPr>
          <p:cNvPicPr>
            <a:picLocks noChangeAspect="1"/>
          </p:cNvPicPr>
          <p:nvPr/>
        </p:nvPicPr>
        <p:blipFill>
          <a:blip r:embed="rId2"/>
          <a:stretch>
            <a:fillRect/>
          </a:stretch>
        </p:blipFill>
        <p:spPr>
          <a:xfrm>
            <a:off x="2700997" y="-393115"/>
            <a:ext cx="6508341" cy="5165861"/>
          </a:xfrm>
          <a:prstGeom prst="rect">
            <a:avLst/>
          </a:prstGeom>
        </p:spPr>
      </p:pic>
    </p:spTree>
    <p:extLst>
      <p:ext uri="{BB962C8B-B14F-4D97-AF65-F5344CB8AC3E}">
        <p14:creationId xmlns:p14="http://schemas.microsoft.com/office/powerpoint/2010/main" val="11933693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chair</a:t>
            </a:r>
          </a:p>
        </p:txBody>
      </p:sp>
      <p:pic>
        <p:nvPicPr>
          <p:cNvPr id="4" name="Picture 3">
            <a:extLst>
              <a:ext uri="{FF2B5EF4-FFF2-40B4-BE49-F238E27FC236}">
                <a16:creationId xmlns:a16="http://schemas.microsoft.com/office/drawing/2014/main" id="{6ABD9BAF-9E87-61E2-0D0B-CABE91D466A9}"/>
              </a:ext>
            </a:extLst>
          </p:cNvPr>
          <p:cNvPicPr>
            <a:picLocks noChangeAspect="1"/>
          </p:cNvPicPr>
          <p:nvPr/>
        </p:nvPicPr>
        <p:blipFill>
          <a:blip r:embed="rId2"/>
          <a:stretch>
            <a:fillRect/>
          </a:stretch>
        </p:blipFill>
        <p:spPr>
          <a:xfrm>
            <a:off x="4256234" y="-253219"/>
            <a:ext cx="3679528" cy="5188689"/>
          </a:xfrm>
          <a:prstGeom prst="rect">
            <a:avLst/>
          </a:prstGeom>
        </p:spPr>
      </p:pic>
    </p:spTree>
    <p:extLst>
      <p:ext uri="{BB962C8B-B14F-4D97-AF65-F5344CB8AC3E}">
        <p14:creationId xmlns:p14="http://schemas.microsoft.com/office/powerpoint/2010/main" val="3545916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clock</a:t>
            </a:r>
          </a:p>
        </p:txBody>
      </p:sp>
      <p:pic>
        <p:nvPicPr>
          <p:cNvPr id="3" name="Picture 2">
            <a:extLst>
              <a:ext uri="{FF2B5EF4-FFF2-40B4-BE49-F238E27FC236}">
                <a16:creationId xmlns:a16="http://schemas.microsoft.com/office/drawing/2014/main" id="{E086BA0E-8A35-B3AA-0969-D46C85DBBD88}"/>
              </a:ext>
            </a:extLst>
          </p:cNvPr>
          <p:cNvPicPr>
            <a:picLocks noChangeAspect="1"/>
          </p:cNvPicPr>
          <p:nvPr/>
        </p:nvPicPr>
        <p:blipFill>
          <a:blip r:embed="rId2"/>
          <a:stretch>
            <a:fillRect/>
          </a:stretch>
        </p:blipFill>
        <p:spPr>
          <a:xfrm>
            <a:off x="3875475" y="0"/>
            <a:ext cx="4649546" cy="4849834"/>
          </a:xfrm>
          <a:prstGeom prst="rect">
            <a:avLst/>
          </a:prstGeom>
        </p:spPr>
      </p:pic>
    </p:spTree>
    <p:extLst>
      <p:ext uri="{BB962C8B-B14F-4D97-AF65-F5344CB8AC3E}">
        <p14:creationId xmlns:p14="http://schemas.microsoft.com/office/powerpoint/2010/main" val="17002950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135303" y="2209579"/>
            <a:ext cx="5921393" cy="1763591"/>
          </a:xfrm>
        </p:spPr>
        <p:txBody>
          <a:bodyPr>
            <a:noAutofit/>
          </a:bodyPr>
          <a:lstStyle/>
          <a:p>
            <a:pPr algn="l"/>
            <a:r>
              <a:rPr lang="en-US" sz="5400" b="1" dirty="0"/>
              <a:t>A. Hey, what’s this?</a:t>
            </a:r>
            <a:br>
              <a:rPr lang="en-US" sz="5400" b="1" dirty="0"/>
            </a:br>
            <a:r>
              <a:rPr lang="en-US" sz="5400" b="1" dirty="0">
                <a:solidFill>
                  <a:srgbClr val="FF0000"/>
                </a:solidFill>
              </a:rPr>
              <a:t>B. It’s a </a:t>
            </a:r>
            <a:r>
              <a:rPr lang="en-US" sz="5400" b="1" u="sng" dirty="0">
                <a:solidFill>
                  <a:srgbClr val="FF0000"/>
                </a:solidFill>
              </a:rPr>
              <a:t>pencil</a:t>
            </a:r>
            <a:r>
              <a:rPr lang="en-US" sz="5400" b="1" dirty="0">
                <a:solidFill>
                  <a:srgbClr val="FF0000"/>
                </a:solidFill>
              </a:rPr>
              <a:t>.</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8095922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350987" y="1367629"/>
            <a:ext cx="7490025" cy="3963323"/>
          </a:xfrm>
        </p:spPr>
        <p:txBody>
          <a:bodyPr>
            <a:noAutofit/>
          </a:bodyPr>
          <a:lstStyle/>
          <a:p>
            <a:pPr algn="l"/>
            <a:r>
              <a:rPr lang="en-US" sz="5400" b="1"/>
              <a:t>A. Hi, how are you?</a:t>
            </a:r>
            <a:br>
              <a:rPr lang="en-US" sz="5400" b="1"/>
            </a:br>
            <a:r>
              <a:rPr lang="en-US" sz="5400" b="1">
                <a:solidFill>
                  <a:srgbClr val="FF0000"/>
                </a:solidFill>
              </a:rPr>
              <a:t>B. Fine, thanks, and you?</a:t>
            </a:r>
            <a:br>
              <a:rPr lang="en-US" sz="5400" b="1">
                <a:solidFill>
                  <a:srgbClr val="FF0000"/>
                </a:solidFill>
              </a:rPr>
            </a:br>
            <a:r>
              <a:rPr lang="en-US" sz="5400" b="1"/>
              <a:t>A. I’m fine, too.</a:t>
            </a:r>
            <a:br>
              <a:rPr lang="en-US" sz="5400" b="1"/>
            </a:br>
            <a:r>
              <a:rPr lang="en-US" sz="5400" b="1">
                <a:solidFill>
                  <a:srgbClr val="FF0000"/>
                </a:solidFill>
              </a:rPr>
              <a:t>B. Hey, what’s this?</a:t>
            </a:r>
            <a:br>
              <a:rPr lang="en-US" sz="5400" b="1">
                <a:solidFill>
                  <a:srgbClr val="FF0000"/>
                </a:solidFill>
              </a:rPr>
            </a:br>
            <a:r>
              <a:rPr lang="en-US" sz="5400" b="1"/>
              <a:t>A. It’s a pencil.</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Dialogue</a:t>
            </a:r>
          </a:p>
        </p:txBody>
      </p:sp>
    </p:spTree>
    <p:extLst>
      <p:ext uri="{BB962C8B-B14F-4D97-AF65-F5344CB8AC3E}">
        <p14:creationId xmlns:p14="http://schemas.microsoft.com/office/powerpoint/2010/main" val="18697306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40675" y="666397"/>
            <a:ext cx="12191999" cy="1021726"/>
          </a:xfrm>
        </p:spPr>
        <p:txBody>
          <a:bodyPr>
            <a:noAutofit/>
          </a:bodyPr>
          <a:lstStyle/>
          <a:p>
            <a:r>
              <a:rPr lang="en-US" sz="5200" b="1" dirty="0"/>
              <a:t>Lesson 3: </a:t>
            </a:r>
            <a:br>
              <a:rPr lang="en-US" sz="5200" b="1" dirty="0"/>
            </a:br>
            <a:r>
              <a:rPr lang="en-US" sz="5200" b="1" dirty="0"/>
              <a:t>Excuse Me, Who Is That?</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t="11334"/>
          <a:stretch/>
        </p:blipFill>
        <p:spPr>
          <a:xfrm>
            <a:off x="2715065" y="1842056"/>
            <a:ext cx="6898632" cy="4726567"/>
          </a:xfrm>
          <a:prstGeom prst="rect">
            <a:avLst/>
          </a:prstGeom>
          <a:ln>
            <a:solidFill>
              <a:schemeClr val="tx1"/>
            </a:solidFill>
          </a:ln>
        </p:spPr>
      </p:pic>
    </p:spTree>
    <p:extLst>
      <p:ext uri="{BB962C8B-B14F-4D97-AF65-F5344CB8AC3E}">
        <p14:creationId xmlns:p14="http://schemas.microsoft.com/office/powerpoint/2010/main" val="7765599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Excuse me.</a:t>
            </a:r>
          </a:p>
        </p:txBody>
      </p:sp>
      <p:pic>
        <p:nvPicPr>
          <p:cNvPr id="4" name="Picture 3">
            <a:extLst>
              <a:ext uri="{FF2B5EF4-FFF2-40B4-BE49-F238E27FC236}">
                <a16:creationId xmlns:a16="http://schemas.microsoft.com/office/drawing/2014/main" id="{F19B50F7-4FE7-D22C-5B72-2089DA8E8B50}"/>
              </a:ext>
            </a:extLst>
          </p:cNvPr>
          <p:cNvPicPr>
            <a:picLocks noChangeAspect="1"/>
          </p:cNvPicPr>
          <p:nvPr/>
        </p:nvPicPr>
        <p:blipFill>
          <a:blip r:embed="rId2"/>
          <a:stretch>
            <a:fillRect/>
          </a:stretch>
        </p:blipFill>
        <p:spPr>
          <a:xfrm>
            <a:off x="3035296" y="0"/>
            <a:ext cx="5670214" cy="4668184"/>
          </a:xfrm>
          <a:prstGeom prst="rect">
            <a:avLst/>
          </a:prstGeom>
        </p:spPr>
      </p:pic>
    </p:spTree>
    <p:extLst>
      <p:ext uri="{BB962C8B-B14F-4D97-AF65-F5344CB8AC3E}">
        <p14:creationId xmlns:p14="http://schemas.microsoft.com/office/powerpoint/2010/main" val="32439303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Who is that?</a:t>
            </a:r>
          </a:p>
        </p:txBody>
      </p:sp>
      <p:pic>
        <p:nvPicPr>
          <p:cNvPr id="4" name="Picture 3" descr="A picture containing sketch, drawing, line art, illustration&#10;&#10;Description automatically generated">
            <a:extLst>
              <a:ext uri="{FF2B5EF4-FFF2-40B4-BE49-F238E27FC236}">
                <a16:creationId xmlns:a16="http://schemas.microsoft.com/office/drawing/2014/main" id="{B89B0610-2185-36A3-9E0C-4C3053A0DD62}"/>
              </a:ext>
            </a:extLst>
          </p:cNvPr>
          <p:cNvPicPr>
            <a:picLocks noChangeAspect="1"/>
          </p:cNvPicPr>
          <p:nvPr/>
        </p:nvPicPr>
        <p:blipFill rotWithShape="1">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rcRect l="7750" t="15095" r="7398" b="3297"/>
          <a:stretch/>
        </p:blipFill>
        <p:spPr bwMode="auto">
          <a:xfrm>
            <a:off x="3573194" y="-155594"/>
            <a:ext cx="4656111" cy="482377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098071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man</a:t>
            </a:r>
          </a:p>
        </p:txBody>
      </p:sp>
      <p:pic>
        <p:nvPicPr>
          <p:cNvPr id="3" name="Picture 2" descr="A cartoon of a person wearing a tie&#10;&#10;Description automatically generated with low confidence">
            <a:extLst>
              <a:ext uri="{FF2B5EF4-FFF2-40B4-BE49-F238E27FC236}">
                <a16:creationId xmlns:a16="http://schemas.microsoft.com/office/drawing/2014/main" id="{1EBB1FE7-2E3D-334C-3697-A2061B3EF06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962" r="11136" b="10891"/>
          <a:stretch/>
        </p:blipFill>
        <p:spPr bwMode="auto">
          <a:xfrm>
            <a:off x="4962523" y="237154"/>
            <a:ext cx="2266950" cy="443103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742244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woman</a:t>
            </a:r>
          </a:p>
        </p:txBody>
      </p:sp>
      <p:pic>
        <p:nvPicPr>
          <p:cNvPr id="4" name="Picture 3" descr="A drawing of a person&#10;&#10;Description automatically generated with medium confidence">
            <a:extLst>
              <a:ext uri="{FF2B5EF4-FFF2-40B4-BE49-F238E27FC236}">
                <a16:creationId xmlns:a16="http://schemas.microsoft.com/office/drawing/2014/main" id="{A1782C69-3343-A7F3-AAE3-C8FD57DABD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 t="4787" r="4" b="5956"/>
          <a:stretch/>
        </p:blipFill>
        <p:spPr bwMode="auto">
          <a:xfrm>
            <a:off x="5078728" y="0"/>
            <a:ext cx="2034540" cy="478917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950549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boy</a:t>
            </a:r>
          </a:p>
        </p:txBody>
      </p:sp>
      <p:pic>
        <p:nvPicPr>
          <p:cNvPr id="4" name="Picture 3" descr="Boy&#10;&#10;&#10;Description automatically generated with low confidence">
            <a:extLst>
              <a:ext uri="{FF2B5EF4-FFF2-40B4-BE49-F238E27FC236}">
                <a16:creationId xmlns:a16="http://schemas.microsoft.com/office/drawing/2014/main" id="{AC060FC1-19A8-7FB0-73F5-ADFBDF6B0D75}"/>
              </a:ext>
              <a:ext uri="{C183D7F6-B498-43B3-948B-1728B52AA6E4}">
                <adec:decorative xmlns:adec="http://schemas.microsoft.com/office/drawing/2017/decorative" val="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27386" y="339949"/>
            <a:ext cx="2737224" cy="4328235"/>
          </a:xfrm>
          <a:prstGeom prst="rect">
            <a:avLst/>
          </a:prstGeom>
        </p:spPr>
      </p:pic>
    </p:spTree>
    <p:extLst>
      <p:ext uri="{BB962C8B-B14F-4D97-AF65-F5344CB8AC3E}">
        <p14:creationId xmlns:p14="http://schemas.microsoft.com/office/powerpoint/2010/main" val="9981870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girl</a:t>
            </a:r>
          </a:p>
        </p:txBody>
      </p:sp>
      <p:pic>
        <p:nvPicPr>
          <p:cNvPr id="3" name="Picture 2">
            <a:extLst>
              <a:ext uri="{FF2B5EF4-FFF2-40B4-BE49-F238E27FC236}">
                <a16:creationId xmlns:a16="http://schemas.microsoft.com/office/drawing/2014/main" id="{D2BB7D97-6D05-45FB-C530-4514C0C775E8}"/>
              </a:ext>
            </a:extLst>
          </p:cNvPr>
          <p:cNvPicPr>
            <a:picLocks noChangeAspect="1"/>
          </p:cNvPicPr>
          <p:nvPr/>
        </p:nvPicPr>
        <p:blipFill>
          <a:blip r:embed="rId2"/>
          <a:stretch>
            <a:fillRect/>
          </a:stretch>
        </p:blipFill>
        <p:spPr>
          <a:xfrm>
            <a:off x="4760858" y="65305"/>
            <a:ext cx="2670279" cy="4602879"/>
          </a:xfrm>
          <a:prstGeom prst="rect">
            <a:avLst/>
          </a:prstGeom>
        </p:spPr>
      </p:pic>
    </p:spTree>
    <p:extLst>
      <p:ext uri="{BB962C8B-B14F-4D97-AF65-F5344CB8AC3E}">
        <p14:creationId xmlns:p14="http://schemas.microsoft.com/office/powerpoint/2010/main" val="31174137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Sorry.</a:t>
            </a:r>
          </a:p>
        </p:txBody>
      </p:sp>
      <p:pic>
        <p:nvPicPr>
          <p:cNvPr id="3" name="Picture 2">
            <a:extLst>
              <a:ext uri="{FF2B5EF4-FFF2-40B4-BE49-F238E27FC236}">
                <a16:creationId xmlns:a16="http://schemas.microsoft.com/office/drawing/2014/main" id="{0C4E565E-D0F3-3767-0809-3904BD3037DB}"/>
              </a:ext>
            </a:extLst>
          </p:cNvPr>
          <p:cNvPicPr>
            <a:picLocks noChangeAspect="1"/>
          </p:cNvPicPr>
          <p:nvPr/>
        </p:nvPicPr>
        <p:blipFill>
          <a:blip r:embed="rId2"/>
          <a:stretch>
            <a:fillRect/>
          </a:stretch>
        </p:blipFill>
        <p:spPr>
          <a:xfrm>
            <a:off x="3982906" y="436098"/>
            <a:ext cx="3899375" cy="4232086"/>
          </a:xfrm>
          <a:prstGeom prst="rect">
            <a:avLst/>
          </a:prstGeom>
        </p:spPr>
      </p:pic>
    </p:spTree>
    <p:extLst>
      <p:ext uri="{BB962C8B-B14F-4D97-AF65-F5344CB8AC3E}">
        <p14:creationId xmlns:p14="http://schemas.microsoft.com/office/powerpoint/2010/main" val="21955164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a:t>Could you repeat that?</a:t>
            </a:r>
          </a:p>
        </p:txBody>
      </p:sp>
      <p:pic>
        <p:nvPicPr>
          <p:cNvPr id="3" name="Picture 2">
            <a:extLst>
              <a:ext uri="{FF2B5EF4-FFF2-40B4-BE49-F238E27FC236}">
                <a16:creationId xmlns:a16="http://schemas.microsoft.com/office/drawing/2014/main" id="{A4F1D31E-79B0-2228-3420-9EA56F60A968}"/>
              </a:ext>
            </a:extLst>
          </p:cNvPr>
          <p:cNvPicPr>
            <a:picLocks noChangeAspect="1"/>
          </p:cNvPicPr>
          <p:nvPr/>
        </p:nvPicPr>
        <p:blipFill>
          <a:blip r:embed="rId2"/>
          <a:stretch>
            <a:fillRect/>
          </a:stretch>
        </p:blipFill>
        <p:spPr>
          <a:xfrm>
            <a:off x="4111578" y="553027"/>
            <a:ext cx="3968840" cy="4115157"/>
          </a:xfrm>
          <a:prstGeom prst="rect">
            <a:avLst/>
          </a:prstGeom>
        </p:spPr>
      </p:pic>
    </p:spTree>
    <p:extLst>
      <p:ext uri="{BB962C8B-B14F-4D97-AF65-F5344CB8AC3E}">
        <p14:creationId xmlns:p14="http://schemas.microsoft.com/office/powerpoint/2010/main" val="40469237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675015" y="2293986"/>
            <a:ext cx="11320271" cy="1763591"/>
          </a:xfrm>
        </p:spPr>
        <p:txBody>
          <a:bodyPr>
            <a:noAutofit/>
          </a:bodyPr>
          <a:lstStyle/>
          <a:p>
            <a:pPr algn="l"/>
            <a:r>
              <a:rPr lang="en-US" sz="5400" b="1" dirty="0"/>
              <a:t>A. Excuse me, Mark, who is that </a:t>
            </a:r>
            <a:r>
              <a:rPr lang="en-US" sz="5400" b="1" u="sng" dirty="0"/>
              <a:t>man</a:t>
            </a:r>
            <a:r>
              <a:rPr lang="en-US" sz="5400" b="1" dirty="0"/>
              <a:t>?</a:t>
            </a:r>
            <a:br>
              <a:rPr lang="en-US" sz="5400" b="1" dirty="0"/>
            </a:br>
            <a:r>
              <a:rPr lang="en-US" sz="5400" b="1" dirty="0">
                <a:solidFill>
                  <a:srgbClr val="FF0000"/>
                </a:solidFill>
              </a:rPr>
              <a:t>B. That’s Mr. Smith.</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5279279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35864" y="1109010"/>
            <a:ext cx="11320271" cy="4639979"/>
          </a:xfrm>
        </p:spPr>
        <p:txBody>
          <a:bodyPr>
            <a:noAutofit/>
          </a:bodyPr>
          <a:lstStyle/>
          <a:p>
            <a:pPr algn="l"/>
            <a:r>
              <a:rPr lang="en-US" sz="5400" b="1"/>
              <a:t>A. Excuse me, Mark, who is that man?</a:t>
            </a:r>
            <a:br>
              <a:rPr lang="en-US" sz="5400" b="1"/>
            </a:br>
            <a:r>
              <a:rPr lang="en-US" sz="5400" b="1">
                <a:solidFill>
                  <a:srgbClr val="FF0000"/>
                </a:solidFill>
              </a:rPr>
              <a:t>B. That’s Mr. Smith. Who is that girl?</a:t>
            </a:r>
            <a:br>
              <a:rPr lang="en-US" sz="5400" b="1"/>
            </a:br>
            <a:r>
              <a:rPr lang="en-US" sz="5400" b="1"/>
              <a:t>A. That’s Emma.</a:t>
            </a:r>
            <a:br>
              <a:rPr lang="en-US" sz="5400" b="1"/>
            </a:br>
            <a:r>
              <a:rPr lang="en-US" sz="5400" b="1">
                <a:solidFill>
                  <a:srgbClr val="FF0000"/>
                </a:solidFill>
              </a:rPr>
              <a:t>B. Sorry, could you repeat that?</a:t>
            </a:r>
            <a:br>
              <a:rPr lang="en-US" sz="5400" b="1"/>
            </a:br>
            <a:r>
              <a:rPr lang="en-US" sz="5400" b="1"/>
              <a:t>A. That’s Emma.</a:t>
            </a:r>
            <a:br>
              <a:rPr lang="en-US" sz="5400" b="1"/>
            </a:br>
            <a:r>
              <a:rPr lang="en-US" sz="5400" b="1">
                <a:solidFill>
                  <a:srgbClr val="FF0000"/>
                </a:solidFill>
              </a:rPr>
              <a:t>B.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4230012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763524" y="1109010"/>
            <a:ext cx="10664952" cy="4639979"/>
          </a:xfrm>
        </p:spPr>
        <p:txBody>
          <a:bodyPr>
            <a:noAutofit/>
          </a:bodyPr>
          <a:lstStyle/>
          <a:p>
            <a:pPr algn="l"/>
            <a:r>
              <a:rPr lang="en-US" sz="5400" b="1"/>
              <a:t>A. Excuse me, who is that boy?</a:t>
            </a:r>
            <a:br>
              <a:rPr lang="en-US" sz="5400" b="1"/>
            </a:br>
            <a:r>
              <a:rPr lang="en-US" sz="5400" b="1">
                <a:solidFill>
                  <a:srgbClr val="FF0000"/>
                </a:solidFill>
              </a:rPr>
              <a:t>B. That’s Luke. Who is that woman?</a:t>
            </a:r>
            <a:br>
              <a:rPr lang="en-US" sz="5400" b="1"/>
            </a:br>
            <a:r>
              <a:rPr lang="en-US" sz="5400" b="1"/>
              <a:t>A. That’s Sara.</a:t>
            </a:r>
            <a:br>
              <a:rPr lang="en-US" sz="5400" b="1"/>
            </a:br>
            <a:r>
              <a:rPr lang="en-US" sz="5400" b="1">
                <a:solidFill>
                  <a:srgbClr val="FF0000"/>
                </a:solidFill>
              </a:rPr>
              <a:t>B. Sorry, could you repeat that?</a:t>
            </a:r>
            <a:br>
              <a:rPr lang="en-US" sz="5400" b="1"/>
            </a:br>
            <a:r>
              <a:rPr lang="en-US" sz="5400" b="1"/>
              <a:t>A. That’s Sara.</a:t>
            </a:r>
            <a:br>
              <a:rPr lang="en-US" sz="5400" b="1"/>
            </a:br>
            <a:r>
              <a:rPr lang="en-US" sz="5400" b="1">
                <a:solidFill>
                  <a:srgbClr val="FF0000"/>
                </a:solidFill>
              </a:rPr>
              <a:t>B.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1768076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30224" y="1761513"/>
            <a:ext cx="10131552" cy="3334974"/>
          </a:xfrm>
        </p:spPr>
        <p:txBody>
          <a:bodyPr>
            <a:noAutofit/>
          </a:bodyPr>
          <a:lstStyle/>
          <a:p>
            <a:pPr algn="l"/>
            <a:r>
              <a:rPr lang="en-US" sz="5400" b="1"/>
              <a:t>A. Excuse me, who is that ______?</a:t>
            </a:r>
            <a:br>
              <a:rPr lang="en-US" sz="5400" b="1"/>
            </a:br>
            <a:r>
              <a:rPr lang="en-US" sz="5400" b="1">
                <a:solidFill>
                  <a:srgbClr val="FF0000"/>
                </a:solidFill>
              </a:rPr>
              <a:t>B. That’s ______.</a:t>
            </a:r>
            <a:br>
              <a:rPr lang="en-US" sz="5400" b="1"/>
            </a:br>
            <a:r>
              <a:rPr lang="en-US" sz="5400" b="1"/>
              <a:t>A. Sorry, could you repeat that?</a:t>
            </a:r>
            <a:br>
              <a:rPr lang="en-US" sz="5400" b="1"/>
            </a:br>
            <a:r>
              <a:rPr lang="en-US" sz="5400" b="1">
                <a:solidFill>
                  <a:srgbClr val="FF0000"/>
                </a:solidFill>
              </a:rPr>
              <a:t>B. That’s ______.</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CPA5: Interview – Facing Lines</a:t>
            </a:r>
          </a:p>
        </p:txBody>
      </p:sp>
    </p:spTree>
    <p:extLst>
      <p:ext uri="{BB962C8B-B14F-4D97-AF65-F5344CB8AC3E}">
        <p14:creationId xmlns:p14="http://schemas.microsoft.com/office/powerpoint/2010/main" val="34996472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l="8902"/>
          <a:stretch/>
        </p:blipFill>
        <p:spPr>
          <a:xfrm>
            <a:off x="5162843" y="709904"/>
            <a:ext cx="6477731" cy="5438192"/>
          </a:xfrm>
          <a:prstGeom prst="rect">
            <a:avLst/>
          </a:prstGeom>
          <a:ln>
            <a:solidFill>
              <a:schemeClr val="tx1"/>
            </a:solidFill>
          </a:ln>
        </p:spPr>
      </p:pic>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4213321"/>
            <a:ext cx="4979962" cy="1237910"/>
          </a:xfrm>
        </p:spPr>
        <p:txBody>
          <a:bodyPr>
            <a:noAutofit/>
          </a:bodyPr>
          <a:lstStyle/>
          <a:p>
            <a:r>
              <a:rPr lang="en-US" sz="7000" b="1" dirty="0"/>
              <a:t>Unit 2: </a:t>
            </a:r>
            <a:br>
              <a:rPr lang="en-US" sz="7000" b="1" dirty="0"/>
            </a:br>
            <a:r>
              <a:rPr lang="en-US" sz="7000" b="1" dirty="0"/>
              <a:t>Tell Me about Yourself!</a:t>
            </a:r>
          </a:p>
        </p:txBody>
      </p:sp>
    </p:spTree>
    <p:extLst>
      <p:ext uri="{BB962C8B-B14F-4D97-AF65-F5344CB8AC3E}">
        <p14:creationId xmlns:p14="http://schemas.microsoft.com/office/powerpoint/2010/main" val="28280009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812863"/>
            <a:ext cx="12191999" cy="1021726"/>
          </a:xfrm>
        </p:spPr>
        <p:txBody>
          <a:bodyPr>
            <a:noAutofit/>
          </a:bodyPr>
          <a:lstStyle/>
          <a:p>
            <a:r>
              <a:rPr lang="en-US" sz="5200" b="1" dirty="0"/>
              <a:t>Lesson 4: </a:t>
            </a:r>
            <a:br>
              <a:rPr lang="en-US" sz="5200" b="1" dirty="0"/>
            </a:br>
            <a:r>
              <a:rPr lang="en-US" sz="5200" b="1" dirty="0"/>
              <a:t>Where Are You From?</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2143" t="16006" r="8076" b="7658"/>
          <a:stretch/>
        </p:blipFill>
        <p:spPr>
          <a:xfrm>
            <a:off x="2855742" y="2025748"/>
            <a:ext cx="6316393" cy="4149970"/>
          </a:xfrm>
          <a:prstGeom prst="rect">
            <a:avLst/>
          </a:prstGeom>
          <a:ln>
            <a:solidFill>
              <a:schemeClr val="tx1"/>
            </a:solidFill>
          </a:ln>
        </p:spPr>
      </p:pic>
    </p:spTree>
    <p:extLst>
      <p:ext uri="{BB962C8B-B14F-4D97-AF65-F5344CB8AC3E}">
        <p14:creationId xmlns:p14="http://schemas.microsoft.com/office/powerpoint/2010/main" val="22650675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where</a:t>
            </a:r>
          </a:p>
        </p:txBody>
      </p:sp>
      <p:pic>
        <p:nvPicPr>
          <p:cNvPr id="4" name="Picture 3" descr="A cartoon of a person with his hands up&#10;&#10;Description automatically generated with low confidence">
            <a:extLst>
              <a:ext uri="{FF2B5EF4-FFF2-40B4-BE49-F238E27FC236}">
                <a16:creationId xmlns:a16="http://schemas.microsoft.com/office/drawing/2014/main" id="{C346AA6F-D10C-5377-096D-57B881481AEC}"/>
              </a:ext>
            </a:extLst>
          </p:cNvPr>
          <p:cNvPicPr>
            <a:picLocks noChangeAspect="1"/>
          </p:cNvPicPr>
          <p:nvPr/>
        </p:nvPicPr>
        <p:blipFill rotWithShape="1">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rcRect t="12047" b="13939"/>
          <a:stretch/>
        </p:blipFill>
        <p:spPr bwMode="auto">
          <a:xfrm>
            <a:off x="2799469" y="0"/>
            <a:ext cx="6191321" cy="49576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216620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you</a:t>
            </a:r>
          </a:p>
        </p:txBody>
      </p:sp>
      <p:pic>
        <p:nvPicPr>
          <p:cNvPr id="3" name="Picture 2" descr="A person and person talking&#10;&#10;Description automatically generated with low confidence">
            <a:extLst>
              <a:ext uri="{FF2B5EF4-FFF2-40B4-BE49-F238E27FC236}">
                <a16:creationId xmlns:a16="http://schemas.microsoft.com/office/drawing/2014/main" id="{AF70DCF3-45B4-6DB1-83A8-63EAEACD6337}"/>
              </a:ext>
            </a:extLst>
          </p:cNvPr>
          <p:cNvPicPr>
            <a:picLocks noChangeAspect="1"/>
          </p:cNvPicPr>
          <p:nvPr/>
        </p:nvPicPr>
        <p:blipFill rotWithShape="1">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rcRect t="12406" b="19971"/>
          <a:stretch/>
        </p:blipFill>
        <p:spPr bwMode="auto">
          <a:xfrm>
            <a:off x="3108960" y="260698"/>
            <a:ext cx="6195253" cy="467477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881411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I</a:t>
            </a:r>
          </a:p>
        </p:txBody>
      </p:sp>
      <p:pic>
        <p:nvPicPr>
          <p:cNvPr id="3" name="Picture 2" descr="A cartoon of a person&#10;&#10;Description automatically generated with medium confidence">
            <a:extLst>
              <a:ext uri="{FF2B5EF4-FFF2-40B4-BE49-F238E27FC236}">
                <a16:creationId xmlns:a16="http://schemas.microsoft.com/office/drawing/2014/main" id="{740065B0-491C-1EDE-79EC-C3FCDBCF162E}"/>
              </a:ext>
            </a:extLst>
          </p:cNvPr>
          <p:cNvPicPr>
            <a:picLocks noChangeAspect="1"/>
          </p:cNvPicPr>
          <p:nvPr/>
        </p:nvPicPr>
        <p:blipFill>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tretch>
            <a:fillRect/>
          </a:stretch>
        </p:blipFill>
        <p:spPr>
          <a:xfrm>
            <a:off x="3435659" y="182881"/>
            <a:ext cx="5036705" cy="4668184"/>
          </a:xfrm>
          <a:prstGeom prst="rect">
            <a:avLst/>
          </a:prstGeom>
        </p:spPr>
      </p:pic>
    </p:spTree>
    <p:extLst>
      <p:ext uri="{BB962C8B-B14F-4D97-AF65-F5344CB8AC3E}">
        <p14:creationId xmlns:p14="http://schemas.microsoft.com/office/powerpoint/2010/main" val="4382357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he</a:t>
            </a:r>
          </a:p>
        </p:txBody>
      </p:sp>
      <p:pic>
        <p:nvPicPr>
          <p:cNvPr id="3" name="Picture 2" descr="A drawing of a person&#10;&#10;Description automatically generated">
            <a:extLst>
              <a:ext uri="{FF2B5EF4-FFF2-40B4-BE49-F238E27FC236}">
                <a16:creationId xmlns:a16="http://schemas.microsoft.com/office/drawing/2014/main" id="{EE5E3B0F-DF06-8340-9D89-BD4CB393BFD6}"/>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3639539" y="295421"/>
            <a:ext cx="4912917" cy="4541575"/>
          </a:xfrm>
          <a:prstGeom prst="rect">
            <a:avLst/>
          </a:prstGeom>
        </p:spPr>
      </p:pic>
    </p:spTree>
    <p:extLst>
      <p:ext uri="{BB962C8B-B14F-4D97-AF65-F5344CB8AC3E}">
        <p14:creationId xmlns:p14="http://schemas.microsoft.com/office/powerpoint/2010/main" val="3509808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she</a:t>
            </a:r>
          </a:p>
        </p:txBody>
      </p:sp>
      <p:pic>
        <p:nvPicPr>
          <p:cNvPr id="4" name="Picture 3" descr="A close-up of a person's face&#10;&#10;Description automatically generated with medium confidence">
            <a:extLst>
              <a:ext uri="{FF2B5EF4-FFF2-40B4-BE49-F238E27FC236}">
                <a16:creationId xmlns:a16="http://schemas.microsoft.com/office/drawing/2014/main" id="{F7182C43-C254-506E-498A-3CC185668991}"/>
              </a:ext>
            </a:extLst>
          </p:cNvPr>
          <p:cNvPicPr>
            <a:picLocks noChangeAspect="1"/>
          </p:cNvPicPr>
          <p:nvPr/>
        </p:nvPicPr>
        <p:blipFill rotWithShape="1">
          <a:blip r:embed="rId2" cstate="print">
            <a:clrChange>
              <a:clrFrom>
                <a:srgbClr val="F8F8F8"/>
              </a:clrFrom>
              <a:clrTo>
                <a:srgbClr val="F8F8F8">
                  <a:alpha val="0"/>
                </a:srgbClr>
              </a:clrTo>
            </a:clrChange>
            <a:extLst>
              <a:ext uri="{28A0092B-C50C-407E-A947-70E740481C1C}">
                <a14:useLocalDpi xmlns:a14="http://schemas.microsoft.com/office/drawing/2010/main" val="0"/>
              </a:ext>
            </a:extLst>
          </a:blip>
          <a:srcRect l="3985" t="5023" b="12303"/>
          <a:stretch/>
        </p:blipFill>
        <p:spPr bwMode="auto">
          <a:xfrm>
            <a:off x="2983400" y="154745"/>
            <a:ext cx="5752000" cy="486513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265209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the United States</a:t>
            </a:r>
          </a:p>
        </p:txBody>
      </p:sp>
      <p:pic>
        <p:nvPicPr>
          <p:cNvPr id="3" name="Picture 2" descr="A map of the united states&#10;&#10;Description automatically generated with medium confidence">
            <a:extLst>
              <a:ext uri="{FF2B5EF4-FFF2-40B4-BE49-F238E27FC236}">
                <a16:creationId xmlns:a16="http://schemas.microsoft.com/office/drawing/2014/main" id="{80292D92-AEAD-50AF-1321-193E4FE5C776}"/>
              </a:ext>
            </a:extLst>
          </p:cNvPr>
          <p:cNvPicPr>
            <a:picLocks noChangeAspect="1"/>
          </p:cNvPicPr>
          <p:nvPr/>
        </p:nvPicPr>
        <p:blipFill rotWithShape="1">
          <a:blip r:embed="rId2" cstate="print">
            <a:clrChange>
              <a:clrFrom>
                <a:srgbClr val="F8F8F8"/>
              </a:clrFrom>
              <a:clrTo>
                <a:srgbClr val="F8F8F8">
                  <a:alpha val="0"/>
                </a:srgbClr>
              </a:clrTo>
            </a:clrChange>
            <a:extLst>
              <a:ext uri="{28A0092B-C50C-407E-A947-70E740481C1C}">
                <a14:useLocalDpi xmlns:a14="http://schemas.microsoft.com/office/drawing/2010/main" val="0"/>
              </a:ext>
            </a:extLst>
          </a:blip>
          <a:srcRect t="11606" b="7856"/>
          <a:stretch/>
        </p:blipFill>
        <p:spPr bwMode="auto">
          <a:xfrm>
            <a:off x="3266920" y="225083"/>
            <a:ext cx="5252555" cy="444310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333188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map</a:t>
            </a:r>
          </a:p>
        </p:txBody>
      </p:sp>
      <p:pic>
        <p:nvPicPr>
          <p:cNvPr id="4" name="Picture 3" descr="A map of the world&#10;&#10;Description automatically generated with medium confidence">
            <a:extLst>
              <a:ext uri="{FF2B5EF4-FFF2-40B4-BE49-F238E27FC236}">
                <a16:creationId xmlns:a16="http://schemas.microsoft.com/office/drawing/2014/main" id="{CF39DFE3-E3D2-C808-942F-B564490298FB}"/>
              </a:ext>
            </a:extLst>
          </p:cNvPr>
          <p:cNvPicPr>
            <a:picLocks noChangeAspect="1"/>
          </p:cNvPicPr>
          <p:nvPr/>
        </p:nvPicPr>
        <p:blipFill rotWithShape="1">
          <a:blip r:embed="rId2" cstate="print">
            <a:clrChange>
              <a:clrFrom>
                <a:srgbClr val="F8F8F8"/>
              </a:clrFrom>
              <a:clrTo>
                <a:srgbClr val="F8F8F8">
                  <a:alpha val="0"/>
                </a:srgbClr>
              </a:clrTo>
            </a:clrChange>
            <a:extLst>
              <a:ext uri="{28A0092B-C50C-407E-A947-70E740481C1C}">
                <a14:useLocalDpi xmlns:a14="http://schemas.microsoft.com/office/drawing/2010/main" val="0"/>
              </a:ext>
            </a:extLst>
          </a:blip>
          <a:srcRect l="8024" t="7262" r="4599" b="14074"/>
          <a:stretch/>
        </p:blipFill>
        <p:spPr bwMode="auto">
          <a:xfrm>
            <a:off x="3508281" y="151228"/>
            <a:ext cx="5175434" cy="467170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643972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537460" y="1852953"/>
            <a:ext cx="7117080" cy="3152093"/>
          </a:xfrm>
        </p:spPr>
        <p:txBody>
          <a:bodyPr>
            <a:noAutofit/>
          </a:bodyPr>
          <a:lstStyle/>
          <a:p>
            <a:pPr algn="l"/>
            <a:r>
              <a:rPr lang="en-US" sz="5400" b="1" dirty="0"/>
              <a:t>A. Where are you from?</a:t>
            </a:r>
            <a:br>
              <a:rPr lang="en-US" sz="5400" b="1" dirty="0"/>
            </a:br>
            <a:r>
              <a:rPr lang="en-US" sz="5400" b="1" dirty="0">
                <a:solidFill>
                  <a:srgbClr val="FF0000"/>
                </a:solidFill>
              </a:rPr>
              <a:t>B. I’m from Mexico.</a:t>
            </a:r>
            <a:br>
              <a:rPr lang="en-US" sz="5400" b="1" dirty="0"/>
            </a:br>
            <a:endParaRPr lang="en-US" sz="5400" b="1" dirty="0">
              <a:solidFill>
                <a:srgbClr val="FF0000"/>
              </a:solidFill>
            </a:endParaRP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1</a:t>
            </a:r>
          </a:p>
        </p:txBody>
      </p:sp>
    </p:spTree>
    <p:extLst>
      <p:ext uri="{BB962C8B-B14F-4D97-AF65-F5344CB8AC3E}">
        <p14:creationId xmlns:p14="http://schemas.microsoft.com/office/powerpoint/2010/main" val="6631228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537460" y="1852953"/>
            <a:ext cx="7117080" cy="3152093"/>
          </a:xfrm>
        </p:spPr>
        <p:txBody>
          <a:bodyPr>
            <a:noAutofit/>
          </a:bodyPr>
          <a:lstStyle/>
          <a:p>
            <a:pPr algn="l"/>
            <a:r>
              <a:rPr lang="en-US" sz="5400" b="1" dirty="0"/>
              <a:t>A. Where is Joe from?</a:t>
            </a:r>
            <a:br>
              <a:rPr lang="en-US" sz="5400" b="1" dirty="0"/>
            </a:br>
            <a:r>
              <a:rPr lang="en-US" sz="5400" b="1" dirty="0">
                <a:solidFill>
                  <a:srgbClr val="FF0000"/>
                </a:solidFill>
              </a:rPr>
              <a:t>B. He’s from Iraq.</a:t>
            </a:r>
            <a:br>
              <a:rPr lang="en-US" sz="5400" b="1" dirty="0"/>
            </a:br>
            <a:endParaRPr lang="en-US" sz="5400" b="1" dirty="0">
              <a:solidFill>
                <a:srgbClr val="FF0000"/>
              </a:solidFill>
            </a:endParaRP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2</a:t>
            </a:r>
          </a:p>
        </p:txBody>
      </p:sp>
    </p:spTree>
    <p:extLst>
      <p:ext uri="{BB962C8B-B14F-4D97-AF65-F5344CB8AC3E}">
        <p14:creationId xmlns:p14="http://schemas.microsoft.com/office/powerpoint/2010/main" val="39829961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537460" y="1852953"/>
            <a:ext cx="7117080" cy="3152093"/>
          </a:xfrm>
        </p:spPr>
        <p:txBody>
          <a:bodyPr>
            <a:noAutofit/>
          </a:bodyPr>
          <a:lstStyle/>
          <a:p>
            <a:pPr algn="l"/>
            <a:r>
              <a:rPr lang="en-US" sz="5400" b="1" dirty="0"/>
              <a:t>A. Where are you from?</a:t>
            </a:r>
            <a:br>
              <a:rPr lang="en-US" sz="5400" b="1" dirty="0"/>
            </a:br>
            <a:r>
              <a:rPr lang="en-US" sz="5400" b="1" dirty="0">
                <a:solidFill>
                  <a:srgbClr val="FF0000"/>
                </a:solidFill>
              </a:rPr>
              <a:t>B. I’m from Mexico.</a:t>
            </a:r>
            <a:br>
              <a:rPr lang="en-US" sz="5400" b="1" dirty="0"/>
            </a:br>
            <a:r>
              <a:rPr lang="en-US" sz="5400" b="1" dirty="0"/>
              <a:t>A. Where is Joe from?</a:t>
            </a:r>
            <a:br>
              <a:rPr lang="en-US" sz="5400" b="1" dirty="0"/>
            </a:br>
            <a:r>
              <a:rPr lang="en-US" sz="5400" b="1" dirty="0">
                <a:solidFill>
                  <a:srgbClr val="FF0000"/>
                </a:solidFill>
              </a:rPr>
              <a:t>B. He’s from Iraq.</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1918836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033778" y="1852953"/>
            <a:ext cx="8124444" cy="3152093"/>
          </a:xfrm>
        </p:spPr>
        <p:txBody>
          <a:bodyPr>
            <a:noAutofit/>
          </a:bodyPr>
          <a:lstStyle/>
          <a:p>
            <a:pPr algn="l"/>
            <a:r>
              <a:rPr lang="en-US" sz="5400" b="1"/>
              <a:t>A. Hi, Where are you from?</a:t>
            </a:r>
            <a:br>
              <a:rPr lang="en-US" sz="5400" b="1"/>
            </a:br>
            <a:r>
              <a:rPr lang="en-US" sz="5400" b="1">
                <a:solidFill>
                  <a:srgbClr val="FF0000"/>
                </a:solidFill>
              </a:rPr>
              <a:t>B. I’m from ______.</a:t>
            </a:r>
            <a:br>
              <a:rPr lang="en-US" sz="5400" b="1"/>
            </a:br>
            <a:r>
              <a:rPr lang="en-US" sz="5400" b="1"/>
              <a:t>A. Where is ______?</a:t>
            </a:r>
            <a:br>
              <a:rPr lang="en-US" sz="5400" b="1"/>
            </a:br>
            <a:r>
              <a:rPr lang="en-US" sz="5400" b="1">
                <a:solidFill>
                  <a:srgbClr val="FF0000"/>
                </a:solidFill>
              </a:rPr>
              <a:t>B. It’s here on the map.</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CPA2: Interview – Facing Lines</a:t>
            </a:r>
          </a:p>
        </p:txBody>
      </p:sp>
    </p:spTree>
    <p:extLst>
      <p:ext uri="{BB962C8B-B14F-4D97-AF65-F5344CB8AC3E}">
        <p14:creationId xmlns:p14="http://schemas.microsoft.com/office/powerpoint/2010/main" val="41558815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248281" y="1852953"/>
            <a:ext cx="7695438" cy="3152093"/>
          </a:xfrm>
        </p:spPr>
        <p:txBody>
          <a:bodyPr>
            <a:noAutofit/>
          </a:bodyPr>
          <a:lstStyle/>
          <a:p>
            <a:pPr algn="l"/>
            <a:r>
              <a:rPr lang="en-US" sz="5400" b="1"/>
              <a:t>A. Where is he from?</a:t>
            </a:r>
            <a:br>
              <a:rPr lang="en-US" sz="5400" b="1"/>
            </a:br>
            <a:r>
              <a:rPr lang="en-US" sz="5400" b="1">
                <a:solidFill>
                  <a:srgbClr val="FF0000"/>
                </a:solidFill>
              </a:rPr>
              <a:t>B. He’s from Saudi Arabia.</a:t>
            </a:r>
            <a:br>
              <a:rPr lang="en-US" sz="5400" b="1"/>
            </a:br>
            <a:r>
              <a:rPr lang="en-US" sz="5400" b="1"/>
              <a:t>A. Where is she from.</a:t>
            </a:r>
            <a:br>
              <a:rPr lang="en-US" sz="5400" b="1"/>
            </a:br>
            <a:r>
              <a:rPr lang="en-US" sz="5400" b="1">
                <a:solidFill>
                  <a:srgbClr val="FF0000"/>
                </a:solidFill>
              </a:rPr>
              <a:t>B. She’s from Ukraine.</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CPA3: Activity – Guided Chain Drill</a:t>
            </a:r>
          </a:p>
        </p:txBody>
      </p:sp>
    </p:spTree>
    <p:extLst>
      <p:ext uri="{BB962C8B-B14F-4D97-AF65-F5344CB8AC3E}">
        <p14:creationId xmlns:p14="http://schemas.microsoft.com/office/powerpoint/2010/main" val="8887799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849308" y="1852953"/>
            <a:ext cx="6493383" cy="3152093"/>
          </a:xfrm>
        </p:spPr>
        <p:txBody>
          <a:bodyPr>
            <a:noAutofit/>
          </a:bodyPr>
          <a:lstStyle/>
          <a:p>
            <a:pPr algn="l"/>
            <a:r>
              <a:rPr lang="en-US" sz="5400" b="1"/>
              <a:t>A. Where is he from?</a:t>
            </a:r>
            <a:br>
              <a:rPr lang="en-US" sz="5400" b="1"/>
            </a:br>
            <a:r>
              <a:rPr lang="en-US" sz="5400" b="1">
                <a:solidFill>
                  <a:srgbClr val="FF0000"/>
                </a:solidFill>
              </a:rPr>
              <a:t>B. He’s from _______.</a:t>
            </a:r>
            <a:br>
              <a:rPr lang="en-US" sz="5400" b="1"/>
            </a:br>
            <a:r>
              <a:rPr lang="en-US" sz="5400" b="1"/>
              <a:t>A. Where is she from.</a:t>
            </a:r>
            <a:br>
              <a:rPr lang="en-US" sz="5400" b="1"/>
            </a:br>
            <a:r>
              <a:rPr lang="en-US" sz="5400" b="1">
                <a:solidFill>
                  <a:srgbClr val="FF0000"/>
                </a:solidFill>
              </a:rPr>
              <a:t>B. She’s from ______.</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7242048" cy="584775"/>
          </a:xfrm>
          <a:prstGeom prst="rect">
            <a:avLst/>
          </a:prstGeom>
          <a:noFill/>
        </p:spPr>
        <p:txBody>
          <a:bodyPr wrap="square" rtlCol="0">
            <a:spAutoFit/>
          </a:bodyPr>
          <a:lstStyle/>
          <a:p>
            <a:r>
              <a:rPr lang="en-US" sz="3200" b="1"/>
              <a:t>CPA6: Game – Country of Origin Game</a:t>
            </a:r>
          </a:p>
        </p:txBody>
      </p:sp>
    </p:spTree>
    <p:extLst>
      <p:ext uri="{BB962C8B-B14F-4D97-AF65-F5344CB8AC3E}">
        <p14:creationId xmlns:p14="http://schemas.microsoft.com/office/powerpoint/2010/main" val="625305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2344" t="7208" r="5677" b="8693"/>
          <a:stretch/>
        </p:blipFill>
        <p:spPr>
          <a:xfrm>
            <a:off x="3293976" y="2101876"/>
            <a:ext cx="6243919" cy="4411466"/>
          </a:xfrm>
          <a:prstGeom prst="rect">
            <a:avLst/>
          </a:prstGeom>
          <a:ln>
            <a:solidFill>
              <a:schemeClr val="tx1"/>
            </a:solidFill>
          </a:ln>
        </p:spPr>
      </p:pic>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06327" y="784727"/>
            <a:ext cx="12191999" cy="1021726"/>
          </a:xfrm>
        </p:spPr>
        <p:txBody>
          <a:bodyPr>
            <a:noAutofit/>
          </a:bodyPr>
          <a:lstStyle/>
          <a:p>
            <a:r>
              <a:rPr lang="en-US" sz="5200" b="1" dirty="0"/>
              <a:t>Lesson 5: </a:t>
            </a:r>
            <a:br>
              <a:rPr lang="en-US" sz="5200" b="1" dirty="0"/>
            </a:br>
            <a:r>
              <a:rPr lang="en-US" sz="5200" b="1" dirty="0"/>
              <a:t>What Languages Do You Speak?</a:t>
            </a:r>
          </a:p>
        </p:txBody>
      </p:sp>
    </p:spTree>
    <p:extLst>
      <p:ext uri="{BB962C8B-B14F-4D97-AF65-F5344CB8AC3E}">
        <p14:creationId xmlns:p14="http://schemas.microsoft.com/office/powerpoint/2010/main" val="24084584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what</a:t>
            </a:r>
          </a:p>
        </p:txBody>
      </p:sp>
      <p:pic>
        <p:nvPicPr>
          <p:cNvPr id="3" name="Picture 2" descr="A cartoon of a person with his hands up&#10;&#10;Description automatically generated with low confidence">
            <a:extLst>
              <a:ext uri="{FF2B5EF4-FFF2-40B4-BE49-F238E27FC236}">
                <a16:creationId xmlns:a16="http://schemas.microsoft.com/office/drawing/2014/main" id="{AF1D7573-884C-6A98-E57B-E62F28996BE2}"/>
              </a:ext>
            </a:extLst>
          </p:cNvPr>
          <p:cNvPicPr>
            <a:picLocks noChangeAspect="1"/>
          </p:cNvPicPr>
          <p:nvPr/>
        </p:nvPicPr>
        <p:blipFill rotWithShape="1">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rcRect t="8684" b="11764"/>
          <a:stretch/>
        </p:blipFill>
        <p:spPr bwMode="auto">
          <a:xfrm>
            <a:off x="3223622" y="126610"/>
            <a:ext cx="5424637" cy="466818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517179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Do you..?</a:t>
            </a:r>
          </a:p>
        </p:txBody>
      </p:sp>
      <p:pic>
        <p:nvPicPr>
          <p:cNvPr id="5" name="Picture 4" descr="A picture containing sketch, drawing, illustration, line art&#10;&#10;Description automatically generated">
            <a:extLst>
              <a:ext uri="{FF2B5EF4-FFF2-40B4-BE49-F238E27FC236}">
                <a16:creationId xmlns:a16="http://schemas.microsoft.com/office/drawing/2014/main" id="{50348A55-D98A-8B18-6729-C2A31408540E}"/>
              </a:ext>
            </a:extLst>
          </p:cNvPr>
          <p:cNvPicPr>
            <a:picLocks noChangeAspect="1"/>
          </p:cNvPicPr>
          <p:nvPr/>
        </p:nvPicPr>
        <p:blipFill rotWithShape="1">
          <a:blip r:embed="rId2" cstate="print">
            <a:clrChange>
              <a:clrFrom>
                <a:srgbClr val="F8F8F8"/>
              </a:clrFrom>
              <a:clrTo>
                <a:srgbClr val="F8F8F8">
                  <a:alpha val="0"/>
                </a:srgbClr>
              </a:clrTo>
            </a:clrChange>
            <a:extLst>
              <a:ext uri="{28A0092B-C50C-407E-A947-70E740481C1C}">
                <a14:useLocalDpi xmlns:a14="http://schemas.microsoft.com/office/drawing/2010/main" val="0"/>
              </a:ext>
            </a:extLst>
          </a:blip>
          <a:srcRect l="7129" t="17590" r="17548" b="10426"/>
          <a:stretch/>
        </p:blipFill>
        <p:spPr bwMode="auto">
          <a:xfrm>
            <a:off x="3154220" y="112542"/>
            <a:ext cx="5883555" cy="455564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2697452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speak</a:t>
            </a:r>
          </a:p>
        </p:txBody>
      </p:sp>
      <p:pic>
        <p:nvPicPr>
          <p:cNvPr id="3" name="Picture 2" descr="A cartoon of a person with short hair&#10;&#10;Description automatically generated with low confidence">
            <a:extLst>
              <a:ext uri="{FF2B5EF4-FFF2-40B4-BE49-F238E27FC236}">
                <a16:creationId xmlns:a16="http://schemas.microsoft.com/office/drawing/2014/main" id="{96DA3392-7EC5-BC2F-5C6D-120E144E3B37}"/>
              </a:ext>
            </a:extLst>
          </p:cNvPr>
          <p:cNvPicPr>
            <a:picLocks noChangeAspect="1"/>
          </p:cNvPicPr>
          <p:nvPr/>
        </p:nvPicPr>
        <p:blipFill>
          <a:blip r:embed="rId2" cstate="print">
            <a:clrChange>
              <a:clrFrom>
                <a:srgbClr val="F8F8F8"/>
              </a:clrFrom>
              <a:clrTo>
                <a:srgbClr val="F8F8F8">
                  <a:alpha val="0"/>
                </a:srgbClr>
              </a:clrTo>
            </a:clrChange>
            <a:extLst>
              <a:ext uri="{28A0092B-C50C-407E-A947-70E740481C1C}">
                <a14:useLocalDpi xmlns:a14="http://schemas.microsoft.com/office/drawing/2010/main" val="0"/>
              </a:ext>
            </a:extLst>
          </a:blip>
          <a:stretch>
            <a:fillRect/>
          </a:stretch>
        </p:blipFill>
        <p:spPr>
          <a:xfrm>
            <a:off x="3755968" y="34977"/>
            <a:ext cx="5134814" cy="4790241"/>
          </a:xfrm>
          <a:prstGeom prst="rect">
            <a:avLst/>
          </a:prstGeom>
        </p:spPr>
      </p:pic>
    </p:spTree>
    <p:extLst>
      <p:ext uri="{BB962C8B-B14F-4D97-AF65-F5344CB8AC3E}">
        <p14:creationId xmlns:p14="http://schemas.microsoft.com/office/powerpoint/2010/main" val="247534168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Yes, I do.</a:t>
            </a:r>
          </a:p>
        </p:txBody>
      </p:sp>
      <p:pic>
        <p:nvPicPr>
          <p:cNvPr id="3" name="Picture 2" descr="A drawing of a child with a check mark&#10;&#10;Description automatically generated">
            <a:extLst>
              <a:ext uri="{FF2B5EF4-FFF2-40B4-BE49-F238E27FC236}">
                <a16:creationId xmlns:a16="http://schemas.microsoft.com/office/drawing/2014/main" id="{C9EA68B7-A2D8-EF86-5378-015E46E6D20F}"/>
              </a:ext>
            </a:extLst>
          </p:cNvPr>
          <p:cNvPicPr>
            <a:picLocks noChangeAspect="1"/>
          </p:cNvPicPr>
          <p:nvPr/>
        </p:nvPicPr>
        <p:blipFill>
          <a:blip r:embed="rId2">
            <a:extLst>
              <a:ext uri="{BEBA8EAE-BF5A-486C-A8C5-ECC9F3942E4B}">
                <a14:imgProps xmlns:a14="http://schemas.microsoft.com/office/drawing/2010/main">
                  <a14:imgLayer r:embed="rId3">
                    <a14:imgEffect>
                      <a14:saturation sat="0"/>
                    </a14:imgEffect>
                    <a14:imgEffect>
                      <a14:brightnessContrast contrast="40000"/>
                    </a14:imgEffect>
                  </a14:imgLayer>
                </a14:imgProps>
              </a:ext>
            </a:extLst>
          </a:blip>
          <a:stretch>
            <a:fillRect/>
          </a:stretch>
        </p:blipFill>
        <p:spPr>
          <a:xfrm>
            <a:off x="3706972" y="276610"/>
            <a:ext cx="4778051" cy="4400898"/>
          </a:xfrm>
          <a:prstGeom prst="rect">
            <a:avLst/>
          </a:prstGeom>
        </p:spPr>
      </p:pic>
    </p:spTree>
    <p:extLst>
      <p:ext uri="{BB962C8B-B14F-4D97-AF65-F5344CB8AC3E}">
        <p14:creationId xmlns:p14="http://schemas.microsoft.com/office/powerpoint/2010/main" val="380364698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No, I don’t.</a:t>
            </a:r>
          </a:p>
        </p:txBody>
      </p:sp>
      <p:pic>
        <p:nvPicPr>
          <p:cNvPr id="4" name="Picture 3" descr="A drawing of a child with a letter x&#10;&#10;Description automatically generated with medium confidence">
            <a:extLst>
              <a:ext uri="{FF2B5EF4-FFF2-40B4-BE49-F238E27FC236}">
                <a16:creationId xmlns:a16="http://schemas.microsoft.com/office/drawing/2014/main" id="{3A96D851-AD38-F964-A526-B87F13BFDB4B}"/>
              </a:ext>
            </a:extLst>
          </p:cNvPr>
          <p:cNvPicPr>
            <a:picLocks noChangeAspect="1"/>
          </p:cNvPicPr>
          <p:nvPr/>
        </p:nvPicPr>
        <p:blipFill rotWithShape="1">
          <a:blip r:embed="rId2" cstate="print">
            <a:clrChange>
              <a:clrFrom>
                <a:srgbClr val="F8F8F8"/>
              </a:clrFrom>
              <a:clrTo>
                <a:srgbClr val="F8F8F8">
                  <a:alpha val="0"/>
                </a:srgbClr>
              </a:clrTo>
            </a:clrChange>
            <a:extLst>
              <a:ext uri="{28A0092B-C50C-407E-A947-70E740481C1C}">
                <a14:useLocalDpi xmlns:a14="http://schemas.microsoft.com/office/drawing/2010/main" val="0"/>
              </a:ext>
            </a:extLst>
          </a:blip>
          <a:srcRect t="19029" r="11725" b="19479"/>
          <a:stretch/>
        </p:blipFill>
        <p:spPr bwMode="auto">
          <a:xfrm>
            <a:off x="3070856" y="450166"/>
            <a:ext cx="5384704" cy="421801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274814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and</a:t>
            </a:r>
          </a:p>
        </p:txBody>
      </p:sp>
      <p:pic>
        <p:nvPicPr>
          <p:cNvPr id="4" name="Picture 3" descr="A picture containing sketch, drawing, diagram, technical drawing&#10;&#10;Description automatically generated">
            <a:extLst>
              <a:ext uri="{FF2B5EF4-FFF2-40B4-BE49-F238E27FC236}">
                <a16:creationId xmlns:a16="http://schemas.microsoft.com/office/drawing/2014/main" id="{E4B6157D-8881-2B7A-E0EC-87933738485D}"/>
              </a:ext>
            </a:extLst>
          </p:cNvPr>
          <p:cNvPicPr>
            <a:picLocks noChangeAspect="1"/>
          </p:cNvPicPr>
          <p:nvPr/>
        </p:nvPicPr>
        <p:blipFill rotWithShape="1">
          <a:blip r:embed="rId2" cstate="print">
            <a:clrChange>
              <a:clrFrom>
                <a:srgbClr val="F8F8F8"/>
              </a:clrFrom>
              <a:clrTo>
                <a:srgbClr val="F8F8F8">
                  <a:alpha val="0"/>
                </a:srgbClr>
              </a:clrTo>
            </a:clrChange>
            <a:extLst>
              <a:ext uri="{28A0092B-C50C-407E-A947-70E740481C1C}">
                <a14:useLocalDpi xmlns:a14="http://schemas.microsoft.com/office/drawing/2010/main" val="0"/>
              </a:ext>
            </a:extLst>
          </a:blip>
          <a:srcRect t="8948" r="10446" b="28163"/>
          <a:stretch/>
        </p:blipFill>
        <p:spPr bwMode="auto">
          <a:xfrm>
            <a:off x="3742628" y="-117534"/>
            <a:ext cx="4706740" cy="489825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749092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Thanks.</a:t>
            </a:r>
          </a:p>
        </p:txBody>
      </p:sp>
      <p:pic>
        <p:nvPicPr>
          <p:cNvPr id="4" name="Picture 3" descr="A drawing of two men shaking hands&#10;&#10;Description automatically generated with medium confidence">
            <a:extLst>
              <a:ext uri="{FF2B5EF4-FFF2-40B4-BE49-F238E27FC236}">
                <a16:creationId xmlns:a16="http://schemas.microsoft.com/office/drawing/2014/main" id="{E04DAA4A-066B-7580-D3D2-6B3940CA5B42}"/>
              </a:ext>
            </a:extLst>
          </p:cNvPr>
          <p:cNvPicPr>
            <a:picLocks noChangeAspect="1"/>
          </p:cNvPicPr>
          <p:nvPr/>
        </p:nvPicPr>
        <p:blipFill rotWithShape="1">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rcRect l="8585" t="11470" r="7833" b="3138"/>
          <a:stretch/>
        </p:blipFill>
        <p:spPr bwMode="auto">
          <a:xfrm>
            <a:off x="3277772" y="135996"/>
            <a:ext cx="5110722" cy="46447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661768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language</a:t>
            </a:r>
          </a:p>
        </p:txBody>
      </p:sp>
      <p:pic>
        <p:nvPicPr>
          <p:cNvPr id="3" name="Picture 2" descr="A close-up of a sign&#10;&#10;Description automatically generated with medium confidence">
            <a:extLst>
              <a:ext uri="{FF2B5EF4-FFF2-40B4-BE49-F238E27FC236}">
                <a16:creationId xmlns:a16="http://schemas.microsoft.com/office/drawing/2014/main" id="{1B79402D-A314-3470-B470-DB74EADCE97C}"/>
              </a:ext>
            </a:extLst>
          </p:cNvPr>
          <p:cNvPicPr>
            <a:picLocks noChangeAspect="1"/>
          </p:cNvPicPr>
          <p:nvPr/>
        </p:nvPicPr>
        <p:blipFill rotWithShape="1">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rcRect l="11908" t="23242" r="13151" b="12970"/>
          <a:stretch/>
        </p:blipFill>
        <p:spPr bwMode="auto">
          <a:xfrm>
            <a:off x="3978814" y="196948"/>
            <a:ext cx="4234368" cy="466818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57462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336482" y="2566768"/>
            <a:ext cx="7519035" cy="1724463"/>
          </a:xfrm>
        </p:spPr>
        <p:txBody>
          <a:bodyPr>
            <a:noAutofit/>
          </a:bodyPr>
          <a:lstStyle/>
          <a:p>
            <a:pPr algn="l"/>
            <a:r>
              <a:rPr lang="en-US" sz="5400" b="1"/>
              <a:t>A. Do you speak English?</a:t>
            </a:r>
            <a:br>
              <a:rPr lang="en-US" sz="5400" b="1"/>
            </a:br>
            <a:r>
              <a:rPr lang="en-US" sz="5400" b="1">
                <a:solidFill>
                  <a:srgbClr val="FF0000"/>
                </a:solidFill>
              </a:rPr>
              <a:t>B. No, I don’t.</a:t>
            </a:r>
            <a:endParaRPr lang="en-US" sz="5400" b="1"/>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26486394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167765" y="1402784"/>
            <a:ext cx="9856470" cy="4052431"/>
          </a:xfrm>
        </p:spPr>
        <p:txBody>
          <a:bodyPr>
            <a:noAutofit/>
          </a:bodyPr>
          <a:lstStyle/>
          <a:p>
            <a:pPr algn="l"/>
            <a:r>
              <a:rPr lang="en-US" sz="5400" b="1"/>
              <a:t>A. Hi, Lily. Do you speak English?</a:t>
            </a:r>
            <a:br>
              <a:rPr lang="en-US" sz="5400" b="1"/>
            </a:br>
            <a:r>
              <a:rPr lang="en-US" sz="5400" b="1">
                <a:solidFill>
                  <a:srgbClr val="FF0000"/>
                </a:solidFill>
              </a:rPr>
              <a:t>B. No, I don’t.</a:t>
            </a:r>
            <a:br>
              <a:rPr lang="en-US" sz="5400" b="1">
                <a:solidFill>
                  <a:srgbClr val="FF0000"/>
                </a:solidFill>
              </a:rPr>
            </a:br>
            <a:r>
              <a:rPr lang="en-US" sz="5400" b="1"/>
              <a:t>A. What languages do you speak?</a:t>
            </a:r>
            <a:br>
              <a:rPr lang="en-US" sz="5400" b="1">
                <a:solidFill>
                  <a:srgbClr val="FF0000"/>
                </a:solidFill>
              </a:rPr>
            </a:br>
            <a:r>
              <a:rPr lang="en-US" sz="5400" b="1">
                <a:solidFill>
                  <a:srgbClr val="FF0000"/>
                </a:solidFill>
              </a:rPr>
              <a:t>B. I speak Korean and Japanese.</a:t>
            </a:r>
            <a:br>
              <a:rPr lang="en-US" sz="5400" b="1">
                <a:solidFill>
                  <a:srgbClr val="FF0000"/>
                </a:solidFill>
              </a:rPr>
            </a:br>
            <a:r>
              <a:rPr lang="en-US" sz="5400" b="1"/>
              <a:t>A.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Dialogue</a:t>
            </a:r>
          </a:p>
        </p:txBody>
      </p:sp>
    </p:spTree>
    <p:extLst>
      <p:ext uri="{BB962C8B-B14F-4D97-AF65-F5344CB8AC3E}">
        <p14:creationId xmlns:p14="http://schemas.microsoft.com/office/powerpoint/2010/main" val="12462156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167765" y="2621632"/>
            <a:ext cx="9856470" cy="1614735"/>
          </a:xfrm>
        </p:spPr>
        <p:txBody>
          <a:bodyPr>
            <a:noAutofit/>
          </a:bodyPr>
          <a:lstStyle/>
          <a:p>
            <a:r>
              <a:rPr lang="en-US" sz="5400" b="1"/>
              <a:t>A. Do you speak ______?</a:t>
            </a:r>
            <a:br>
              <a:rPr lang="en-US" sz="5400" b="1"/>
            </a:br>
            <a:r>
              <a:rPr lang="en-US" sz="5400" b="1">
                <a:solidFill>
                  <a:srgbClr val="FF0000"/>
                </a:solidFill>
              </a:rPr>
              <a:t>No, I don’t.                    Yes, I do.</a:t>
            </a:r>
            <a:endParaRPr lang="en-US" sz="5400" b="1"/>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CPA7: Activity – Circle Interview</a:t>
            </a:r>
          </a:p>
        </p:txBody>
      </p:sp>
    </p:spTree>
    <p:extLst>
      <p:ext uri="{BB962C8B-B14F-4D97-AF65-F5344CB8AC3E}">
        <p14:creationId xmlns:p14="http://schemas.microsoft.com/office/powerpoint/2010/main" val="297693857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95910" y="637744"/>
            <a:ext cx="12191999" cy="1021726"/>
          </a:xfrm>
        </p:spPr>
        <p:txBody>
          <a:bodyPr>
            <a:noAutofit/>
          </a:bodyPr>
          <a:lstStyle/>
          <a:p>
            <a:r>
              <a:rPr lang="en-US" sz="5200" b="1" dirty="0"/>
              <a:t>Lesson 6: </a:t>
            </a:r>
            <a:br>
              <a:rPr lang="en-US" sz="5200" b="1" dirty="0"/>
            </a:br>
            <a:r>
              <a:rPr lang="en-US" sz="5200" b="1" dirty="0"/>
              <a:t>What’s Your Phone Number?</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rotWithShape="1">
          <a:blip r:embed="rId2">
            <a:extLst>
              <a:ext uri="{28A0092B-C50C-407E-A947-70E740481C1C}">
                <a14:useLocalDpi xmlns:a14="http://schemas.microsoft.com/office/drawing/2010/main" val="0"/>
              </a:ext>
            </a:extLst>
          </a:blip>
          <a:srcRect l="752" r="709"/>
          <a:stretch/>
        </p:blipFill>
        <p:spPr>
          <a:xfrm>
            <a:off x="3305904" y="1904482"/>
            <a:ext cx="6172009" cy="4526790"/>
          </a:xfrm>
          <a:prstGeom prst="rect">
            <a:avLst/>
          </a:prstGeom>
          <a:ln>
            <a:solidFill>
              <a:schemeClr val="tx1"/>
            </a:solidFill>
          </a:ln>
        </p:spPr>
      </p:pic>
    </p:spTree>
    <p:extLst>
      <p:ext uri="{BB962C8B-B14F-4D97-AF65-F5344CB8AC3E}">
        <p14:creationId xmlns:p14="http://schemas.microsoft.com/office/powerpoint/2010/main" val="107775692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zero</a:t>
            </a:r>
          </a:p>
        </p:txBody>
      </p:sp>
      <p:pic>
        <p:nvPicPr>
          <p:cNvPr id="4" name="Picture 3" descr="A black and white drawing of a square and an egg&#10;&#10;Description automatically generated">
            <a:extLst>
              <a:ext uri="{FF2B5EF4-FFF2-40B4-BE49-F238E27FC236}">
                <a16:creationId xmlns:a16="http://schemas.microsoft.com/office/drawing/2014/main" id="{85739B00-D46B-6D90-FA73-FA9BE33F7AE8}"/>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Lst>
          </a:blip>
          <a:srcRect l="11509" t="17825" r="10818" b="10818"/>
          <a:stretch/>
        </p:blipFill>
        <p:spPr bwMode="auto">
          <a:xfrm>
            <a:off x="2865275" y="562708"/>
            <a:ext cx="5493140" cy="394369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6102323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one</a:t>
            </a:r>
          </a:p>
        </p:txBody>
      </p:sp>
      <p:pic>
        <p:nvPicPr>
          <p:cNvPr id="3" name="Picture 2" descr="A drawing of a square and a black dot&#10;&#10;Description automatically generated">
            <a:extLst>
              <a:ext uri="{FF2B5EF4-FFF2-40B4-BE49-F238E27FC236}">
                <a16:creationId xmlns:a16="http://schemas.microsoft.com/office/drawing/2014/main" id="{78AF0877-6CCE-EC0C-829C-E0A153F438DF}"/>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Lst>
          </a:blip>
          <a:srcRect t="21488" b="-6582"/>
          <a:stretch/>
        </p:blipFill>
        <p:spPr bwMode="auto">
          <a:xfrm>
            <a:off x="3552821" y="661182"/>
            <a:ext cx="6289823" cy="439864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7784419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two</a:t>
            </a:r>
          </a:p>
        </p:txBody>
      </p:sp>
      <p:pic>
        <p:nvPicPr>
          <p:cNvPr id="4" name="Picture 3" descr="A square with two dots&#10;&#10;Description automatically generated">
            <a:extLst>
              <a:ext uri="{FF2B5EF4-FFF2-40B4-BE49-F238E27FC236}">
                <a16:creationId xmlns:a16="http://schemas.microsoft.com/office/drawing/2014/main" id="{AE5C7996-0A7E-0458-ECD4-E8D37A706EC0}"/>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2860044" y="864253"/>
            <a:ext cx="6758153" cy="3803931"/>
          </a:xfrm>
          <a:prstGeom prst="rect">
            <a:avLst/>
          </a:prstGeom>
        </p:spPr>
      </p:pic>
    </p:spTree>
    <p:extLst>
      <p:ext uri="{BB962C8B-B14F-4D97-AF65-F5344CB8AC3E}">
        <p14:creationId xmlns:p14="http://schemas.microsoft.com/office/powerpoint/2010/main" val="231343146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three</a:t>
            </a:r>
          </a:p>
        </p:txBody>
      </p:sp>
      <p:pic>
        <p:nvPicPr>
          <p:cNvPr id="3" name="Picture 2" descr="A drawing of a dice&#10;&#10;Description automatically generated">
            <a:extLst>
              <a:ext uri="{FF2B5EF4-FFF2-40B4-BE49-F238E27FC236}">
                <a16:creationId xmlns:a16="http://schemas.microsoft.com/office/drawing/2014/main" id="{8562F209-DB30-1E34-EA24-8E0ADC27D934}"/>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3826509" y="618978"/>
            <a:ext cx="5879556" cy="4049206"/>
          </a:xfrm>
          <a:prstGeom prst="rect">
            <a:avLst/>
          </a:prstGeom>
        </p:spPr>
      </p:pic>
    </p:spTree>
    <p:extLst>
      <p:ext uri="{BB962C8B-B14F-4D97-AF65-F5344CB8AC3E}">
        <p14:creationId xmlns:p14="http://schemas.microsoft.com/office/powerpoint/2010/main" val="67904257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four</a:t>
            </a:r>
          </a:p>
        </p:txBody>
      </p:sp>
      <p:pic>
        <p:nvPicPr>
          <p:cNvPr id="4" name="Picture 3" descr="A drawing of a dice&#10;&#10;Description automatically generated">
            <a:extLst>
              <a:ext uri="{FF2B5EF4-FFF2-40B4-BE49-F238E27FC236}">
                <a16:creationId xmlns:a16="http://schemas.microsoft.com/office/drawing/2014/main" id="{CE95B9B4-13BC-8115-A1A4-E8778F8B24FC}"/>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2544963" y="1066855"/>
            <a:ext cx="6842525" cy="3601329"/>
          </a:xfrm>
          <a:prstGeom prst="rect">
            <a:avLst/>
          </a:prstGeom>
        </p:spPr>
      </p:pic>
    </p:spTree>
    <p:extLst>
      <p:ext uri="{BB962C8B-B14F-4D97-AF65-F5344CB8AC3E}">
        <p14:creationId xmlns:p14="http://schemas.microsoft.com/office/powerpoint/2010/main" val="195739123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five</a:t>
            </a:r>
          </a:p>
        </p:txBody>
      </p:sp>
      <p:pic>
        <p:nvPicPr>
          <p:cNvPr id="3" name="Picture 2" descr="A drawing of a dice&#10;&#10;Description automatically generated">
            <a:extLst>
              <a:ext uri="{FF2B5EF4-FFF2-40B4-BE49-F238E27FC236}">
                <a16:creationId xmlns:a16="http://schemas.microsoft.com/office/drawing/2014/main" id="{DEA9FA80-BB85-A90F-4397-82A5676B2B0C}"/>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3573194" y="566624"/>
            <a:ext cx="5946529" cy="4270373"/>
          </a:xfrm>
          <a:prstGeom prst="rect">
            <a:avLst/>
          </a:prstGeom>
        </p:spPr>
      </p:pic>
    </p:spTree>
    <p:extLst>
      <p:ext uri="{BB962C8B-B14F-4D97-AF65-F5344CB8AC3E}">
        <p14:creationId xmlns:p14="http://schemas.microsoft.com/office/powerpoint/2010/main" val="25088208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six</a:t>
            </a:r>
          </a:p>
        </p:txBody>
      </p:sp>
      <p:pic>
        <p:nvPicPr>
          <p:cNvPr id="4" name="Picture 3" descr="A drawing of a square with a number of dots&#10;&#10;Description automatically generated">
            <a:extLst>
              <a:ext uri="{FF2B5EF4-FFF2-40B4-BE49-F238E27FC236}">
                <a16:creationId xmlns:a16="http://schemas.microsoft.com/office/drawing/2014/main" id="{F30A1EF4-3ABE-6D6F-1BD0-0CBDFF7A9529}"/>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Lst>
          </a:blip>
          <a:srcRect l="14671" t="13174" r="8069" b="-5106"/>
          <a:stretch/>
        </p:blipFill>
        <p:spPr bwMode="auto">
          <a:xfrm>
            <a:off x="3109306" y="1433635"/>
            <a:ext cx="5973388" cy="34877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5864739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seven</a:t>
            </a:r>
          </a:p>
        </p:txBody>
      </p:sp>
      <p:pic>
        <p:nvPicPr>
          <p:cNvPr id="3" name="Picture 2" descr="A drawing of a number seven&#10;&#10;Description automatically generated">
            <a:extLst>
              <a:ext uri="{FF2B5EF4-FFF2-40B4-BE49-F238E27FC236}">
                <a16:creationId xmlns:a16="http://schemas.microsoft.com/office/drawing/2014/main" id="{179BF165-2186-241E-37EF-1980ED3DB359}"/>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3265521" y="1102631"/>
            <a:ext cx="5660957" cy="3956877"/>
          </a:xfrm>
          <a:prstGeom prst="rect">
            <a:avLst/>
          </a:prstGeom>
        </p:spPr>
      </p:pic>
    </p:spTree>
    <p:extLst>
      <p:ext uri="{BB962C8B-B14F-4D97-AF65-F5344CB8AC3E}">
        <p14:creationId xmlns:p14="http://schemas.microsoft.com/office/powerpoint/2010/main" val="218264773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eight</a:t>
            </a:r>
          </a:p>
        </p:txBody>
      </p:sp>
      <p:pic>
        <p:nvPicPr>
          <p:cNvPr id="4" name="Picture 3" descr="A drawing of a number eight&#10;&#10;Description automatically generated">
            <a:extLst>
              <a:ext uri="{FF2B5EF4-FFF2-40B4-BE49-F238E27FC236}">
                <a16:creationId xmlns:a16="http://schemas.microsoft.com/office/drawing/2014/main" id="{481A0945-0CF7-FBE0-A33A-3F44EB5E3D9D}"/>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2401457" y="1209822"/>
            <a:ext cx="6220748" cy="3668786"/>
          </a:xfrm>
          <a:prstGeom prst="rect">
            <a:avLst/>
          </a:prstGeom>
        </p:spPr>
      </p:pic>
    </p:spTree>
    <p:extLst>
      <p:ext uri="{BB962C8B-B14F-4D97-AF65-F5344CB8AC3E}">
        <p14:creationId xmlns:p14="http://schemas.microsoft.com/office/powerpoint/2010/main" val="181469385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nine</a:t>
            </a:r>
          </a:p>
        </p:txBody>
      </p:sp>
      <p:pic>
        <p:nvPicPr>
          <p:cNvPr id="3" name="Picture 2" descr="A drawing of a number nine&#10;&#10;Description automatically generated">
            <a:extLst>
              <a:ext uri="{FF2B5EF4-FFF2-40B4-BE49-F238E27FC236}">
                <a16:creationId xmlns:a16="http://schemas.microsoft.com/office/drawing/2014/main" id="{CC62D72A-DBA8-FF62-50ED-57C0FDE46753}"/>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20000"/>
                    </a14:imgEffect>
                  </a14:imgLayer>
                </a14:imgProps>
              </a:ext>
            </a:extLst>
          </a:blip>
          <a:srcRect b="19842"/>
          <a:stretch/>
        </p:blipFill>
        <p:spPr bwMode="auto">
          <a:xfrm>
            <a:off x="3140305" y="614045"/>
            <a:ext cx="5911386" cy="405413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4736833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phone number</a:t>
            </a:r>
          </a:p>
        </p:txBody>
      </p:sp>
      <p:pic>
        <p:nvPicPr>
          <p:cNvPr id="4" name="Picture 3">
            <a:extLst>
              <a:ext uri="{FF2B5EF4-FFF2-40B4-BE49-F238E27FC236}">
                <a16:creationId xmlns:a16="http://schemas.microsoft.com/office/drawing/2014/main" id="{E8D9BFB6-AA33-13E3-8E16-2266B684EE88}"/>
              </a:ext>
            </a:extLst>
          </p:cNvPr>
          <p:cNvPicPr>
            <a:picLocks noChangeAspect="1"/>
          </p:cNvPicPr>
          <p:nvPr/>
        </p:nvPicPr>
        <p:blipFill>
          <a:blip r:embed="rId2"/>
          <a:stretch>
            <a:fillRect/>
          </a:stretch>
        </p:blipFill>
        <p:spPr>
          <a:xfrm>
            <a:off x="3922585" y="309166"/>
            <a:ext cx="4346825" cy="4359018"/>
          </a:xfrm>
          <a:prstGeom prst="rect">
            <a:avLst/>
          </a:prstGeom>
        </p:spPr>
      </p:pic>
    </p:spTree>
    <p:extLst>
      <p:ext uri="{BB962C8B-B14F-4D97-AF65-F5344CB8AC3E}">
        <p14:creationId xmlns:p14="http://schemas.microsoft.com/office/powerpoint/2010/main" val="402725872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96240" y="2566768"/>
            <a:ext cx="11399520" cy="1724463"/>
          </a:xfrm>
        </p:spPr>
        <p:txBody>
          <a:bodyPr>
            <a:noAutofit/>
          </a:bodyPr>
          <a:lstStyle/>
          <a:p>
            <a:pPr algn="l"/>
            <a:r>
              <a:rPr lang="en-US" sz="5400" b="1"/>
              <a:t>A. What’s your phone number?</a:t>
            </a:r>
            <a:br>
              <a:rPr lang="en-US" sz="5400" b="1"/>
            </a:br>
            <a:r>
              <a:rPr lang="en-US" sz="5400" b="1">
                <a:solidFill>
                  <a:srgbClr val="FF0000"/>
                </a:solidFill>
              </a:rPr>
              <a:t>B. My phone number is 552-132-6798.</a:t>
            </a:r>
            <a:endParaRPr lang="en-US" sz="5400" b="1"/>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87062711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98120" y="1484552"/>
            <a:ext cx="11795760" cy="3888895"/>
          </a:xfrm>
        </p:spPr>
        <p:txBody>
          <a:bodyPr>
            <a:noAutofit/>
          </a:bodyPr>
          <a:lstStyle/>
          <a:p>
            <a:pPr algn="l"/>
            <a:r>
              <a:rPr lang="en-US" sz="5400" b="1" dirty="0"/>
              <a:t>A. Hey, Lily, what’s your phone number?</a:t>
            </a:r>
            <a:br>
              <a:rPr lang="en-US" sz="5400" b="1" dirty="0"/>
            </a:br>
            <a:r>
              <a:rPr lang="en-US" sz="5400" b="1" dirty="0">
                <a:solidFill>
                  <a:srgbClr val="FF0000"/>
                </a:solidFill>
              </a:rPr>
              <a:t>B. My phone number is 552-132-6798.</a:t>
            </a:r>
            <a:br>
              <a:rPr lang="en-US" sz="5400" b="1" dirty="0">
                <a:solidFill>
                  <a:srgbClr val="FF0000"/>
                </a:solidFill>
              </a:rPr>
            </a:br>
            <a:r>
              <a:rPr lang="en-US" sz="5400" b="1" dirty="0"/>
              <a:t>A. Great, thanks!</a:t>
            </a:r>
            <a:br>
              <a:rPr lang="en-US" sz="5400" b="1" dirty="0">
                <a:solidFill>
                  <a:srgbClr val="FF0000"/>
                </a:solidFill>
              </a:rPr>
            </a:br>
            <a:r>
              <a:rPr lang="en-US" sz="5400" b="1" dirty="0">
                <a:solidFill>
                  <a:srgbClr val="FF0000"/>
                </a:solidFill>
              </a:rPr>
              <a:t>B. What’s your phone number?</a:t>
            </a:r>
            <a:br>
              <a:rPr lang="en-US" sz="5400" b="1" dirty="0">
                <a:solidFill>
                  <a:srgbClr val="FF0000"/>
                </a:solidFill>
              </a:rPr>
            </a:br>
            <a:r>
              <a:rPr lang="en-US" sz="5400" b="1" dirty="0"/>
              <a:t>A. My phone number is 552-132-6798.</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51069826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697258"/>
            <a:ext cx="12191999" cy="1021726"/>
          </a:xfrm>
        </p:spPr>
        <p:txBody>
          <a:bodyPr>
            <a:noAutofit/>
          </a:bodyPr>
          <a:lstStyle/>
          <a:p>
            <a:r>
              <a:rPr lang="en-US" sz="5200" b="1" dirty="0"/>
              <a:t>Lesson 7: </a:t>
            </a:r>
            <a:br>
              <a:rPr lang="en-US" sz="5200" b="1" dirty="0"/>
            </a:br>
            <a:r>
              <a:rPr lang="en-US" sz="5200" b="1" dirty="0"/>
              <a:t>What’s Your Address?</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7758" t="5413" r="6909" b="12752"/>
          <a:stretch/>
        </p:blipFill>
        <p:spPr>
          <a:xfrm>
            <a:off x="3289114" y="2000675"/>
            <a:ext cx="5613770" cy="4160067"/>
          </a:xfrm>
          <a:prstGeom prst="rect">
            <a:avLst/>
          </a:prstGeom>
          <a:ln>
            <a:solidFill>
              <a:schemeClr val="tx1"/>
            </a:solidFill>
          </a:ln>
        </p:spPr>
      </p:pic>
    </p:spTree>
    <p:extLst>
      <p:ext uri="{BB962C8B-B14F-4D97-AF65-F5344CB8AC3E}">
        <p14:creationId xmlns:p14="http://schemas.microsoft.com/office/powerpoint/2010/main" val="270315490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address</a:t>
            </a:r>
          </a:p>
        </p:txBody>
      </p:sp>
      <p:pic>
        <p:nvPicPr>
          <p:cNvPr id="4" name="Picture 3">
            <a:extLst>
              <a:ext uri="{FF2B5EF4-FFF2-40B4-BE49-F238E27FC236}">
                <a16:creationId xmlns:a16="http://schemas.microsoft.com/office/drawing/2014/main" id="{01D09E75-620A-3579-E0BC-3186C5190651}"/>
              </a:ext>
            </a:extLst>
          </p:cNvPr>
          <p:cNvPicPr>
            <a:picLocks noChangeAspect="1"/>
          </p:cNvPicPr>
          <p:nvPr/>
        </p:nvPicPr>
        <p:blipFill>
          <a:blip r:embed="rId2"/>
          <a:stretch>
            <a:fillRect/>
          </a:stretch>
        </p:blipFill>
        <p:spPr>
          <a:xfrm>
            <a:off x="2441409" y="-306055"/>
            <a:ext cx="8090372" cy="4991741"/>
          </a:xfrm>
          <a:prstGeom prst="rect">
            <a:avLst/>
          </a:prstGeom>
        </p:spPr>
      </p:pic>
    </p:spTree>
    <p:extLst>
      <p:ext uri="{BB962C8B-B14F-4D97-AF65-F5344CB8AC3E}">
        <p14:creationId xmlns:p14="http://schemas.microsoft.com/office/powerpoint/2010/main" val="341578333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city</a:t>
            </a:r>
          </a:p>
        </p:txBody>
      </p:sp>
      <p:pic>
        <p:nvPicPr>
          <p:cNvPr id="3" name="Picture 2" descr="A drawing of a city&#10;&#10;Description automatically generated">
            <a:extLst>
              <a:ext uri="{FF2B5EF4-FFF2-40B4-BE49-F238E27FC236}">
                <a16:creationId xmlns:a16="http://schemas.microsoft.com/office/drawing/2014/main" id="{8567DF54-0B4D-D19D-9CBC-8CD45DFFEA8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7767" t="16733" r="11284" b="9488"/>
          <a:stretch/>
        </p:blipFill>
        <p:spPr bwMode="auto">
          <a:xfrm>
            <a:off x="2839724" y="515015"/>
            <a:ext cx="6512548" cy="413361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5078331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state</a:t>
            </a:r>
          </a:p>
        </p:txBody>
      </p:sp>
      <p:pic>
        <p:nvPicPr>
          <p:cNvPr id="3" name="Picture 2" descr="A black outline of a state&#10;&#10;Description automatically generated">
            <a:extLst>
              <a:ext uri="{FF2B5EF4-FFF2-40B4-BE49-F238E27FC236}">
                <a16:creationId xmlns:a16="http://schemas.microsoft.com/office/drawing/2014/main" id="{1E63A943-1605-4C11-FDB8-7A91004A194E}"/>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8410" r="8403"/>
          <a:stretch/>
        </p:blipFill>
        <p:spPr bwMode="auto">
          <a:xfrm>
            <a:off x="2861677" y="647114"/>
            <a:ext cx="7194377" cy="416174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9438763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zip code</a:t>
            </a:r>
          </a:p>
        </p:txBody>
      </p:sp>
      <p:pic>
        <p:nvPicPr>
          <p:cNvPr id="4" name="Picture 3" descr="A close-up of a bubble&#10;&#10;Description automatically generated">
            <a:extLst>
              <a:ext uri="{FF2B5EF4-FFF2-40B4-BE49-F238E27FC236}">
                <a16:creationId xmlns:a16="http://schemas.microsoft.com/office/drawing/2014/main" id="{49402948-1E95-E583-1BF5-2C457EBB2221}"/>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r="11715"/>
          <a:stretch/>
        </p:blipFill>
        <p:spPr bwMode="auto">
          <a:xfrm>
            <a:off x="3418450" y="187292"/>
            <a:ext cx="6373348" cy="44808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0170485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house number</a:t>
            </a:r>
          </a:p>
        </p:txBody>
      </p:sp>
      <p:pic>
        <p:nvPicPr>
          <p:cNvPr id="4" name="Picture 3" descr="A drawing of a house&#10;&#10;Description automatically generated">
            <a:extLst>
              <a:ext uri="{FF2B5EF4-FFF2-40B4-BE49-F238E27FC236}">
                <a16:creationId xmlns:a16="http://schemas.microsoft.com/office/drawing/2014/main" id="{62C89599-C942-99E3-84AA-9679B74FA8E6}"/>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9151"/>
          <a:stretch/>
        </p:blipFill>
        <p:spPr bwMode="auto">
          <a:xfrm>
            <a:off x="3017934" y="0"/>
            <a:ext cx="6156128" cy="487181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8197964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apartment number</a:t>
            </a:r>
          </a:p>
        </p:txBody>
      </p:sp>
      <p:pic>
        <p:nvPicPr>
          <p:cNvPr id="3" name="Picture 2">
            <a:extLst>
              <a:ext uri="{FF2B5EF4-FFF2-40B4-BE49-F238E27FC236}">
                <a16:creationId xmlns:a16="http://schemas.microsoft.com/office/drawing/2014/main" id="{F6701DCB-E512-2A91-ED1F-1B4EC08FA9D7}"/>
              </a:ext>
            </a:extLst>
          </p:cNvPr>
          <p:cNvPicPr>
            <a:picLocks noChangeAspect="1"/>
          </p:cNvPicPr>
          <p:nvPr/>
        </p:nvPicPr>
        <p:blipFill>
          <a:blip r:embed="rId2"/>
          <a:srcRect t="4051"/>
          <a:stretch/>
        </p:blipFill>
        <p:spPr>
          <a:xfrm>
            <a:off x="2751194" y="337625"/>
            <a:ext cx="6689607" cy="4330559"/>
          </a:xfrm>
          <a:prstGeom prst="rect">
            <a:avLst/>
          </a:prstGeom>
        </p:spPr>
      </p:pic>
    </p:spTree>
    <p:extLst>
      <p:ext uri="{BB962C8B-B14F-4D97-AF65-F5344CB8AC3E}">
        <p14:creationId xmlns:p14="http://schemas.microsoft.com/office/powerpoint/2010/main" val="152921528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drawing of a road with trees&#10;&#10;Description automatically generated">
            <a:extLst>
              <a:ext uri="{FF2B5EF4-FFF2-40B4-BE49-F238E27FC236}">
                <a16:creationId xmlns:a16="http://schemas.microsoft.com/office/drawing/2014/main" id="{37BA76B4-C60E-9CBF-1E19-C7C5790A0E2F}"/>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76246" y="322123"/>
            <a:ext cx="5932320" cy="4925126"/>
          </a:xfrm>
          <a:prstGeom prst="rect">
            <a:avLst/>
          </a:prstGeom>
          <a:noFill/>
          <a:ln>
            <a:noFill/>
          </a:ln>
        </p:spPr>
      </p:pic>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street</a:t>
            </a:r>
          </a:p>
        </p:txBody>
      </p:sp>
    </p:spTree>
    <p:extLst>
      <p:ext uri="{BB962C8B-B14F-4D97-AF65-F5344CB8AC3E}">
        <p14:creationId xmlns:p14="http://schemas.microsoft.com/office/powerpoint/2010/main" val="115869938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road</a:t>
            </a:r>
          </a:p>
        </p:txBody>
      </p:sp>
      <p:pic>
        <p:nvPicPr>
          <p:cNvPr id="4" name="Picture 3" descr="A drawing of a road with trees&#10;&#10;Description automatically generated">
            <a:extLst>
              <a:ext uri="{FF2B5EF4-FFF2-40B4-BE49-F238E27FC236}">
                <a16:creationId xmlns:a16="http://schemas.microsoft.com/office/drawing/2014/main" id="{37BA76B4-C60E-9CBF-1E19-C7C5790A0E2F}"/>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249314" y="126610"/>
            <a:ext cx="5693368" cy="4726744"/>
          </a:xfrm>
          <a:prstGeom prst="rect">
            <a:avLst/>
          </a:prstGeom>
          <a:noFill/>
          <a:ln>
            <a:noFill/>
          </a:ln>
        </p:spPr>
      </p:pic>
    </p:spTree>
    <p:extLst>
      <p:ext uri="{BB962C8B-B14F-4D97-AF65-F5344CB8AC3E}">
        <p14:creationId xmlns:p14="http://schemas.microsoft.com/office/powerpoint/2010/main" val="313464329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368552" y="2206928"/>
            <a:ext cx="9454896" cy="2444143"/>
          </a:xfrm>
        </p:spPr>
        <p:txBody>
          <a:bodyPr>
            <a:noAutofit/>
          </a:bodyPr>
          <a:lstStyle/>
          <a:p>
            <a:pPr algn="l"/>
            <a:r>
              <a:rPr lang="en-US" sz="5400" b="1"/>
              <a:t>A. What’s your address?</a:t>
            </a:r>
            <a:br>
              <a:rPr lang="en-US" sz="5400" b="1"/>
            </a:br>
            <a:r>
              <a:rPr lang="en-US" sz="5400" b="1">
                <a:solidFill>
                  <a:srgbClr val="FF0000"/>
                </a:solidFill>
              </a:rPr>
              <a:t>B. It’s 247 Main Street, </a:t>
            </a:r>
            <a:r>
              <a:rPr lang="en-US" sz="5400" b="1" err="1">
                <a:solidFill>
                  <a:srgbClr val="FF0000"/>
                </a:solidFill>
              </a:rPr>
              <a:t>Cityville</a:t>
            </a:r>
            <a:r>
              <a:rPr lang="en-US" sz="5400" b="1">
                <a:solidFill>
                  <a:srgbClr val="FF0000"/>
                </a:solidFill>
              </a:rPr>
              <a:t>, Maryland, 12345.</a:t>
            </a:r>
            <a:endParaRPr lang="en-US" sz="5400" b="1"/>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63569065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911352" y="1456988"/>
            <a:ext cx="10369296" cy="3944023"/>
          </a:xfrm>
        </p:spPr>
        <p:txBody>
          <a:bodyPr>
            <a:noAutofit/>
          </a:bodyPr>
          <a:lstStyle/>
          <a:p>
            <a:pPr algn="l"/>
            <a:r>
              <a:rPr lang="en-US" sz="5400" b="1"/>
              <a:t>A. What’s your address?</a:t>
            </a:r>
            <a:br>
              <a:rPr lang="en-US" sz="5400" b="1"/>
            </a:br>
            <a:r>
              <a:rPr lang="en-US" sz="5400" b="1">
                <a:solidFill>
                  <a:srgbClr val="FF0000"/>
                </a:solidFill>
              </a:rPr>
              <a:t>B. It’s 247 Main Street, </a:t>
            </a:r>
            <a:r>
              <a:rPr lang="en-US" sz="5400" b="1" err="1">
                <a:solidFill>
                  <a:srgbClr val="FF0000"/>
                </a:solidFill>
              </a:rPr>
              <a:t>Cityville</a:t>
            </a:r>
            <a:r>
              <a:rPr lang="en-US" sz="5400" b="1">
                <a:solidFill>
                  <a:srgbClr val="FF0000"/>
                </a:solidFill>
              </a:rPr>
              <a:t>, Maryland, 12345.</a:t>
            </a:r>
            <a:br>
              <a:rPr lang="en-US" sz="5400" b="1">
                <a:solidFill>
                  <a:srgbClr val="FF0000"/>
                </a:solidFill>
              </a:rPr>
            </a:br>
            <a:r>
              <a:rPr lang="en-US" sz="5400" b="1"/>
              <a:t>A. What’s your apartment number?</a:t>
            </a:r>
            <a:br>
              <a:rPr lang="en-US" sz="5400" b="1">
                <a:solidFill>
                  <a:srgbClr val="FF0000"/>
                </a:solidFill>
              </a:rPr>
            </a:br>
            <a:r>
              <a:rPr lang="en-US" sz="5400" b="1">
                <a:solidFill>
                  <a:srgbClr val="FF0000"/>
                </a:solidFill>
              </a:rPr>
              <a:t>B. It’s Apartment 912.</a:t>
            </a:r>
            <a:endParaRPr lang="en-US" sz="5400" b="1"/>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Dialogue</a:t>
            </a:r>
          </a:p>
        </p:txBody>
      </p:sp>
    </p:spTree>
    <p:extLst>
      <p:ext uri="{BB962C8B-B14F-4D97-AF65-F5344CB8AC3E}">
        <p14:creationId xmlns:p14="http://schemas.microsoft.com/office/powerpoint/2010/main" val="279037052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l="5718" r="5930" b="3372"/>
          <a:stretch/>
        </p:blipFill>
        <p:spPr>
          <a:xfrm>
            <a:off x="5908431" y="964917"/>
            <a:ext cx="5866228" cy="4957581"/>
          </a:xfrm>
          <a:prstGeom prst="rect">
            <a:avLst/>
          </a:prstGeom>
          <a:ln>
            <a:solidFill>
              <a:schemeClr val="tx1"/>
            </a:solidFill>
          </a:ln>
        </p:spPr>
      </p:pic>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53219" y="3429000"/>
            <a:ext cx="5303520" cy="1237910"/>
          </a:xfrm>
        </p:spPr>
        <p:txBody>
          <a:bodyPr>
            <a:noAutofit/>
          </a:bodyPr>
          <a:lstStyle/>
          <a:p>
            <a:r>
              <a:rPr lang="en-US" sz="7000" b="1" dirty="0"/>
              <a:t>Unit 3: </a:t>
            </a:r>
            <a:br>
              <a:rPr lang="en-US" sz="7000" b="1" dirty="0"/>
            </a:br>
            <a:r>
              <a:rPr lang="en-US" sz="7000" b="1" dirty="0"/>
              <a:t>At Home with My Family</a:t>
            </a:r>
          </a:p>
        </p:txBody>
      </p:sp>
    </p:spTree>
    <p:extLst>
      <p:ext uri="{BB962C8B-B14F-4D97-AF65-F5344CB8AC3E}">
        <p14:creationId xmlns:p14="http://schemas.microsoft.com/office/powerpoint/2010/main" val="414683322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56244" y="701563"/>
            <a:ext cx="12191999" cy="1021726"/>
          </a:xfrm>
        </p:spPr>
        <p:txBody>
          <a:bodyPr>
            <a:noAutofit/>
          </a:bodyPr>
          <a:lstStyle/>
          <a:p>
            <a:r>
              <a:rPr lang="en-US" sz="5200" b="1" dirty="0"/>
              <a:t>Lesson 8: </a:t>
            </a:r>
            <a:br>
              <a:rPr lang="en-US" sz="5200" b="1" dirty="0"/>
            </a:br>
            <a:r>
              <a:rPr lang="en-US" sz="5200" b="1" dirty="0"/>
              <a:t>Do You Have a Sister?</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rotWithShape="1">
          <a:blip r:embed="rId2">
            <a:extLst>
              <a:ext uri="{28A0092B-C50C-407E-A947-70E740481C1C}">
                <a14:useLocalDpi xmlns:a14="http://schemas.microsoft.com/office/drawing/2010/main" val="0"/>
              </a:ext>
            </a:extLst>
          </a:blip>
          <a:srcRect l="9866" t="6587" r="14788" b="12511"/>
          <a:stretch/>
        </p:blipFill>
        <p:spPr>
          <a:xfrm rot="16200000">
            <a:off x="3985641" y="959153"/>
            <a:ext cx="4645750" cy="6455377"/>
          </a:xfrm>
          <a:prstGeom prst="rect">
            <a:avLst/>
          </a:prstGeom>
          <a:ln>
            <a:solidFill>
              <a:schemeClr val="tx1"/>
            </a:solidFill>
          </a:ln>
        </p:spPr>
      </p:pic>
    </p:spTree>
    <p:extLst>
      <p:ext uri="{BB962C8B-B14F-4D97-AF65-F5344CB8AC3E}">
        <p14:creationId xmlns:p14="http://schemas.microsoft.com/office/powerpoint/2010/main" val="110966953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family</a:t>
            </a:r>
          </a:p>
        </p:txBody>
      </p:sp>
      <p:pic>
        <p:nvPicPr>
          <p:cNvPr id="3" name="Picture 2">
            <a:extLst>
              <a:ext uri="{FF2B5EF4-FFF2-40B4-BE49-F238E27FC236}">
                <a16:creationId xmlns:a16="http://schemas.microsoft.com/office/drawing/2014/main" id="{FD68EC5D-C82E-B69A-5759-65FCB03B2BD5}"/>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42713" y="243504"/>
            <a:ext cx="4306570" cy="4424680"/>
          </a:xfrm>
          <a:prstGeom prst="rect">
            <a:avLst/>
          </a:prstGeom>
          <a:noFill/>
          <a:ln>
            <a:noFill/>
          </a:ln>
        </p:spPr>
      </p:pic>
    </p:spTree>
    <p:extLst>
      <p:ext uri="{BB962C8B-B14F-4D97-AF65-F5344CB8AC3E}">
        <p14:creationId xmlns:p14="http://schemas.microsoft.com/office/powerpoint/2010/main" val="32583525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dad</a:t>
            </a:r>
          </a:p>
        </p:txBody>
      </p:sp>
      <p:pic>
        <p:nvPicPr>
          <p:cNvPr id="4" name="Picture 3" descr="A person and a child standing together&#10;&#10;Description automatically generated">
            <a:extLst>
              <a:ext uri="{FF2B5EF4-FFF2-40B4-BE49-F238E27FC236}">
                <a16:creationId xmlns:a16="http://schemas.microsoft.com/office/drawing/2014/main" id="{B69166E2-4383-102A-32CA-A5935FF7436E}"/>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365180" y="0"/>
            <a:ext cx="3863975" cy="4881880"/>
          </a:xfrm>
          <a:prstGeom prst="rect">
            <a:avLst/>
          </a:prstGeom>
          <a:noFill/>
          <a:ln>
            <a:noFill/>
          </a:ln>
        </p:spPr>
      </p:pic>
    </p:spTree>
    <p:extLst>
      <p:ext uri="{BB962C8B-B14F-4D97-AF65-F5344CB8AC3E}">
        <p14:creationId xmlns:p14="http://schemas.microsoft.com/office/powerpoint/2010/main" val="306350155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mom</a:t>
            </a:r>
          </a:p>
        </p:txBody>
      </p:sp>
      <p:pic>
        <p:nvPicPr>
          <p:cNvPr id="3" name="Picture 2">
            <a:extLst>
              <a:ext uri="{FF2B5EF4-FFF2-40B4-BE49-F238E27FC236}">
                <a16:creationId xmlns:a16="http://schemas.microsoft.com/office/drawing/2014/main" id="{E3A5DD8E-5566-46AD-4FA3-F79658FCBF4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451665" y="243504"/>
            <a:ext cx="3288665" cy="4424680"/>
          </a:xfrm>
          <a:prstGeom prst="rect">
            <a:avLst/>
          </a:prstGeom>
          <a:noFill/>
          <a:ln>
            <a:noFill/>
          </a:ln>
        </p:spPr>
      </p:pic>
    </p:spTree>
    <p:extLst>
      <p:ext uri="{BB962C8B-B14F-4D97-AF65-F5344CB8AC3E}">
        <p14:creationId xmlns:p14="http://schemas.microsoft.com/office/powerpoint/2010/main" val="112091977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son</a:t>
            </a:r>
          </a:p>
        </p:txBody>
      </p:sp>
      <p:pic>
        <p:nvPicPr>
          <p:cNvPr id="3" name="Picture 2">
            <a:extLst>
              <a:ext uri="{FF2B5EF4-FFF2-40B4-BE49-F238E27FC236}">
                <a16:creationId xmlns:a16="http://schemas.microsoft.com/office/drawing/2014/main" id="{4F79C2AD-A0C8-A50C-A302-6AAF9300B77D}"/>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193538" y="0"/>
            <a:ext cx="3804920" cy="4792980"/>
          </a:xfrm>
          <a:prstGeom prst="rect">
            <a:avLst/>
          </a:prstGeom>
          <a:noFill/>
          <a:ln>
            <a:noFill/>
          </a:ln>
        </p:spPr>
      </p:pic>
    </p:spTree>
    <p:extLst>
      <p:ext uri="{BB962C8B-B14F-4D97-AF65-F5344CB8AC3E}">
        <p14:creationId xmlns:p14="http://schemas.microsoft.com/office/powerpoint/2010/main" val="7673045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daughter</a:t>
            </a:r>
          </a:p>
        </p:txBody>
      </p:sp>
      <p:pic>
        <p:nvPicPr>
          <p:cNvPr id="4" name="Picture 3" descr="A person and a child holding hands&#10;&#10;Description automatically generated">
            <a:extLst>
              <a:ext uri="{FF2B5EF4-FFF2-40B4-BE49-F238E27FC236}">
                <a16:creationId xmlns:a16="http://schemas.microsoft.com/office/drawing/2014/main" id="{72C1B414-F53F-41AA-35FB-0B96DDE1F88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348160" y="566420"/>
            <a:ext cx="3495675" cy="4262120"/>
          </a:xfrm>
          <a:prstGeom prst="rect">
            <a:avLst/>
          </a:prstGeom>
          <a:noFill/>
          <a:ln>
            <a:noFill/>
          </a:ln>
        </p:spPr>
      </p:pic>
    </p:spTree>
    <p:extLst>
      <p:ext uri="{BB962C8B-B14F-4D97-AF65-F5344CB8AC3E}">
        <p14:creationId xmlns:p14="http://schemas.microsoft.com/office/powerpoint/2010/main" val="44045089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brother</a:t>
            </a:r>
          </a:p>
        </p:txBody>
      </p:sp>
      <p:pic>
        <p:nvPicPr>
          <p:cNvPr id="3" name="Picture 2" descr="A child and child holding hands&#10;&#10;Description automatically generated">
            <a:extLst>
              <a:ext uri="{FF2B5EF4-FFF2-40B4-BE49-F238E27FC236}">
                <a16:creationId xmlns:a16="http://schemas.microsoft.com/office/drawing/2014/main" id="{24E55631-39E5-8705-D3B2-238E9B6AE0A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4381" t="689" r="7447"/>
          <a:stretch/>
        </p:blipFill>
        <p:spPr bwMode="auto">
          <a:xfrm>
            <a:off x="4260213" y="427654"/>
            <a:ext cx="3671570" cy="424053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8469751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sister</a:t>
            </a:r>
          </a:p>
        </p:txBody>
      </p:sp>
      <p:pic>
        <p:nvPicPr>
          <p:cNvPr id="4" name="Picture 3" descr="A child and child holding hands&#10;&#10;Description automatically generated">
            <a:extLst>
              <a:ext uri="{FF2B5EF4-FFF2-40B4-BE49-F238E27FC236}">
                <a16:creationId xmlns:a16="http://schemas.microsoft.com/office/drawing/2014/main" id="{D4CAD24E-A368-53A8-AA65-8D2FFD0C64AB}"/>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2222" r="4442" b="-1"/>
          <a:stretch/>
        </p:blipFill>
        <p:spPr bwMode="auto">
          <a:xfrm>
            <a:off x="4193538" y="774999"/>
            <a:ext cx="3804920" cy="389318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7973522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wife</a:t>
            </a:r>
          </a:p>
        </p:txBody>
      </p:sp>
      <p:pic>
        <p:nvPicPr>
          <p:cNvPr id="3" name="Picture 2" descr="A person and person holding a baby&#10;&#10;Description automatically generated">
            <a:extLst>
              <a:ext uri="{FF2B5EF4-FFF2-40B4-BE49-F238E27FC236}">
                <a16:creationId xmlns:a16="http://schemas.microsoft.com/office/drawing/2014/main" id="{BCD01D9F-BE69-89C6-BF29-5651A145AD86}"/>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24298" y="980739"/>
            <a:ext cx="4343400" cy="3687445"/>
          </a:xfrm>
          <a:prstGeom prst="rect">
            <a:avLst/>
          </a:prstGeom>
          <a:noFill/>
          <a:ln>
            <a:noFill/>
          </a:ln>
        </p:spPr>
      </p:pic>
    </p:spTree>
    <p:extLst>
      <p:ext uri="{BB962C8B-B14F-4D97-AF65-F5344CB8AC3E}">
        <p14:creationId xmlns:p14="http://schemas.microsoft.com/office/powerpoint/2010/main" val="298304865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husband</a:t>
            </a:r>
          </a:p>
        </p:txBody>
      </p:sp>
      <p:pic>
        <p:nvPicPr>
          <p:cNvPr id="4" name="Picture 3">
            <a:extLst>
              <a:ext uri="{FF2B5EF4-FFF2-40B4-BE49-F238E27FC236}">
                <a16:creationId xmlns:a16="http://schemas.microsoft.com/office/drawing/2014/main" id="{17334F2B-38E2-E967-6EFB-03DF2EFB976B}"/>
              </a:ext>
            </a:extLst>
          </p:cNvPr>
          <p:cNvPicPr>
            <a:picLocks noChangeAspect="1"/>
          </p:cNvPicPr>
          <p:nvPr/>
        </p:nvPicPr>
        <p:blipFill>
          <a:blip r:embed="rId2"/>
          <a:stretch>
            <a:fillRect/>
          </a:stretch>
        </p:blipFill>
        <p:spPr>
          <a:xfrm>
            <a:off x="4096336" y="406711"/>
            <a:ext cx="3999323" cy="4261473"/>
          </a:xfrm>
          <a:prstGeom prst="rect">
            <a:avLst/>
          </a:prstGeom>
        </p:spPr>
      </p:pic>
    </p:spTree>
    <p:extLst>
      <p:ext uri="{BB962C8B-B14F-4D97-AF65-F5344CB8AC3E}">
        <p14:creationId xmlns:p14="http://schemas.microsoft.com/office/powerpoint/2010/main" val="365591049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372868" y="1834984"/>
            <a:ext cx="7446264" cy="3188031"/>
          </a:xfrm>
        </p:spPr>
        <p:txBody>
          <a:bodyPr>
            <a:noAutofit/>
          </a:bodyPr>
          <a:lstStyle/>
          <a:p>
            <a:pPr algn="l"/>
            <a:r>
              <a:rPr lang="en-US" sz="5400" b="1" dirty="0"/>
              <a:t>A. Do you have a sister?</a:t>
            </a:r>
            <a:br>
              <a:rPr lang="en-US" sz="5400" b="1" dirty="0"/>
            </a:br>
            <a:r>
              <a:rPr lang="en-US" sz="5400" b="1" dirty="0">
                <a:solidFill>
                  <a:srgbClr val="FF0000"/>
                </a:solidFill>
              </a:rPr>
              <a:t>B. Yes, I have two sisters.</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591954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372868" y="1834984"/>
            <a:ext cx="7446264" cy="3188031"/>
          </a:xfrm>
        </p:spPr>
        <p:txBody>
          <a:bodyPr>
            <a:noAutofit/>
          </a:bodyPr>
          <a:lstStyle/>
          <a:p>
            <a:pPr algn="l"/>
            <a:r>
              <a:rPr lang="en-US" sz="5400" b="1" dirty="0"/>
              <a:t>A. Do you have a family?</a:t>
            </a:r>
            <a:br>
              <a:rPr lang="en-US" sz="5400" b="1" dirty="0"/>
            </a:br>
            <a:r>
              <a:rPr lang="en-US" sz="5400" b="1" dirty="0">
                <a:solidFill>
                  <a:srgbClr val="FF0000"/>
                </a:solidFill>
              </a:rPr>
              <a:t>B. Yes, I have family.</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67415340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271522" y="1834984"/>
            <a:ext cx="7648956" cy="3188031"/>
          </a:xfrm>
        </p:spPr>
        <p:txBody>
          <a:bodyPr>
            <a:noAutofit/>
          </a:bodyPr>
          <a:lstStyle/>
          <a:p>
            <a:pPr algn="l"/>
            <a:r>
              <a:rPr lang="en-US" sz="5400" b="1"/>
              <a:t>A. Do you have a sister?</a:t>
            </a:r>
            <a:br>
              <a:rPr lang="en-US" sz="5400" b="1"/>
            </a:br>
            <a:r>
              <a:rPr lang="en-US" sz="5400" b="1">
                <a:solidFill>
                  <a:srgbClr val="FF0000"/>
                </a:solidFill>
              </a:rPr>
              <a:t>B. Yes, I have two sisters.</a:t>
            </a:r>
            <a:br>
              <a:rPr lang="en-US" sz="5400" b="1">
                <a:solidFill>
                  <a:srgbClr val="FF0000"/>
                </a:solidFill>
              </a:rPr>
            </a:br>
            <a:r>
              <a:rPr lang="en-US" sz="5400" b="1"/>
              <a:t>A. Do you have a brother?</a:t>
            </a:r>
            <a:br>
              <a:rPr lang="en-US" sz="5400" b="1"/>
            </a:br>
            <a:r>
              <a:rPr lang="en-US" sz="5400" b="1">
                <a:solidFill>
                  <a:srgbClr val="FF0000"/>
                </a:solidFill>
              </a:rPr>
              <a:t>B. No, I don’t.</a:t>
            </a:r>
            <a:endParaRPr lang="en-US" sz="5400" b="1"/>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143837951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404556" y="1880638"/>
            <a:ext cx="9382887" cy="3096723"/>
          </a:xfrm>
        </p:spPr>
        <p:txBody>
          <a:bodyPr>
            <a:noAutofit/>
          </a:bodyPr>
          <a:lstStyle/>
          <a:p>
            <a:pPr algn="l"/>
            <a:r>
              <a:rPr lang="en-US" sz="5400" b="1" dirty="0"/>
              <a:t>A. Do you have a daughter?</a:t>
            </a:r>
            <a:br>
              <a:rPr lang="en-US" sz="5400" b="1" dirty="0"/>
            </a:br>
            <a:r>
              <a:rPr lang="en-US" sz="5400" b="1" dirty="0">
                <a:solidFill>
                  <a:srgbClr val="FF0000"/>
                </a:solidFill>
              </a:rPr>
              <a:t>B. Yes, I have three daughters.</a:t>
            </a:r>
            <a:br>
              <a:rPr lang="en-US" sz="5400" b="1" dirty="0">
                <a:solidFill>
                  <a:srgbClr val="FF0000"/>
                </a:solidFill>
              </a:rPr>
            </a:br>
            <a:r>
              <a:rPr lang="en-US" sz="5400" b="1" dirty="0"/>
              <a:t>A. Sorry, could you repeat that?</a:t>
            </a:r>
            <a:br>
              <a:rPr lang="en-US" sz="5400" b="1" dirty="0"/>
            </a:br>
            <a:r>
              <a:rPr lang="en-US" sz="5400" b="1" dirty="0">
                <a:solidFill>
                  <a:srgbClr val="FF0000"/>
                </a:solidFill>
              </a:rPr>
              <a:t>B. Yes, I have three daughters.</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102530760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56032" y="1699271"/>
            <a:ext cx="6598050" cy="3459457"/>
          </a:xfrm>
        </p:spPr>
        <p:txBody>
          <a:bodyPr>
            <a:noAutofit/>
          </a:bodyPr>
          <a:lstStyle/>
          <a:p>
            <a:pPr algn="l"/>
            <a:r>
              <a:rPr lang="en-US" sz="4800" b="1"/>
              <a:t>Do you have a family?</a:t>
            </a:r>
            <a:br>
              <a:rPr lang="en-US" sz="4800" b="1"/>
            </a:br>
            <a:r>
              <a:rPr lang="en-US" sz="4800" b="1"/>
              <a:t>Do you have a mom?</a:t>
            </a:r>
            <a:br>
              <a:rPr lang="en-US" sz="4800" b="1"/>
            </a:br>
            <a:r>
              <a:rPr lang="en-US" sz="4800" b="1"/>
              <a:t>Do you have a dad?    </a:t>
            </a:r>
            <a:br>
              <a:rPr lang="en-US" sz="4800" b="1"/>
            </a:br>
            <a:r>
              <a:rPr lang="en-US" sz="4800" b="1"/>
              <a:t>Do you have a husband?</a:t>
            </a:r>
            <a:br>
              <a:rPr lang="en-US" sz="4800" b="1"/>
            </a:br>
            <a:r>
              <a:rPr lang="en-US" sz="4800" b="1"/>
              <a:t>Do you have a wife?</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Dialogue Option</a:t>
            </a:r>
          </a:p>
        </p:txBody>
      </p:sp>
      <p:sp>
        <p:nvSpPr>
          <p:cNvPr id="7" name="TextBox 6">
            <a:extLst>
              <a:ext uri="{FF2B5EF4-FFF2-40B4-BE49-F238E27FC236}">
                <a16:creationId xmlns:a16="http://schemas.microsoft.com/office/drawing/2014/main" id="{B9BB7E27-96F8-9F74-0CA0-F4C80A1836F0}"/>
              </a:ext>
            </a:extLst>
          </p:cNvPr>
          <p:cNvSpPr txBox="1"/>
          <p:nvPr/>
        </p:nvSpPr>
        <p:spPr>
          <a:xfrm>
            <a:off x="7973568" y="2274838"/>
            <a:ext cx="3712464" cy="2308324"/>
          </a:xfrm>
          <a:prstGeom prst="rect">
            <a:avLst/>
          </a:prstGeom>
          <a:noFill/>
        </p:spPr>
        <p:txBody>
          <a:bodyPr wrap="square" rtlCol="0">
            <a:spAutoFit/>
          </a:bodyPr>
          <a:lstStyle/>
          <a:p>
            <a:r>
              <a:rPr lang="en-US" sz="4800" b="1" dirty="0">
                <a:solidFill>
                  <a:srgbClr val="FF0000"/>
                </a:solidFill>
              </a:rPr>
              <a:t>Yes, I do.</a:t>
            </a:r>
          </a:p>
          <a:p>
            <a:r>
              <a:rPr lang="en-US" sz="4800" b="1" dirty="0">
                <a:solidFill>
                  <a:srgbClr val="FF0000"/>
                </a:solidFill>
              </a:rPr>
              <a:t>---------------- </a:t>
            </a:r>
          </a:p>
          <a:p>
            <a:r>
              <a:rPr lang="en-US" sz="4800" b="1" dirty="0">
                <a:solidFill>
                  <a:srgbClr val="FF0000"/>
                </a:solidFill>
              </a:rPr>
              <a:t>No, I don’t.</a:t>
            </a:r>
            <a:endParaRPr lang="en-US" sz="4800" dirty="0">
              <a:solidFill>
                <a:srgbClr val="FF0000"/>
              </a:solidFill>
            </a:endParaRPr>
          </a:p>
        </p:txBody>
      </p:sp>
    </p:spTree>
    <p:extLst>
      <p:ext uri="{BB962C8B-B14F-4D97-AF65-F5344CB8AC3E}">
        <p14:creationId xmlns:p14="http://schemas.microsoft.com/office/powerpoint/2010/main" val="357246694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64592" y="1987055"/>
            <a:ext cx="6598050" cy="2883890"/>
          </a:xfrm>
        </p:spPr>
        <p:txBody>
          <a:bodyPr>
            <a:noAutofit/>
          </a:bodyPr>
          <a:lstStyle/>
          <a:p>
            <a:pPr algn="l"/>
            <a:r>
              <a:rPr lang="en-US" sz="4800" b="1"/>
              <a:t>Do you have a son?</a:t>
            </a:r>
            <a:br>
              <a:rPr lang="en-US" sz="4800" b="1"/>
            </a:br>
            <a:r>
              <a:rPr lang="en-US" sz="4800" b="1"/>
              <a:t>Do you have a daughter?</a:t>
            </a:r>
            <a:br>
              <a:rPr lang="en-US" sz="4800" b="1"/>
            </a:br>
            <a:r>
              <a:rPr lang="en-US" sz="4800" b="1"/>
              <a:t>Do you have a sister?    </a:t>
            </a:r>
            <a:br>
              <a:rPr lang="en-US" sz="4800" b="1"/>
            </a:br>
            <a:r>
              <a:rPr lang="en-US" sz="4800" b="1"/>
              <a:t>Do you have a brother?</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Dialogue Option</a:t>
            </a:r>
          </a:p>
        </p:txBody>
      </p:sp>
      <p:sp>
        <p:nvSpPr>
          <p:cNvPr id="7" name="TextBox 6">
            <a:extLst>
              <a:ext uri="{FF2B5EF4-FFF2-40B4-BE49-F238E27FC236}">
                <a16:creationId xmlns:a16="http://schemas.microsoft.com/office/drawing/2014/main" id="{B9BB7E27-96F8-9F74-0CA0-F4C80A1836F0}"/>
              </a:ext>
            </a:extLst>
          </p:cNvPr>
          <p:cNvSpPr txBox="1"/>
          <p:nvPr/>
        </p:nvSpPr>
        <p:spPr>
          <a:xfrm>
            <a:off x="6793122" y="2274838"/>
            <a:ext cx="5234286" cy="2308324"/>
          </a:xfrm>
          <a:prstGeom prst="rect">
            <a:avLst/>
          </a:prstGeom>
          <a:noFill/>
        </p:spPr>
        <p:txBody>
          <a:bodyPr wrap="square" rtlCol="0">
            <a:spAutoFit/>
          </a:bodyPr>
          <a:lstStyle/>
          <a:p>
            <a:r>
              <a:rPr lang="en-US" sz="4800" b="1" dirty="0">
                <a:solidFill>
                  <a:srgbClr val="FF0000"/>
                </a:solidFill>
              </a:rPr>
              <a:t>Yes, I have ______.</a:t>
            </a:r>
          </a:p>
          <a:p>
            <a:r>
              <a:rPr lang="en-US" sz="4800" b="1" dirty="0">
                <a:solidFill>
                  <a:srgbClr val="FF0000"/>
                </a:solidFill>
              </a:rPr>
              <a:t>------------------------ </a:t>
            </a:r>
          </a:p>
          <a:p>
            <a:r>
              <a:rPr lang="en-US" sz="4800" b="1" dirty="0">
                <a:solidFill>
                  <a:srgbClr val="FF0000"/>
                </a:solidFill>
              </a:rPr>
              <a:t>No, I don’t.</a:t>
            </a:r>
            <a:endParaRPr lang="en-US" sz="4800" dirty="0">
              <a:solidFill>
                <a:srgbClr val="FF0000"/>
              </a:solidFill>
            </a:endParaRPr>
          </a:p>
        </p:txBody>
      </p:sp>
    </p:spTree>
    <p:extLst>
      <p:ext uri="{BB962C8B-B14F-4D97-AF65-F5344CB8AC3E}">
        <p14:creationId xmlns:p14="http://schemas.microsoft.com/office/powerpoint/2010/main" val="401578419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85592" y="768825"/>
            <a:ext cx="12191999" cy="1021726"/>
          </a:xfrm>
        </p:spPr>
        <p:txBody>
          <a:bodyPr>
            <a:noAutofit/>
          </a:bodyPr>
          <a:lstStyle/>
          <a:p>
            <a:r>
              <a:rPr lang="en-US" sz="5200" b="1" dirty="0"/>
              <a:t>Lesson 9: </a:t>
            </a:r>
            <a:br>
              <a:rPr lang="en-US" sz="5200" b="1" dirty="0"/>
            </a:br>
            <a:r>
              <a:rPr lang="en-US" sz="5200" b="1" dirty="0"/>
              <a:t>I’ll Fix It!</a:t>
            </a:r>
          </a:p>
        </p:txBody>
      </p:sp>
      <p:pic>
        <p:nvPicPr>
          <p:cNvPr id="4" name="Picture 3">
            <a:extLst>
              <a:ext uri="{FF2B5EF4-FFF2-40B4-BE49-F238E27FC236}">
                <a16:creationId xmlns:a16="http://schemas.microsoft.com/office/drawing/2014/main" id="{F3CD5248-075A-1C2E-CB2B-5D75185521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83875" y="1871440"/>
            <a:ext cx="6795432" cy="4566611"/>
          </a:xfrm>
          <a:prstGeom prst="rect">
            <a:avLst/>
          </a:prstGeom>
          <a:ln>
            <a:solidFill>
              <a:schemeClr val="tx1"/>
            </a:solidFill>
          </a:ln>
        </p:spPr>
      </p:pic>
    </p:spTree>
    <p:extLst>
      <p:ext uri="{BB962C8B-B14F-4D97-AF65-F5344CB8AC3E}">
        <p14:creationId xmlns:p14="http://schemas.microsoft.com/office/powerpoint/2010/main" val="458490018"/>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bathroom</a:t>
            </a:r>
          </a:p>
        </p:txBody>
      </p:sp>
      <p:pic>
        <p:nvPicPr>
          <p:cNvPr id="4" name="Picture 3" descr="A bathroom with a toilet and sink&#10;&#10;Description automatically generated">
            <a:extLst>
              <a:ext uri="{FF2B5EF4-FFF2-40B4-BE49-F238E27FC236}">
                <a16:creationId xmlns:a16="http://schemas.microsoft.com/office/drawing/2014/main" id="{5F672FB3-2026-3484-E45A-6B9EB5B9A9A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2525" r="5818"/>
          <a:stretch/>
        </p:blipFill>
        <p:spPr bwMode="auto">
          <a:xfrm>
            <a:off x="3792575" y="692517"/>
            <a:ext cx="4606845" cy="395073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5701588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toilet</a:t>
            </a:r>
          </a:p>
        </p:txBody>
      </p:sp>
      <p:pic>
        <p:nvPicPr>
          <p:cNvPr id="4" name="Picture 3" descr="A drawing of a toilet&#10;&#10;Description automatically generated">
            <a:extLst>
              <a:ext uri="{FF2B5EF4-FFF2-40B4-BE49-F238E27FC236}">
                <a16:creationId xmlns:a16="http://schemas.microsoft.com/office/drawing/2014/main" id="{4A0CE2BF-3906-B158-99CA-FA8C47E6A0D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20565"/>
          <a:stretch/>
        </p:blipFill>
        <p:spPr bwMode="auto">
          <a:xfrm>
            <a:off x="4330880" y="364312"/>
            <a:ext cx="3530236" cy="46414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5350986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window</a:t>
            </a:r>
          </a:p>
        </p:txBody>
      </p:sp>
      <p:pic>
        <p:nvPicPr>
          <p:cNvPr id="4" name="Picture 3" descr="A drawing of a window&#10;&#10;Description automatically generated">
            <a:extLst>
              <a:ext uri="{FF2B5EF4-FFF2-40B4-BE49-F238E27FC236}">
                <a16:creationId xmlns:a16="http://schemas.microsoft.com/office/drawing/2014/main" id="{59AECEF2-FD18-CBF0-BE2C-AF8BF4955AD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005154" y="457028"/>
            <a:ext cx="4181692" cy="4211156"/>
          </a:xfrm>
          <a:prstGeom prst="rect">
            <a:avLst/>
          </a:prstGeom>
          <a:noFill/>
          <a:ln>
            <a:noFill/>
          </a:ln>
        </p:spPr>
      </p:pic>
    </p:spTree>
    <p:extLst>
      <p:ext uri="{BB962C8B-B14F-4D97-AF65-F5344CB8AC3E}">
        <p14:creationId xmlns:p14="http://schemas.microsoft.com/office/powerpoint/2010/main" val="119811726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door</a:t>
            </a:r>
          </a:p>
        </p:txBody>
      </p:sp>
      <p:pic>
        <p:nvPicPr>
          <p:cNvPr id="4" name="Picture 3" descr="A drawing of a door&#10;&#10;Description automatically generated">
            <a:extLst>
              <a:ext uri="{FF2B5EF4-FFF2-40B4-BE49-F238E27FC236}">
                <a16:creationId xmlns:a16="http://schemas.microsoft.com/office/drawing/2014/main" id="{870C93C5-3EA8-51AE-DB72-A0BF9032E3E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083061" y="149381"/>
            <a:ext cx="4025873" cy="4687615"/>
          </a:xfrm>
          <a:prstGeom prst="rect">
            <a:avLst/>
          </a:prstGeom>
          <a:noFill/>
          <a:ln>
            <a:noFill/>
          </a:ln>
        </p:spPr>
      </p:pic>
    </p:spTree>
    <p:extLst>
      <p:ext uri="{BB962C8B-B14F-4D97-AF65-F5344CB8AC3E}">
        <p14:creationId xmlns:p14="http://schemas.microsoft.com/office/powerpoint/2010/main" val="298180352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sink</a:t>
            </a:r>
          </a:p>
        </p:txBody>
      </p:sp>
      <p:pic>
        <p:nvPicPr>
          <p:cNvPr id="4" name="Picture 3" descr="A drawing of a sink and faucet&#10;&#10;Description automatically generated">
            <a:extLst>
              <a:ext uri="{FF2B5EF4-FFF2-40B4-BE49-F238E27FC236}">
                <a16:creationId xmlns:a16="http://schemas.microsoft.com/office/drawing/2014/main" id="{5278BE6A-3593-0B85-2478-8D398FB91AC0}"/>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574389" y="608799"/>
            <a:ext cx="6692238" cy="4059385"/>
          </a:xfrm>
          <a:prstGeom prst="rect">
            <a:avLst/>
          </a:prstGeom>
          <a:noFill/>
          <a:ln>
            <a:noFill/>
          </a:ln>
        </p:spPr>
      </p:pic>
    </p:spTree>
    <p:extLst>
      <p:ext uri="{BB962C8B-B14F-4D97-AF65-F5344CB8AC3E}">
        <p14:creationId xmlns:p14="http://schemas.microsoft.com/office/powerpoint/2010/main" val="216917646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shower</a:t>
            </a:r>
          </a:p>
        </p:txBody>
      </p:sp>
      <p:pic>
        <p:nvPicPr>
          <p:cNvPr id="4" name="Picture 3" descr="A cartoon of a shower curtain and a shower head&#10;&#10;Description automatically generated">
            <a:extLst>
              <a:ext uri="{FF2B5EF4-FFF2-40B4-BE49-F238E27FC236}">
                <a16:creationId xmlns:a16="http://schemas.microsoft.com/office/drawing/2014/main" id="{F70572AC-0829-3138-6BBE-3E00F641E6E4}"/>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03344" y="375816"/>
            <a:ext cx="4585308" cy="4433045"/>
          </a:xfrm>
          <a:prstGeom prst="rect">
            <a:avLst/>
          </a:prstGeom>
          <a:noFill/>
          <a:ln>
            <a:noFill/>
          </a:ln>
        </p:spPr>
      </p:pic>
    </p:spTree>
    <p:extLst>
      <p:ext uri="{BB962C8B-B14F-4D97-AF65-F5344CB8AC3E}">
        <p14:creationId xmlns:p14="http://schemas.microsoft.com/office/powerpoint/2010/main" val="253551506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fix</a:t>
            </a:r>
          </a:p>
        </p:txBody>
      </p:sp>
      <p:pic>
        <p:nvPicPr>
          <p:cNvPr id="4" name="Picture 3" descr="A hand holding a wrench&#10;&#10;Description automatically generated">
            <a:extLst>
              <a:ext uri="{FF2B5EF4-FFF2-40B4-BE49-F238E27FC236}">
                <a16:creationId xmlns:a16="http://schemas.microsoft.com/office/drawing/2014/main" id="{CB56AA79-86D0-C308-86AB-91BF68C3CFE4}"/>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146422" y="436080"/>
            <a:ext cx="5899152" cy="4344646"/>
          </a:xfrm>
          <a:prstGeom prst="rect">
            <a:avLst/>
          </a:prstGeom>
          <a:noFill/>
          <a:ln>
            <a:noFill/>
          </a:ln>
        </p:spPr>
      </p:pic>
    </p:spTree>
    <p:extLst>
      <p:ext uri="{BB962C8B-B14F-4D97-AF65-F5344CB8AC3E}">
        <p14:creationId xmlns:p14="http://schemas.microsoft.com/office/powerpoint/2010/main" val="334478042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broken</a:t>
            </a:r>
          </a:p>
        </p:txBody>
      </p:sp>
      <p:pic>
        <p:nvPicPr>
          <p:cNvPr id="4" name="Picture 3" descr="A cartoon of a broken door&#10;&#10;Description automatically generated">
            <a:extLst>
              <a:ext uri="{FF2B5EF4-FFF2-40B4-BE49-F238E27FC236}">
                <a16:creationId xmlns:a16="http://schemas.microsoft.com/office/drawing/2014/main" id="{4D27C150-BDA6-29D5-77E4-075316DCF7ED}"/>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408755" y="197931"/>
            <a:ext cx="3374486" cy="4737539"/>
          </a:xfrm>
          <a:prstGeom prst="rect">
            <a:avLst/>
          </a:prstGeom>
          <a:noFill/>
          <a:ln>
            <a:noFill/>
          </a:ln>
        </p:spPr>
      </p:pic>
    </p:spTree>
    <p:extLst>
      <p:ext uri="{BB962C8B-B14F-4D97-AF65-F5344CB8AC3E}">
        <p14:creationId xmlns:p14="http://schemas.microsoft.com/office/powerpoint/2010/main" val="3454344552"/>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372868" y="2554268"/>
            <a:ext cx="7446264" cy="1749464"/>
          </a:xfrm>
        </p:spPr>
        <p:txBody>
          <a:bodyPr>
            <a:noAutofit/>
          </a:bodyPr>
          <a:lstStyle/>
          <a:p>
            <a:pPr algn="l"/>
            <a:r>
              <a:rPr lang="en-US" sz="5400" b="1"/>
              <a:t>A. My window is broken.</a:t>
            </a:r>
            <a:br>
              <a:rPr lang="en-US" sz="5400" b="1"/>
            </a:br>
            <a:r>
              <a:rPr lang="en-US" sz="5400" b="1">
                <a:solidFill>
                  <a:srgbClr val="FF0000"/>
                </a:solidFill>
              </a:rPr>
              <a:t>B. I’ll fix it.</a:t>
            </a:r>
            <a:endParaRPr lang="en-US" sz="5400" b="1"/>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87281304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90728" y="1880638"/>
            <a:ext cx="11210544" cy="3096724"/>
          </a:xfrm>
        </p:spPr>
        <p:txBody>
          <a:bodyPr>
            <a:noAutofit/>
          </a:bodyPr>
          <a:lstStyle/>
          <a:p>
            <a:pPr algn="l"/>
            <a:r>
              <a:rPr lang="en-US" sz="5400" b="1" dirty="0"/>
              <a:t>A. Hi, Mr. Smith. My window is broken.</a:t>
            </a:r>
            <a:br>
              <a:rPr lang="en-US" sz="5400" b="1" dirty="0"/>
            </a:br>
            <a:r>
              <a:rPr lang="en-US" sz="5400" b="1" dirty="0">
                <a:solidFill>
                  <a:srgbClr val="FF0000"/>
                </a:solidFill>
              </a:rPr>
              <a:t>B. I’ll fix it.</a:t>
            </a:r>
            <a:br>
              <a:rPr lang="en-US" sz="5400" b="1" dirty="0">
                <a:solidFill>
                  <a:srgbClr val="FF0000"/>
                </a:solidFill>
              </a:rPr>
            </a:br>
            <a:r>
              <a:rPr lang="en-US" sz="5400" b="1" dirty="0"/>
              <a:t>A. My toilet is broken.</a:t>
            </a:r>
            <a:br>
              <a:rPr lang="en-US" sz="5400" b="1" dirty="0">
                <a:solidFill>
                  <a:srgbClr val="FF0000"/>
                </a:solidFill>
              </a:rPr>
            </a:br>
            <a:r>
              <a:rPr lang="en-US" sz="5400" b="1" dirty="0">
                <a:solidFill>
                  <a:srgbClr val="FF0000"/>
                </a:solidFill>
              </a:rPr>
              <a:t>B. I’ll fix it.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Dialogue</a:t>
            </a:r>
          </a:p>
        </p:txBody>
      </p:sp>
    </p:spTree>
    <p:extLst>
      <p:ext uri="{BB962C8B-B14F-4D97-AF65-F5344CB8AC3E}">
        <p14:creationId xmlns:p14="http://schemas.microsoft.com/office/powerpoint/2010/main" val="1792806078"/>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767550"/>
            <a:ext cx="12191999" cy="1021726"/>
          </a:xfrm>
        </p:spPr>
        <p:txBody>
          <a:bodyPr>
            <a:noAutofit/>
          </a:bodyPr>
          <a:lstStyle/>
          <a:p>
            <a:r>
              <a:rPr lang="en-US" sz="5400" b="1" dirty="0"/>
              <a:t>Lesson 10: </a:t>
            </a:r>
            <a:br>
              <a:rPr lang="en-US" sz="5400" b="1" dirty="0"/>
            </a:br>
            <a:r>
              <a:rPr lang="en-US" sz="5400" b="1" dirty="0"/>
              <a:t>Where’s My Pencil?</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rotWithShape="1">
          <a:blip r:embed="rId2">
            <a:extLst>
              <a:ext uri="{28A0092B-C50C-407E-A947-70E740481C1C}">
                <a14:useLocalDpi xmlns:a14="http://schemas.microsoft.com/office/drawing/2010/main" val="0"/>
              </a:ext>
            </a:extLst>
          </a:blip>
          <a:srcRect l="14892" t="13319" r="2121" b="14076"/>
          <a:stretch/>
        </p:blipFill>
        <p:spPr>
          <a:xfrm>
            <a:off x="2707564" y="1789276"/>
            <a:ext cx="7030090" cy="4752737"/>
          </a:xfrm>
          <a:prstGeom prst="rect">
            <a:avLst/>
          </a:prstGeom>
          <a:ln>
            <a:solidFill>
              <a:schemeClr val="tx1"/>
            </a:solidFill>
          </a:ln>
        </p:spPr>
      </p:pic>
    </p:spTree>
    <p:extLst>
      <p:ext uri="{BB962C8B-B14F-4D97-AF65-F5344CB8AC3E}">
        <p14:creationId xmlns:p14="http://schemas.microsoft.com/office/powerpoint/2010/main" val="288803767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bed</a:t>
            </a:r>
          </a:p>
        </p:txBody>
      </p:sp>
      <p:pic>
        <p:nvPicPr>
          <p:cNvPr id="3" name="Picture 2" descr="A bed with pillows and a bed frame&#10;&#10;Description automatically generated">
            <a:extLst>
              <a:ext uri="{FF2B5EF4-FFF2-40B4-BE49-F238E27FC236}">
                <a16:creationId xmlns:a16="http://schemas.microsoft.com/office/drawing/2014/main" id="{FAC56B64-73D4-2BB7-223E-27A644C9B22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501528" y="478303"/>
            <a:ext cx="7188939" cy="4302424"/>
          </a:xfrm>
          <a:prstGeom prst="rect">
            <a:avLst/>
          </a:prstGeom>
          <a:noFill/>
          <a:ln>
            <a:noFill/>
          </a:ln>
        </p:spPr>
      </p:pic>
    </p:spTree>
    <p:extLst>
      <p:ext uri="{BB962C8B-B14F-4D97-AF65-F5344CB8AC3E}">
        <p14:creationId xmlns:p14="http://schemas.microsoft.com/office/powerpoint/2010/main" val="125106137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bedroom</a:t>
            </a:r>
          </a:p>
        </p:txBody>
      </p:sp>
      <p:pic>
        <p:nvPicPr>
          <p:cNvPr id="4" name="Picture 3" descr="A drawing of a bed&#10;&#10;Description automatically generated">
            <a:extLst>
              <a:ext uri="{FF2B5EF4-FFF2-40B4-BE49-F238E27FC236}">
                <a16:creationId xmlns:a16="http://schemas.microsoft.com/office/drawing/2014/main" id="{09767955-A4AA-634D-6449-43B932BAD4A5}"/>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6996" r="11888"/>
          <a:stretch/>
        </p:blipFill>
        <p:spPr bwMode="auto">
          <a:xfrm>
            <a:off x="3533060" y="137566"/>
            <a:ext cx="5231112" cy="468765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26386776"/>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bookshelf</a:t>
            </a:r>
          </a:p>
        </p:txBody>
      </p:sp>
      <p:pic>
        <p:nvPicPr>
          <p:cNvPr id="4" name="Picture 3" descr="A black and white drawing of a bookcase&#10;&#10;Description automatically generated">
            <a:extLst>
              <a:ext uri="{FF2B5EF4-FFF2-40B4-BE49-F238E27FC236}">
                <a16:creationId xmlns:a16="http://schemas.microsoft.com/office/drawing/2014/main" id="{676800CD-170F-62F2-0596-852996C0BF61}"/>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785403" y="-324758"/>
            <a:ext cx="6072894" cy="5029147"/>
          </a:xfrm>
          <a:prstGeom prst="rect">
            <a:avLst/>
          </a:prstGeom>
          <a:noFill/>
          <a:ln>
            <a:noFill/>
          </a:ln>
        </p:spPr>
      </p:pic>
    </p:spTree>
    <p:extLst>
      <p:ext uri="{BB962C8B-B14F-4D97-AF65-F5344CB8AC3E}">
        <p14:creationId xmlns:p14="http://schemas.microsoft.com/office/powerpoint/2010/main" val="1212886584"/>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floor</a:t>
            </a:r>
          </a:p>
        </p:txBody>
      </p:sp>
      <p:pic>
        <p:nvPicPr>
          <p:cNvPr id="3" name="Picture 2" descr="A drawing of a window and a curtain&#10;&#10;Description automatically generated">
            <a:extLst>
              <a:ext uri="{FF2B5EF4-FFF2-40B4-BE49-F238E27FC236}">
                <a16:creationId xmlns:a16="http://schemas.microsoft.com/office/drawing/2014/main" id="{2EF7C5C2-B1E8-6C75-D2E7-737B74ABC041}"/>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16138" y="285778"/>
            <a:ext cx="5208883" cy="4382406"/>
          </a:xfrm>
          <a:prstGeom prst="rect">
            <a:avLst/>
          </a:prstGeom>
          <a:noFill/>
          <a:ln>
            <a:noFill/>
          </a:ln>
        </p:spPr>
      </p:pic>
    </p:spTree>
    <p:extLst>
      <p:ext uri="{BB962C8B-B14F-4D97-AF65-F5344CB8AC3E}">
        <p14:creationId xmlns:p14="http://schemas.microsoft.com/office/powerpoint/2010/main" val="1288219812"/>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desk</a:t>
            </a:r>
          </a:p>
        </p:txBody>
      </p:sp>
      <p:pic>
        <p:nvPicPr>
          <p:cNvPr id="3" name="Picture 2" descr="A drawing of a desk&#10;&#10;Description automatically generated">
            <a:extLst>
              <a:ext uri="{FF2B5EF4-FFF2-40B4-BE49-F238E27FC236}">
                <a16:creationId xmlns:a16="http://schemas.microsoft.com/office/drawing/2014/main" id="{CDEED453-5455-DFF2-71F9-DA21AC8B35FF}"/>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7633" r="9693"/>
          <a:stretch/>
        </p:blipFill>
        <p:spPr bwMode="auto">
          <a:xfrm>
            <a:off x="2920667" y="-184681"/>
            <a:ext cx="6740915" cy="485286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65594855"/>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in</a:t>
            </a:r>
          </a:p>
        </p:txBody>
      </p:sp>
      <p:pic>
        <p:nvPicPr>
          <p:cNvPr id="3" name="Picture 2" descr="A pencil in a box&#10;&#10;Description automatically generated">
            <a:extLst>
              <a:ext uri="{FF2B5EF4-FFF2-40B4-BE49-F238E27FC236}">
                <a16:creationId xmlns:a16="http://schemas.microsoft.com/office/drawing/2014/main" id="{17CD72B0-21A1-411C-C585-82A699D246F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010485" y="168612"/>
            <a:ext cx="6866883" cy="4626182"/>
          </a:xfrm>
          <a:prstGeom prst="rect">
            <a:avLst/>
          </a:prstGeom>
          <a:noFill/>
          <a:ln>
            <a:noFill/>
          </a:ln>
        </p:spPr>
      </p:pic>
    </p:spTree>
    <p:extLst>
      <p:ext uri="{BB962C8B-B14F-4D97-AF65-F5344CB8AC3E}">
        <p14:creationId xmlns:p14="http://schemas.microsoft.com/office/powerpoint/2010/main" val="304958025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on</a:t>
            </a:r>
          </a:p>
        </p:txBody>
      </p:sp>
      <p:pic>
        <p:nvPicPr>
          <p:cNvPr id="4" name="Picture 3" descr="A pencil in a box&#10;&#10;Description automatically generated">
            <a:extLst>
              <a:ext uri="{FF2B5EF4-FFF2-40B4-BE49-F238E27FC236}">
                <a16:creationId xmlns:a16="http://schemas.microsoft.com/office/drawing/2014/main" id="{92C02A4C-2456-CD1E-ABCB-C3E2133A8DB3}"/>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300309" y="295422"/>
            <a:ext cx="7591378" cy="4372762"/>
          </a:xfrm>
          <a:prstGeom prst="rect">
            <a:avLst/>
          </a:prstGeom>
          <a:noFill/>
          <a:ln>
            <a:noFill/>
          </a:ln>
        </p:spPr>
      </p:pic>
    </p:spTree>
    <p:extLst>
      <p:ext uri="{BB962C8B-B14F-4D97-AF65-F5344CB8AC3E}">
        <p14:creationId xmlns:p14="http://schemas.microsoft.com/office/powerpoint/2010/main" val="172197720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under</a:t>
            </a:r>
          </a:p>
        </p:txBody>
      </p:sp>
      <p:pic>
        <p:nvPicPr>
          <p:cNvPr id="4" name="Picture 3" descr="A pencil drawing of a block&#10;&#10;Description automatically generated">
            <a:extLst>
              <a:ext uri="{FF2B5EF4-FFF2-40B4-BE49-F238E27FC236}">
                <a16:creationId xmlns:a16="http://schemas.microsoft.com/office/drawing/2014/main" id="{3E5FD184-5CE3-4AB1-8048-FA57E59E770F}"/>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r="6318" b="6285"/>
          <a:stretch/>
        </p:blipFill>
        <p:spPr bwMode="auto">
          <a:xfrm>
            <a:off x="2435540" y="-154745"/>
            <a:ext cx="6567783" cy="494433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13281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710434" y="2554268"/>
            <a:ext cx="6771132" cy="1749464"/>
          </a:xfrm>
        </p:spPr>
        <p:txBody>
          <a:bodyPr>
            <a:noAutofit/>
          </a:bodyPr>
          <a:lstStyle/>
          <a:p>
            <a:pPr algn="l"/>
            <a:r>
              <a:rPr lang="en-US" sz="5400" b="1" dirty="0"/>
              <a:t>A. Where’s my pencil?</a:t>
            </a:r>
            <a:br>
              <a:rPr lang="en-US" sz="5400" b="1" dirty="0"/>
            </a:br>
            <a:r>
              <a:rPr lang="en-US" sz="5400" b="1" dirty="0">
                <a:solidFill>
                  <a:srgbClr val="FF0000"/>
                </a:solidFill>
              </a:rPr>
              <a:t>B. It’s </a:t>
            </a:r>
            <a:r>
              <a:rPr lang="en-US" sz="5400" b="1" u="sng" dirty="0">
                <a:solidFill>
                  <a:srgbClr val="FF0000"/>
                </a:solidFill>
              </a:rPr>
              <a:t>under</a:t>
            </a:r>
            <a:r>
              <a:rPr lang="en-US" sz="5400" b="1" dirty="0">
                <a:solidFill>
                  <a:srgbClr val="FF0000"/>
                </a:solidFill>
              </a:rPr>
              <a:t> the </a:t>
            </a:r>
            <a:r>
              <a:rPr lang="en-US" sz="5400" b="1" u="sng" dirty="0">
                <a:solidFill>
                  <a:srgbClr val="FF0000"/>
                </a:solidFill>
              </a:rPr>
              <a:t>desk</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639357021"/>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90728" y="1452383"/>
            <a:ext cx="11210544" cy="3953234"/>
          </a:xfrm>
        </p:spPr>
        <p:txBody>
          <a:bodyPr>
            <a:noAutofit/>
          </a:bodyPr>
          <a:lstStyle/>
          <a:p>
            <a:pPr algn="l"/>
            <a:r>
              <a:rPr lang="en-US" sz="5400" b="1"/>
              <a:t>A. Mom, where’s my pencil?</a:t>
            </a:r>
            <a:br>
              <a:rPr lang="en-US" sz="5400" b="1"/>
            </a:br>
            <a:r>
              <a:rPr lang="en-US" sz="5400" b="1">
                <a:solidFill>
                  <a:srgbClr val="FF0000"/>
                </a:solidFill>
              </a:rPr>
              <a:t>B. It’s under the desk.</a:t>
            </a:r>
            <a:br>
              <a:rPr lang="en-US" sz="5400" b="1">
                <a:solidFill>
                  <a:srgbClr val="FF0000"/>
                </a:solidFill>
              </a:rPr>
            </a:br>
            <a:r>
              <a:rPr lang="en-US" sz="5400" b="1"/>
              <a:t>A. Where’s my book?</a:t>
            </a:r>
            <a:br>
              <a:rPr lang="en-US" sz="5400" b="1">
                <a:solidFill>
                  <a:srgbClr val="FF0000"/>
                </a:solidFill>
              </a:rPr>
            </a:br>
            <a:r>
              <a:rPr lang="en-US" sz="5400" b="1">
                <a:solidFill>
                  <a:srgbClr val="FF0000"/>
                </a:solidFill>
              </a:rPr>
              <a:t>B. It’s on the bookshelf.</a:t>
            </a:r>
            <a:br>
              <a:rPr lang="en-US" sz="5400" b="1">
                <a:solidFill>
                  <a:srgbClr val="FF0000"/>
                </a:solidFill>
              </a:rPr>
            </a:br>
            <a:r>
              <a:rPr lang="en-US" sz="5400" b="1"/>
              <a:t>A.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Dialogue</a:t>
            </a:r>
          </a:p>
        </p:txBody>
      </p:sp>
    </p:spTree>
    <p:extLst>
      <p:ext uri="{BB962C8B-B14F-4D97-AF65-F5344CB8AC3E}">
        <p14:creationId xmlns:p14="http://schemas.microsoft.com/office/powerpoint/2010/main" val="80552686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18602" y="632352"/>
            <a:ext cx="12191999" cy="1021726"/>
          </a:xfrm>
        </p:spPr>
        <p:txBody>
          <a:bodyPr>
            <a:noAutofit/>
          </a:bodyPr>
          <a:lstStyle/>
          <a:p>
            <a:r>
              <a:rPr lang="en-US" sz="5200" b="1" dirty="0"/>
              <a:t>Lesson 11: </a:t>
            </a:r>
            <a:br>
              <a:rPr lang="en-US" sz="5200" b="1" dirty="0"/>
            </a:br>
            <a:r>
              <a:rPr lang="en-US" sz="5200" b="1" dirty="0"/>
              <a:t>Please Turn Off the Stove.</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rotWithShape="1">
          <a:blip r:embed="rId2">
            <a:extLst>
              <a:ext uri="{28A0092B-C50C-407E-A947-70E740481C1C}">
                <a14:useLocalDpi xmlns:a14="http://schemas.microsoft.com/office/drawing/2010/main" val="0"/>
              </a:ext>
            </a:extLst>
          </a:blip>
          <a:srcRect l="6251" t="17501" r="16293" b="14894"/>
          <a:stretch/>
        </p:blipFill>
        <p:spPr>
          <a:xfrm>
            <a:off x="2856561" y="1868729"/>
            <a:ext cx="6865585" cy="4630544"/>
          </a:xfrm>
          <a:prstGeom prst="rect">
            <a:avLst/>
          </a:prstGeom>
          <a:ln>
            <a:solidFill>
              <a:schemeClr val="tx1"/>
            </a:solidFill>
          </a:ln>
        </p:spPr>
      </p:pic>
    </p:spTree>
    <p:extLst>
      <p:ext uri="{BB962C8B-B14F-4D97-AF65-F5344CB8AC3E}">
        <p14:creationId xmlns:p14="http://schemas.microsoft.com/office/powerpoint/2010/main" val="2290695627"/>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922169"/>
            <a:ext cx="10515600" cy="1325563"/>
          </a:xfrm>
        </p:spPr>
        <p:txBody>
          <a:bodyPr>
            <a:normAutofit/>
          </a:bodyPr>
          <a:lstStyle/>
          <a:p>
            <a:pPr algn="ctr"/>
            <a:r>
              <a:rPr lang="en-US" sz="8800" b="1" dirty="0"/>
              <a:t>turn on</a:t>
            </a:r>
          </a:p>
        </p:txBody>
      </p:sp>
      <p:pic>
        <p:nvPicPr>
          <p:cNvPr id="4" name="Picture 3" descr="A drawing of a light switch&#10;&#10;Description automatically generated">
            <a:extLst>
              <a:ext uri="{FF2B5EF4-FFF2-40B4-BE49-F238E27FC236}">
                <a16:creationId xmlns:a16="http://schemas.microsoft.com/office/drawing/2014/main" id="{ACE9001A-B69E-5CD5-3930-95D863F0956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8502" t="-16670" r="9719"/>
          <a:stretch/>
        </p:blipFill>
        <p:spPr bwMode="auto">
          <a:xfrm>
            <a:off x="3817174" y="154745"/>
            <a:ext cx="4327629" cy="449937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13248130"/>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922169"/>
            <a:ext cx="10515600" cy="1325563"/>
          </a:xfrm>
        </p:spPr>
        <p:txBody>
          <a:bodyPr>
            <a:normAutofit/>
          </a:bodyPr>
          <a:lstStyle/>
          <a:p>
            <a:pPr algn="ctr"/>
            <a:r>
              <a:rPr lang="en-US" sz="8800" b="1" dirty="0"/>
              <a:t>turn off</a:t>
            </a:r>
          </a:p>
        </p:txBody>
      </p:sp>
      <p:pic>
        <p:nvPicPr>
          <p:cNvPr id="4" name="Picture 3" descr="A drawing of a light switch&#10;&#10;Description automatically generated">
            <a:extLst>
              <a:ext uri="{FF2B5EF4-FFF2-40B4-BE49-F238E27FC236}">
                <a16:creationId xmlns:a16="http://schemas.microsoft.com/office/drawing/2014/main" id="{ACE9001A-B69E-5CD5-3930-95D863F0956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8502" t="-16670" r="9719"/>
          <a:stretch/>
        </p:blipFill>
        <p:spPr bwMode="auto">
          <a:xfrm>
            <a:off x="3845437" y="180638"/>
            <a:ext cx="4501122" cy="467975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15021566"/>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refrigerator</a:t>
            </a:r>
          </a:p>
        </p:txBody>
      </p:sp>
      <p:pic>
        <p:nvPicPr>
          <p:cNvPr id="4" name="Picture 3" descr="A drawing of a refrigerator&#10;&#10;Description automatically generated">
            <a:extLst>
              <a:ext uri="{FF2B5EF4-FFF2-40B4-BE49-F238E27FC236}">
                <a16:creationId xmlns:a16="http://schemas.microsoft.com/office/drawing/2014/main" id="{CBEF5E86-5DC1-504F-0446-845B06647848}"/>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219573" y="303194"/>
            <a:ext cx="3752850" cy="4364990"/>
          </a:xfrm>
          <a:prstGeom prst="rect">
            <a:avLst/>
          </a:prstGeom>
          <a:noFill/>
          <a:ln>
            <a:noFill/>
          </a:ln>
        </p:spPr>
      </p:pic>
    </p:spTree>
    <p:extLst>
      <p:ext uri="{BB962C8B-B14F-4D97-AF65-F5344CB8AC3E}">
        <p14:creationId xmlns:p14="http://schemas.microsoft.com/office/powerpoint/2010/main" val="3987676673"/>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stove</a:t>
            </a:r>
          </a:p>
        </p:txBody>
      </p:sp>
      <p:pic>
        <p:nvPicPr>
          <p:cNvPr id="4" name="Picture 3" descr="A drawing of a stove&#10;&#10;Description automatically generated">
            <a:extLst>
              <a:ext uri="{FF2B5EF4-FFF2-40B4-BE49-F238E27FC236}">
                <a16:creationId xmlns:a16="http://schemas.microsoft.com/office/drawing/2014/main" id="{5E751FDE-0A85-CAF6-140A-C034DD82E16E}"/>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751393" y="0"/>
            <a:ext cx="5129701" cy="4669173"/>
          </a:xfrm>
          <a:prstGeom prst="rect">
            <a:avLst/>
          </a:prstGeom>
          <a:noFill/>
          <a:ln>
            <a:noFill/>
          </a:ln>
        </p:spPr>
      </p:pic>
    </p:spTree>
    <p:extLst>
      <p:ext uri="{BB962C8B-B14F-4D97-AF65-F5344CB8AC3E}">
        <p14:creationId xmlns:p14="http://schemas.microsoft.com/office/powerpoint/2010/main" val="3976026861"/>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oven</a:t>
            </a:r>
          </a:p>
        </p:txBody>
      </p:sp>
      <p:pic>
        <p:nvPicPr>
          <p:cNvPr id="3" name="Picture 2" descr="A drawing of an oven&#10;&#10;Description automatically generated">
            <a:extLst>
              <a:ext uri="{FF2B5EF4-FFF2-40B4-BE49-F238E27FC236}">
                <a16:creationId xmlns:a16="http://schemas.microsoft.com/office/drawing/2014/main" id="{FB38F8BD-29BD-8BE8-5DD2-49C18EE757D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9507" r="7213" b="4915"/>
          <a:stretch/>
        </p:blipFill>
        <p:spPr bwMode="auto">
          <a:xfrm>
            <a:off x="3573194" y="694283"/>
            <a:ext cx="4843192" cy="408644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80997567"/>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kitchen</a:t>
            </a:r>
          </a:p>
        </p:txBody>
      </p:sp>
      <p:pic>
        <p:nvPicPr>
          <p:cNvPr id="3" name="Picture 2" descr="A drawing of a kitchen&#10;&#10;Description automatically generated">
            <a:extLst>
              <a:ext uri="{FF2B5EF4-FFF2-40B4-BE49-F238E27FC236}">
                <a16:creationId xmlns:a16="http://schemas.microsoft.com/office/drawing/2014/main" id="{F4A88B38-2C19-76F5-1908-D278D45CC79B}"/>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7316" t="21032" r="20273" b="9357"/>
          <a:stretch/>
        </p:blipFill>
        <p:spPr bwMode="auto">
          <a:xfrm>
            <a:off x="2652357" y="581521"/>
            <a:ext cx="6690333" cy="418513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59236853"/>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light</a:t>
            </a:r>
          </a:p>
        </p:txBody>
      </p:sp>
      <p:pic>
        <p:nvPicPr>
          <p:cNvPr id="4" name="Picture 3" descr="A drawing of a lamp&#10;&#10;Description automatically generated">
            <a:extLst>
              <a:ext uri="{FF2B5EF4-FFF2-40B4-BE49-F238E27FC236}">
                <a16:creationId xmlns:a16="http://schemas.microsoft.com/office/drawing/2014/main" id="{F9316B41-B842-95ED-5F72-D9730DF200D5}"/>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20195" y="112542"/>
            <a:ext cx="4551606" cy="4668184"/>
          </a:xfrm>
          <a:prstGeom prst="rect">
            <a:avLst/>
          </a:prstGeom>
          <a:noFill/>
          <a:ln>
            <a:noFill/>
          </a:ln>
        </p:spPr>
      </p:pic>
    </p:spTree>
    <p:extLst>
      <p:ext uri="{BB962C8B-B14F-4D97-AF65-F5344CB8AC3E}">
        <p14:creationId xmlns:p14="http://schemas.microsoft.com/office/powerpoint/2010/main" val="1542693897"/>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open</a:t>
            </a:r>
          </a:p>
        </p:txBody>
      </p:sp>
      <p:pic>
        <p:nvPicPr>
          <p:cNvPr id="4" name="Picture 3" descr="A drawing of a refrigerator&#10;&#10;Description automatically generated">
            <a:extLst>
              <a:ext uri="{FF2B5EF4-FFF2-40B4-BE49-F238E27FC236}">
                <a16:creationId xmlns:a16="http://schemas.microsoft.com/office/drawing/2014/main" id="{4A4E8B09-F507-C8A7-CB88-89E04D1FCDE1}"/>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7318" r="14234"/>
          <a:stretch/>
        </p:blipFill>
        <p:spPr bwMode="auto">
          <a:xfrm>
            <a:off x="3995226" y="347009"/>
            <a:ext cx="3905760" cy="467523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44516301"/>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close</a:t>
            </a:r>
          </a:p>
        </p:txBody>
      </p:sp>
      <p:pic>
        <p:nvPicPr>
          <p:cNvPr id="6" name="Picture 5" descr="A drawing of a refrigerator&#10;&#10;Description automatically generated">
            <a:extLst>
              <a:ext uri="{FF2B5EF4-FFF2-40B4-BE49-F238E27FC236}">
                <a16:creationId xmlns:a16="http://schemas.microsoft.com/office/drawing/2014/main" id="{83351C6A-9975-67D0-9702-705F7F7D526D}"/>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7655"/>
          <a:stretch/>
        </p:blipFill>
        <p:spPr bwMode="auto">
          <a:xfrm>
            <a:off x="3950251" y="204042"/>
            <a:ext cx="4291497" cy="450282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80877225"/>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181100" y="2554268"/>
            <a:ext cx="9829800" cy="1749464"/>
          </a:xfrm>
        </p:spPr>
        <p:txBody>
          <a:bodyPr>
            <a:noAutofit/>
          </a:bodyPr>
          <a:lstStyle/>
          <a:p>
            <a:pPr algn="l"/>
            <a:r>
              <a:rPr lang="en-US" sz="5400" b="1" dirty="0"/>
              <a:t>A. Luke, please turn off the </a:t>
            </a:r>
            <a:r>
              <a:rPr lang="en-US" sz="5400" b="1" u="sng" dirty="0"/>
              <a:t>stove</a:t>
            </a:r>
            <a:r>
              <a:rPr lang="en-US" sz="5400" b="1" dirty="0"/>
              <a:t>.</a:t>
            </a:r>
            <a:br>
              <a:rPr lang="en-US" sz="5400" b="1" dirty="0"/>
            </a:br>
            <a:r>
              <a:rPr lang="en-US" sz="5400" b="1" dirty="0">
                <a:solidFill>
                  <a:srgbClr val="FF0000"/>
                </a:solidFill>
              </a:rPr>
              <a:t>B. Ok.</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106267915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181535" y="1852863"/>
            <a:ext cx="9828929" cy="3152274"/>
          </a:xfrm>
        </p:spPr>
        <p:txBody>
          <a:bodyPr>
            <a:noAutofit/>
          </a:bodyPr>
          <a:lstStyle/>
          <a:p>
            <a:pPr algn="l"/>
            <a:r>
              <a:rPr lang="en-US" sz="5400" b="1" dirty="0"/>
              <a:t>A. Luke, please turn off the stove.</a:t>
            </a:r>
            <a:br>
              <a:rPr lang="en-US" sz="5400" b="1" dirty="0"/>
            </a:br>
            <a:r>
              <a:rPr lang="en-US" sz="5400" b="1" dirty="0">
                <a:solidFill>
                  <a:srgbClr val="FF0000"/>
                </a:solidFill>
              </a:rPr>
              <a:t>B. Ok.</a:t>
            </a:r>
            <a:br>
              <a:rPr lang="en-US" sz="5400" b="1" dirty="0">
                <a:solidFill>
                  <a:srgbClr val="FF0000"/>
                </a:solidFill>
              </a:rPr>
            </a:br>
            <a:r>
              <a:rPr lang="en-US" sz="5400" b="1" dirty="0"/>
              <a:t>A. Please open the window.</a:t>
            </a:r>
            <a:br>
              <a:rPr lang="en-US" sz="5400" b="1" dirty="0">
                <a:solidFill>
                  <a:srgbClr val="FF0000"/>
                </a:solidFill>
              </a:rPr>
            </a:br>
            <a:r>
              <a:rPr lang="en-US" sz="5400" b="1" dirty="0">
                <a:solidFill>
                  <a:srgbClr val="FF0000"/>
                </a:solidFill>
              </a:rPr>
              <a:t>B. Ok.</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2232410055"/>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609600" y="1514260"/>
            <a:ext cx="10972800" cy="3829480"/>
          </a:xfrm>
        </p:spPr>
        <p:txBody>
          <a:bodyPr>
            <a:noAutofit/>
          </a:bodyPr>
          <a:lstStyle/>
          <a:p>
            <a:pPr algn="l"/>
            <a:r>
              <a:rPr lang="en-US" sz="5400" b="1" dirty="0"/>
              <a:t>A. Please open the window.</a:t>
            </a:r>
            <a:br>
              <a:rPr lang="en-US" sz="5400" b="1" dirty="0"/>
            </a:br>
            <a:r>
              <a:rPr lang="en-US" sz="5400" b="1" dirty="0">
                <a:solidFill>
                  <a:srgbClr val="FF0000"/>
                </a:solidFill>
              </a:rPr>
              <a:t>B. The window is broken.</a:t>
            </a:r>
            <a:br>
              <a:rPr lang="en-US" sz="5400" b="1" dirty="0">
                <a:solidFill>
                  <a:srgbClr val="FF0000"/>
                </a:solidFill>
              </a:rPr>
            </a:br>
            <a:r>
              <a:rPr lang="en-US" sz="5400" b="1" dirty="0"/>
              <a:t>A. Ok, I’ll fix it!</a:t>
            </a:r>
            <a:br>
              <a:rPr lang="en-US" sz="5400" b="1" dirty="0">
                <a:solidFill>
                  <a:srgbClr val="FF0000"/>
                </a:solidFill>
              </a:rPr>
            </a:br>
            <a:r>
              <a:rPr lang="en-US" sz="5400" b="1" dirty="0">
                <a:solidFill>
                  <a:srgbClr val="FF0000"/>
                </a:solidFill>
              </a:rPr>
              <a:t>B. I’ll open the window in the kitchen.</a:t>
            </a:r>
            <a:br>
              <a:rPr lang="en-US" sz="5400" b="1" dirty="0">
                <a:solidFill>
                  <a:srgbClr val="FF0000"/>
                </a:solidFill>
              </a:rPr>
            </a:br>
            <a:r>
              <a:rPr lang="en-US" sz="5400" b="1" dirty="0"/>
              <a:t>A.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CPA1: Role Play Option</a:t>
            </a:r>
          </a:p>
        </p:txBody>
      </p:sp>
    </p:spTree>
    <p:extLst>
      <p:ext uri="{BB962C8B-B14F-4D97-AF65-F5344CB8AC3E}">
        <p14:creationId xmlns:p14="http://schemas.microsoft.com/office/powerpoint/2010/main" val="4290452742"/>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13528" y="3766509"/>
            <a:ext cx="4766435" cy="1237910"/>
          </a:xfrm>
        </p:spPr>
        <p:txBody>
          <a:bodyPr>
            <a:noAutofit/>
          </a:bodyPr>
          <a:lstStyle/>
          <a:p>
            <a:r>
              <a:rPr lang="en-US" sz="7000" b="1" dirty="0"/>
              <a:t>Unit 4: </a:t>
            </a:r>
            <a:br>
              <a:rPr lang="en-US" sz="7000" b="1" dirty="0"/>
            </a:br>
            <a:r>
              <a:rPr lang="en-US" sz="7000" b="1" dirty="0"/>
              <a:t>Let’s Go Outside! </a:t>
            </a:r>
          </a:p>
        </p:txBody>
      </p:sp>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800135" y="709904"/>
            <a:ext cx="7037660" cy="5438192"/>
          </a:xfrm>
          <a:prstGeom prst="rect">
            <a:avLst/>
          </a:prstGeom>
          <a:ln>
            <a:solidFill>
              <a:schemeClr val="tx1"/>
            </a:solidFill>
          </a:ln>
        </p:spPr>
      </p:pic>
    </p:spTree>
    <p:extLst>
      <p:ext uri="{BB962C8B-B14F-4D97-AF65-F5344CB8AC3E}">
        <p14:creationId xmlns:p14="http://schemas.microsoft.com/office/powerpoint/2010/main" val="141624711"/>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25902" y="562708"/>
            <a:ext cx="12191999" cy="1021726"/>
          </a:xfrm>
        </p:spPr>
        <p:txBody>
          <a:bodyPr>
            <a:noAutofit/>
          </a:bodyPr>
          <a:lstStyle/>
          <a:p>
            <a:r>
              <a:rPr lang="en-US" sz="5200" b="1" dirty="0"/>
              <a:t>Lesson 12: </a:t>
            </a:r>
            <a:br>
              <a:rPr lang="en-US" sz="5200" b="1" dirty="0"/>
            </a:br>
            <a:r>
              <a:rPr lang="en-US" sz="5200" b="1" dirty="0"/>
              <a:t>We’re Playing Soccer!</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8532" t="13432" r="11898" b="8460"/>
          <a:stretch/>
        </p:blipFill>
        <p:spPr>
          <a:xfrm>
            <a:off x="3151162" y="1584434"/>
            <a:ext cx="6541478" cy="4962832"/>
          </a:xfrm>
          <a:prstGeom prst="rect">
            <a:avLst/>
          </a:prstGeom>
          <a:ln>
            <a:solidFill>
              <a:schemeClr val="tx1"/>
            </a:solidFill>
          </a:ln>
        </p:spPr>
      </p:pic>
    </p:spTree>
    <p:extLst>
      <p:ext uri="{BB962C8B-B14F-4D97-AF65-F5344CB8AC3E}">
        <p14:creationId xmlns:p14="http://schemas.microsoft.com/office/powerpoint/2010/main" val="2676061296"/>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ball</a:t>
            </a:r>
          </a:p>
        </p:txBody>
      </p:sp>
      <p:pic>
        <p:nvPicPr>
          <p:cNvPr id="4" name="Picture 3" descr="A drawing of a ball&#10;&#10;Description automatically generated">
            <a:extLst>
              <a:ext uri="{FF2B5EF4-FFF2-40B4-BE49-F238E27FC236}">
                <a16:creationId xmlns:a16="http://schemas.microsoft.com/office/drawing/2014/main" id="{45A6A9FF-3FB9-753B-3FE6-87CB26FD880E}"/>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555857" y="182880"/>
            <a:ext cx="4829536" cy="4485304"/>
          </a:xfrm>
          <a:prstGeom prst="rect">
            <a:avLst/>
          </a:prstGeom>
          <a:noFill/>
          <a:ln>
            <a:noFill/>
          </a:ln>
        </p:spPr>
      </p:pic>
    </p:spTree>
    <p:extLst>
      <p:ext uri="{BB962C8B-B14F-4D97-AF65-F5344CB8AC3E}">
        <p14:creationId xmlns:p14="http://schemas.microsoft.com/office/powerpoint/2010/main" val="2121371998"/>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play</a:t>
            </a:r>
          </a:p>
        </p:txBody>
      </p:sp>
      <p:pic>
        <p:nvPicPr>
          <p:cNvPr id="3" name="Picture 2" descr="A black and white of kids playing with a ball&#10;&#10;Description automatically generated">
            <a:extLst>
              <a:ext uri="{FF2B5EF4-FFF2-40B4-BE49-F238E27FC236}">
                <a16:creationId xmlns:a16="http://schemas.microsoft.com/office/drawing/2014/main" id="{14EB1D99-0A7A-FD42-9131-A404AA606546}"/>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018282" y="375084"/>
            <a:ext cx="5833446" cy="4330559"/>
          </a:xfrm>
          <a:prstGeom prst="rect">
            <a:avLst/>
          </a:prstGeom>
          <a:noFill/>
          <a:ln>
            <a:noFill/>
          </a:ln>
        </p:spPr>
      </p:pic>
    </p:spTree>
    <p:extLst>
      <p:ext uri="{BB962C8B-B14F-4D97-AF65-F5344CB8AC3E}">
        <p14:creationId xmlns:p14="http://schemas.microsoft.com/office/powerpoint/2010/main" val="347904391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park</a:t>
            </a:r>
          </a:p>
        </p:txBody>
      </p:sp>
      <p:pic>
        <p:nvPicPr>
          <p:cNvPr id="4" name="Picture 3" descr="A drawing of a park with a bench and a goal&#10;&#10;Description automatically generated">
            <a:extLst>
              <a:ext uri="{FF2B5EF4-FFF2-40B4-BE49-F238E27FC236}">
                <a16:creationId xmlns:a16="http://schemas.microsoft.com/office/drawing/2014/main" id="{3A5EF62E-0357-7396-2644-B9FD04581C85}"/>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14810"/>
          <a:stretch/>
        </p:blipFill>
        <p:spPr bwMode="auto">
          <a:xfrm>
            <a:off x="3279894" y="387446"/>
            <a:ext cx="6004782" cy="428073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44311278"/>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basketball</a:t>
            </a:r>
          </a:p>
        </p:txBody>
      </p:sp>
      <p:pic>
        <p:nvPicPr>
          <p:cNvPr id="3" name="Picture 2">
            <a:extLst>
              <a:ext uri="{FF2B5EF4-FFF2-40B4-BE49-F238E27FC236}">
                <a16:creationId xmlns:a16="http://schemas.microsoft.com/office/drawing/2014/main" id="{9E41C2E7-AF0C-30E9-6840-D2E13F0F6A08}"/>
              </a:ext>
            </a:extLst>
          </p:cNvPr>
          <p:cNvPicPr>
            <a:picLocks noChangeAspect="1"/>
          </p:cNvPicPr>
          <p:nvPr/>
        </p:nvPicPr>
        <p:blipFill>
          <a:blip r:embed="rId2"/>
          <a:stretch>
            <a:fillRect/>
          </a:stretch>
        </p:blipFill>
        <p:spPr>
          <a:xfrm>
            <a:off x="3463850" y="182880"/>
            <a:ext cx="4808136" cy="4485304"/>
          </a:xfrm>
          <a:prstGeom prst="rect">
            <a:avLst/>
          </a:prstGeom>
        </p:spPr>
      </p:pic>
    </p:spTree>
    <p:extLst>
      <p:ext uri="{BB962C8B-B14F-4D97-AF65-F5344CB8AC3E}">
        <p14:creationId xmlns:p14="http://schemas.microsoft.com/office/powerpoint/2010/main" val="394280393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tennis</a:t>
            </a:r>
          </a:p>
        </p:txBody>
      </p:sp>
      <p:pic>
        <p:nvPicPr>
          <p:cNvPr id="3" name="Picture 2" descr="A drawing of a tennis racket and ball&#10;&#10;Description automatically generated">
            <a:extLst>
              <a:ext uri="{FF2B5EF4-FFF2-40B4-BE49-F238E27FC236}">
                <a16:creationId xmlns:a16="http://schemas.microsoft.com/office/drawing/2014/main" id="{D48F085E-9916-36BE-C84D-614A9FA16CC6}"/>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6131" t="11453" r="7970"/>
          <a:stretch/>
        </p:blipFill>
        <p:spPr bwMode="auto">
          <a:xfrm>
            <a:off x="3138203" y="864253"/>
            <a:ext cx="6137459" cy="390852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82850198"/>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soccer</a:t>
            </a:r>
          </a:p>
        </p:txBody>
      </p:sp>
      <p:pic>
        <p:nvPicPr>
          <p:cNvPr id="4" name="Picture 3" descr="A football ball and a goal&#10;&#10;Description automatically generated">
            <a:extLst>
              <a:ext uri="{FF2B5EF4-FFF2-40B4-BE49-F238E27FC236}">
                <a16:creationId xmlns:a16="http://schemas.microsoft.com/office/drawing/2014/main" id="{17054362-31F2-6D3D-BB40-37711BAD2D9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9548"/>
          <a:stretch/>
        </p:blipFill>
        <p:spPr bwMode="auto">
          <a:xfrm>
            <a:off x="2897945" y="289439"/>
            <a:ext cx="5883322" cy="453349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55304048"/>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baseball</a:t>
            </a:r>
          </a:p>
        </p:txBody>
      </p:sp>
      <p:pic>
        <p:nvPicPr>
          <p:cNvPr id="4" name="Picture 3" descr="A baseball bat and ball&#10;&#10;Description automatically generated">
            <a:extLst>
              <a:ext uri="{FF2B5EF4-FFF2-40B4-BE49-F238E27FC236}">
                <a16:creationId xmlns:a16="http://schemas.microsoft.com/office/drawing/2014/main" id="{51875FFC-5FF2-9D24-DA40-8B35AFF8323C}"/>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207434" y="295252"/>
            <a:ext cx="6138127" cy="4372932"/>
          </a:xfrm>
          <a:prstGeom prst="rect">
            <a:avLst/>
          </a:prstGeom>
          <a:noFill/>
          <a:ln>
            <a:noFill/>
          </a:ln>
        </p:spPr>
      </p:pic>
    </p:spTree>
    <p:extLst>
      <p:ext uri="{BB962C8B-B14F-4D97-AF65-F5344CB8AC3E}">
        <p14:creationId xmlns:p14="http://schemas.microsoft.com/office/powerpoint/2010/main" val="2914688293"/>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Have fun!</a:t>
            </a:r>
          </a:p>
        </p:txBody>
      </p:sp>
      <p:pic>
        <p:nvPicPr>
          <p:cNvPr id="3" name="Picture 2" descr="A cartoon of a person and a group of people&#10;&#10;Description automatically generated">
            <a:extLst>
              <a:ext uri="{FF2B5EF4-FFF2-40B4-BE49-F238E27FC236}">
                <a16:creationId xmlns:a16="http://schemas.microsoft.com/office/drawing/2014/main" id="{462E7E8A-621B-0191-28B7-DFE79C768F52}"/>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7352" r="9775" b="11685"/>
          <a:stretch/>
        </p:blipFill>
        <p:spPr bwMode="auto">
          <a:xfrm>
            <a:off x="3109107" y="404143"/>
            <a:ext cx="5973785" cy="426404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27667028"/>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967593" y="2554268"/>
            <a:ext cx="8256814" cy="1749464"/>
          </a:xfrm>
        </p:spPr>
        <p:txBody>
          <a:bodyPr>
            <a:noAutofit/>
          </a:bodyPr>
          <a:lstStyle/>
          <a:p>
            <a:pPr algn="l"/>
            <a:r>
              <a:rPr lang="en-US" sz="5400" b="1" dirty="0"/>
              <a:t>A. What are you doing?</a:t>
            </a:r>
            <a:br>
              <a:rPr lang="en-US" sz="5400" b="1" dirty="0"/>
            </a:br>
            <a:r>
              <a:rPr lang="en-US" sz="5400" b="1" dirty="0">
                <a:solidFill>
                  <a:srgbClr val="FF0000"/>
                </a:solidFill>
              </a:rPr>
              <a:t>B. We’re playing </a:t>
            </a:r>
            <a:r>
              <a:rPr lang="en-US" sz="5400" b="1" u="sng" dirty="0">
                <a:solidFill>
                  <a:srgbClr val="FF0000"/>
                </a:solidFill>
              </a:rPr>
              <a:t>basketball</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337394824"/>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967593" y="2281341"/>
            <a:ext cx="8256814" cy="2295318"/>
          </a:xfrm>
        </p:spPr>
        <p:txBody>
          <a:bodyPr>
            <a:noAutofit/>
          </a:bodyPr>
          <a:lstStyle/>
          <a:p>
            <a:pPr algn="l"/>
            <a:r>
              <a:rPr lang="en-US" sz="5400" b="1" dirty="0"/>
              <a:t>A. Hey, what are you doing?</a:t>
            </a:r>
            <a:br>
              <a:rPr lang="en-US" sz="5400" b="1" dirty="0"/>
            </a:br>
            <a:r>
              <a:rPr lang="en-US" sz="5400" b="1" dirty="0">
                <a:solidFill>
                  <a:srgbClr val="FF0000"/>
                </a:solidFill>
              </a:rPr>
              <a:t>B. We’re playing basketball.</a:t>
            </a:r>
            <a:br>
              <a:rPr lang="en-US" sz="5400" b="1" dirty="0">
                <a:solidFill>
                  <a:srgbClr val="FF0000"/>
                </a:solidFill>
              </a:rPr>
            </a:br>
            <a:r>
              <a:rPr lang="en-US" sz="5400" b="1" dirty="0"/>
              <a:t>A. Have fun!</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2089223518"/>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40676" y="710418"/>
            <a:ext cx="12191999" cy="1021726"/>
          </a:xfrm>
        </p:spPr>
        <p:txBody>
          <a:bodyPr>
            <a:noAutofit/>
          </a:bodyPr>
          <a:lstStyle/>
          <a:p>
            <a:r>
              <a:rPr lang="en-US" sz="5200" b="1" dirty="0"/>
              <a:t>Lesson 13: </a:t>
            </a:r>
            <a:br>
              <a:rPr lang="en-US" sz="5200" b="1" dirty="0"/>
            </a:br>
            <a:r>
              <a:rPr lang="en-US" sz="5200" b="1" dirty="0"/>
              <a:t>It’s Windy!</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8875" t="15425" r="16689" b="17932"/>
          <a:stretch/>
        </p:blipFill>
        <p:spPr>
          <a:xfrm>
            <a:off x="3036277" y="1913206"/>
            <a:ext cx="6119446" cy="4234376"/>
          </a:xfrm>
          <a:prstGeom prst="rect">
            <a:avLst/>
          </a:prstGeom>
          <a:ln>
            <a:solidFill>
              <a:schemeClr val="tx1"/>
            </a:solidFill>
          </a:ln>
        </p:spPr>
      </p:pic>
    </p:spTree>
    <p:extLst>
      <p:ext uri="{BB962C8B-B14F-4D97-AF65-F5344CB8AC3E}">
        <p14:creationId xmlns:p14="http://schemas.microsoft.com/office/powerpoint/2010/main" val="596036358"/>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windy</a:t>
            </a:r>
          </a:p>
        </p:txBody>
      </p:sp>
      <p:pic>
        <p:nvPicPr>
          <p:cNvPr id="4" name="Picture 3" descr="A black and white drawing of leaves and swirls&#10;&#10;Description automatically generated">
            <a:extLst>
              <a:ext uri="{FF2B5EF4-FFF2-40B4-BE49-F238E27FC236}">
                <a16:creationId xmlns:a16="http://schemas.microsoft.com/office/drawing/2014/main" id="{079BB08D-BFB5-C875-B47D-DCB54B175E02}"/>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r="11324" b="4867"/>
          <a:stretch/>
        </p:blipFill>
        <p:spPr bwMode="auto">
          <a:xfrm>
            <a:off x="3077846" y="302197"/>
            <a:ext cx="6036308" cy="436598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45583590"/>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warm</a:t>
            </a:r>
          </a:p>
        </p:txBody>
      </p:sp>
      <p:pic>
        <p:nvPicPr>
          <p:cNvPr id="4" name="Picture 3" descr="A drawing of a fireplace&#10;&#10;Description automatically generated">
            <a:extLst>
              <a:ext uri="{FF2B5EF4-FFF2-40B4-BE49-F238E27FC236}">
                <a16:creationId xmlns:a16="http://schemas.microsoft.com/office/drawing/2014/main" id="{4EA70751-887E-5292-8F50-3BB72CA5DD8B}"/>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1338" t="5239" r="9662" b="13314"/>
          <a:stretch/>
        </p:blipFill>
        <p:spPr bwMode="auto">
          <a:xfrm>
            <a:off x="3581561" y="478302"/>
            <a:ext cx="5462938" cy="418988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32663210"/>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skirt</a:t>
            </a:r>
          </a:p>
        </p:txBody>
      </p:sp>
      <p:pic>
        <p:nvPicPr>
          <p:cNvPr id="4" name="Picture 3" descr="A drawing of a skirt with flowers&#10;&#10;Description automatically generated">
            <a:extLst>
              <a:ext uri="{FF2B5EF4-FFF2-40B4-BE49-F238E27FC236}">
                <a16:creationId xmlns:a16="http://schemas.microsoft.com/office/drawing/2014/main" id="{2F1B6B91-34B2-A561-BC86-C1E93159162D}"/>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62178" y="-223308"/>
            <a:ext cx="5184285" cy="4985222"/>
          </a:xfrm>
          <a:prstGeom prst="rect">
            <a:avLst/>
          </a:prstGeom>
          <a:noFill/>
          <a:ln>
            <a:noFill/>
          </a:ln>
        </p:spPr>
      </p:pic>
    </p:spTree>
    <p:extLst>
      <p:ext uri="{BB962C8B-B14F-4D97-AF65-F5344CB8AC3E}">
        <p14:creationId xmlns:p14="http://schemas.microsoft.com/office/powerpoint/2010/main" val="1400071980"/>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dress (dresses)</a:t>
            </a:r>
          </a:p>
        </p:txBody>
      </p:sp>
      <p:pic>
        <p:nvPicPr>
          <p:cNvPr id="4" name="Picture 3" descr="A drawing of a dress&#10;&#10;Description automatically generated">
            <a:extLst>
              <a:ext uri="{FF2B5EF4-FFF2-40B4-BE49-F238E27FC236}">
                <a16:creationId xmlns:a16="http://schemas.microsoft.com/office/drawing/2014/main" id="{BADD5320-203F-2259-6A2E-50A2AF559E9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9421" b="4325"/>
          <a:stretch/>
        </p:blipFill>
        <p:spPr bwMode="auto">
          <a:xfrm>
            <a:off x="4044253" y="116201"/>
            <a:ext cx="4103490" cy="469266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97024294"/>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jacket</a:t>
            </a:r>
          </a:p>
        </p:txBody>
      </p:sp>
      <p:pic>
        <p:nvPicPr>
          <p:cNvPr id="3" name="Picture 2" descr="A drawing of a jacket&#10;&#10;Description automatically generated">
            <a:extLst>
              <a:ext uri="{FF2B5EF4-FFF2-40B4-BE49-F238E27FC236}">
                <a16:creationId xmlns:a16="http://schemas.microsoft.com/office/drawing/2014/main" id="{34D78F6C-05FD-C461-3455-F989D4C17218}"/>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8629" b="12131"/>
          <a:stretch/>
        </p:blipFill>
        <p:spPr bwMode="auto">
          <a:xfrm>
            <a:off x="3432894" y="299321"/>
            <a:ext cx="5326207" cy="436886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84238309"/>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shirt</a:t>
            </a:r>
          </a:p>
        </p:txBody>
      </p:sp>
      <p:pic>
        <p:nvPicPr>
          <p:cNvPr id="4" name="Picture 3" descr="A drawing of a long sleeved shirt&#10;&#10;Description automatically generated">
            <a:extLst>
              <a:ext uri="{FF2B5EF4-FFF2-40B4-BE49-F238E27FC236}">
                <a16:creationId xmlns:a16="http://schemas.microsoft.com/office/drawing/2014/main" id="{87A92FC0-ABFE-9984-2921-582D562646B8}"/>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699805" y="178931"/>
            <a:ext cx="5204726" cy="4686202"/>
          </a:xfrm>
          <a:prstGeom prst="rect">
            <a:avLst/>
          </a:prstGeom>
          <a:noFill/>
          <a:ln>
            <a:noFill/>
          </a:ln>
        </p:spPr>
      </p:pic>
    </p:spTree>
    <p:extLst>
      <p:ext uri="{BB962C8B-B14F-4D97-AF65-F5344CB8AC3E}">
        <p14:creationId xmlns:p14="http://schemas.microsoft.com/office/powerpoint/2010/main" val="1823468240"/>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wear</a:t>
            </a:r>
          </a:p>
        </p:txBody>
      </p:sp>
      <p:pic>
        <p:nvPicPr>
          <p:cNvPr id="3" name="Picture 2" descr="A drawing of a person&#10;&#10;Description automatically generated">
            <a:extLst>
              <a:ext uri="{FF2B5EF4-FFF2-40B4-BE49-F238E27FC236}">
                <a16:creationId xmlns:a16="http://schemas.microsoft.com/office/drawing/2014/main" id="{3FB21D7C-B63F-C9DE-5EBB-AF175D68BA62}"/>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7749" b="7018"/>
          <a:stretch/>
        </p:blipFill>
        <p:spPr bwMode="auto">
          <a:xfrm>
            <a:off x="4642338" y="230129"/>
            <a:ext cx="2730327" cy="443805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51159920"/>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Me too!</a:t>
            </a:r>
          </a:p>
        </p:txBody>
      </p:sp>
      <p:pic>
        <p:nvPicPr>
          <p:cNvPr id="4" name="Picture 3" descr="A black and white drawing of two women&#10;&#10;Description automatically generated">
            <a:extLst>
              <a:ext uri="{FF2B5EF4-FFF2-40B4-BE49-F238E27FC236}">
                <a16:creationId xmlns:a16="http://schemas.microsoft.com/office/drawing/2014/main" id="{C4356BAD-477A-17C0-8D6E-E38DF352FE06}"/>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22698" y="139999"/>
            <a:ext cx="4546600" cy="4528185"/>
          </a:xfrm>
          <a:prstGeom prst="rect">
            <a:avLst/>
          </a:prstGeom>
          <a:noFill/>
          <a:ln>
            <a:noFill/>
          </a:ln>
        </p:spPr>
      </p:pic>
    </p:spTree>
    <p:extLst>
      <p:ext uri="{BB962C8B-B14F-4D97-AF65-F5344CB8AC3E}">
        <p14:creationId xmlns:p14="http://schemas.microsoft.com/office/powerpoint/2010/main" val="2629362002"/>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967593" y="2554268"/>
            <a:ext cx="8256814" cy="1749464"/>
          </a:xfrm>
        </p:spPr>
        <p:txBody>
          <a:bodyPr>
            <a:noAutofit/>
          </a:bodyPr>
          <a:lstStyle/>
          <a:p>
            <a:pPr algn="l"/>
            <a:r>
              <a:rPr lang="en-US" sz="5400" b="1" dirty="0"/>
              <a:t>A. It’s windy!</a:t>
            </a:r>
            <a:br>
              <a:rPr lang="en-US" sz="5400" b="1" dirty="0"/>
            </a:br>
            <a:r>
              <a:rPr lang="en-US" sz="5400" b="1" dirty="0">
                <a:solidFill>
                  <a:srgbClr val="FF0000"/>
                </a:solidFill>
              </a:rPr>
              <a:t>B. I’m wearing a warm </a:t>
            </a:r>
            <a:r>
              <a:rPr lang="en-US" sz="5400" b="1" u="sng" dirty="0">
                <a:solidFill>
                  <a:srgbClr val="FF0000"/>
                </a:solidFill>
              </a:rPr>
              <a:t>shirt</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051281344"/>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231270" y="2554268"/>
            <a:ext cx="9632887" cy="2262176"/>
          </a:xfrm>
        </p:spPr>
        <p:txBody>
          <a:bodyPr>
            <a:noAutofit/>
          </a:bodyPr>
          <a:lstStyle/>
          <a:p>
            <a:pPr algn="l"/>
            <a:r>
              <a:rPr lang="en-US" sz="5400" b="1" dirty="0"/>
              <a:t>A. It’s windy!</a:t>
            </a:r>
            <a:br>
              <a:rPr lang="en-US" sz="5400" b="1" dirty="0"/>
            </a:br>
            <a:r>
              <a:rPr lang="en-US" sz="5400" b="1" dirty="0">
                <a:solidFill>
                  <a:srgbClr val="FF0000"/>
                </a:solidFill>
              </a:rPr>
              <a:t>B. Yes, I’m wearing a warm shirt.</a:t>
            </a:r>
            <a:br>
              <a:rPr lang="en-US" sz="5400" b="1" dirty="0">
                <a:solidFill>
                  <a:srgbClr val="FF0000"/>
                </a:solidFill>
              </a:rPr>
            </a:br>
            <a:r>
              <a:rPr lang="en-US" sz="5400" b="1" dirty="0"/>
              <a:t>A. Me too!</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3747210319"/>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82879" y="629983"/>
            <a:ext cx="12191999" cy="1021726"/>
          </a:xfrm>
        </p:spPr>
        <p:txBody>
          <a:bodyPr>
            <a:noAutofit/>
          </a:bodyPr>
          <a:lstStyle/>
          <a:p>
            <a:r>
              <a:rPr lang="en-US" sz="5200" b="1" dirty="0"/>
              <a:t>Lesson 14: </a:t>
            </a:r>
            <a:br>
              <a:rPr lang="en-US" sz="5200" b="1" dirty="0"/>
            </a:br>
            <a:r>
              <a:rPr lang="en-US" sz="5200" b="1" dirty="0"/>
              <a:t>Can I Help You?</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5452" t="10996" r="7790" b="13504"/>
          <a:stretch/>
        </p:blipFill>
        <p:spPr>
          <a:xfrm>
            <a:off x="2712718" y="1852964"/>
            <a:ext cx="7132320" cy="4797084"/>
          </a:xfrm>
          <a:prstGeom prst="rect">
            <a:avLst/>
          </a:prstGeom>
          <a:ln>
            <a:solidFill>
              <a:schemeClr val="tx1"/>
            </a:solidFill>
          </a:ln>
        </p:spPr>
      </p:pic>
    </p:spTree>
    <p:extLst>
      <p:ext uri="{BB962C8B-B14F-4D97-AF65-F5344CB8AC3E}">
        <p14:creationId xmlns:p14="http://schemas.microsoft.com/office/powerpoint/2010/main" val="1448908934"/>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please</a:t>
            </a:r>
          </a:p>
        </p:txBody>
      </p:sp>
      <p:pic>
        <p:nvPicPr>
          <p:cNvPr id="4" name="Picture 3" descr="A cartoon of a person with her hands together&#10;&#10;Description automatically generated">
            <a:extLst>
              <a:ext uri="{FF2B5EF4-FFF2-40B4-BE49-F238E27FC236}">
                <a16:creationId xmlns:a16="http://schemas.microsoft.com/office/drawing/2014/main" id="{AF378E72-A9FB-499A-10B0-D144F507FEE0}"/>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308473" y="705784"/>
            <a:ext cx="3575050" cy="3962400"/>
          </a:xfrm>
          <a:prstGeom prst="rect">
            <a:avLst/>
          </a:prstGeom>
          <a:noFill/>
          <a:ln>
            <a:noFill/>
          </a:ln>
        </p:spPr>
      </p:pic>
    </p:spTree>
    <p:extLst>
      <p:ext uri="{BB962C8B-B14F-4D97-AF65-F5344CB8AC3E}">
        <p14:creationId xmlns:p14="http://schemas.microsoft.com/office/powerpoint/2010/main" val="95569844"/>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winter</a:t>
            </a:r>
          </a:p>
        </p:txBody>
      </p:sp>
      <p:pic>
        <p:nvPicPr>
          <p:cNvPr id="4" name="Picture 3" descr="A drawing of a tree with snow&#10;&#10;Description automatically generated">
            <a:extLst>
              <a:ext uri="{FF2B5EF4-FFF2-40B4-BE49-F238E27FC236}">
                <a16:creationId xmlns:a16="http://schemas.microsoft.com/office/drawing/2014/main" id="{11A22F99-6501-761E-7AD5-26F425366823}"/>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15987" y="520505"/>
            <a:ext cx="4331306" cy="4147679"/>
          </a:xfrm>
          <a:prstGeom prst="rect">
            <a:avLst/>
          </a:prstGeom>
          <a:noFill/>
          <a:ln>
            <a:noFill/>
          </a:ln>
        </p:spPr>
      </p:pic>
    </p:spTree>
    <p:extLst>
      <p:ext uri="{BB962C8B-B14F-4D97-AF65-F5344CB8AC3E}">
        <p14:creationId xmlns:p14="http://schemas.microsoft.com/office/powerpoint/2010/main" val="4064070478"/>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boots</a:t>
            </a:r>
          </a:p>
        </p:txBody>
      </p:sp>
      <p:pic>
        <p:nvPicPr>
          <p:cNvPr id="4" name="Picture 3" descr="A pair of boots with white fur&#10;&#10;Description automatically generated">
            <a:extLst>
              <a:ext uri="{FF2B5EF4-FFF2-40B4-BE49-F238E27FC236}">
                <a16:creationId xmlns:a16="http://schemas.microsoft.com/office/drawing/2014/main" id="{08B25911-5D9F-333D-F7A8-5585ED83F2BB}"/>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99289" y="225084"/>
            <a:ext cx="4676651" cy="4609160"/>
          </a:xfrm>
          <a:prstGeom prst="rect">
            <a:avLst/>
          </a:prstGeom>
          <a:noFill/>
          <a:ln>
            <a:noFill/>
          </a:ln>
        </p:spPr>
      </p:pic>
    </p:spTree>
    <p:extLst>
      <p:ext uri="{BB962C8B-B14F-4D97-AF65-F5344CB8AC3E}">
        <p14:creationId xmlns:p14="http://schemas.microsoft.com/office/powerpoint/2010/main" val="2242010886"/>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coat</a:t>
            </a:r>
          </a:p>
        </p:txBody>
      </p:sp>
      <p:pic>
        <p:nvPicPr>
          <p:cNvPr id="4" name="Picture 3" descr="A drawing of a jacket&#10;&#10;Description automatically generated">
            <a:extLst>
              <a:ext uri="{FF2B5EF4-FFF2-40B4-BE49-F238E27FC236}">
                <a16:creationId xmlns:a16="http://schemas.microsoft.com/office/drawing/2014/main" id="{244031CE-E242-F2B9-7312-931036808A93}"/>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40599" y="112543"/>
            <a:ext cx="4510797" cy="4668184"/>
          </a:xfrm>
          <a:prstGeom prst="rect">
            <a:avLst/>
          </a:prstGeom>
          <a:noFill/>
          <a:ln>
            <a:noFill/>
          </a:ln>
        </p:spPr>
      </p:pic>
    </p:spTree>
    <p:extLst>
      <p:ext uri="{BB962C8B-B14F-4D97-AF65-F5344CB8AC3E}">
        <p14:creationId xmlns:p14="http://schemas.microsoft.com/office/powerpoint/2010/main" val="1629554448"/>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pants</a:t>
            </a:r>
          </a:p>
        </p:txBody>
      </p:sp>
      <p:pic>
        <p:nvPicPr>
          <p:cNvPr id="4" name="Picture 3" descr="A drawing of a pair of pants&#10;&#10;Description automatically generated">
            <a:extLst>
              <a:ext uri="{FF2B5EF4-FFF2-40B4-BE49-F238E27FC236}">
                <a16:creationId xmlns:a16="http://schemas.microsoft.com/office/drawing/2014/main" id="{D485C0EA-7376-E8EE-1F15-BA09FBDFE8A9}"/>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43236" y="337626"/>
            <a:ext cx="4092711" cy="4555642"/>
          </a:xfrm>
          <a:prstGeom prst="rect">
            <a:avLst/>
          </a:prstGeom>
          <a:noFill/>
          <a:ln>
            <a:noFill/>
          </a:ln>
        </p:spPr>
      </p:pic>
    </p:spTree>
    <p:extLst>
      <p:ext uri="{BB962C8B-B14F-4D97-AF65-F5344CB8AC3E}">
        <p14:creationId xmlns:p14="http://schemas.microsoft.com/office/powerpoint/2010/main" val="2095413528"/>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hat</a:t>
            </a:r>
          </a:p>
        </p:txBody>
      </p:sp>
      <p:pic>
        <p:nvPicPr>
          <p:cNvPr id="4" name="Picture 3" descr="A drawing of a hat&#10;&#10;Description automatically generated">
            <a:extLst>
              <a:ext uri="{FF2B5EF4-FFF2-40B4-BE49-F238E27FC236}">
                <a16:creationId xmlns:a16="http://schemas.microsoft.com/office/drawing/2014/main" id="{806C313B-1E35-A720-87ED-260E92039EE5}"/>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8961" b="-3597"/>
          <a:stretch/>
        </p:blipFill>
        <p:spPr bwMode="auto">
          <a:xfrm>
            <a:off x="3932504" y="0"/>
            <a:ext cx="4817600" cy="490374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55162038"/>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scarf (scarves)</a:t>
            </a:r>
          </a:p>
        </p:txBody>
      </p:sp>
      <p:pic>
        <p:nvPicPr>
          <p:cNvPr id="4" name="Picture 3" descr="A drawing of a scarf&#10;&#10;Description automatically generated">
            <a:extLst>
              <a:ext uri="{FF2B5EF4-FFF2-40B4-BE49-F238E27FC236}">
                <a16:creationId xmlns:a16="http://schemas.microsoft.com/office/drawing/2014/main" id="{B8388DF3-CDF1-8FFE-0978-940CCC8907D6}"/>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81435" y="488614"/>
            <a:ext cx="4429125" cy="4179570"/>
          </a:xfrm>
          <a:prstGeom prst="rect">
            <a:avLst/>
          </a:prstGeom>
          <a:noFill/>
          <a:ln>
            <a:noFill/>
          </a:ln>
        </p:spPr>
      </p:pic>
    </p:spTree>
    <p:extLst>
      <p:ext uri="{BB962C8B-B14F-4D97-AF65-F5344CB8AC3E}">
        <p14:creationId xmlns:p14="http://schemas.microsoft.com/office/powerpoint/2010/main" val="2483263294"/>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gloves</a:t>
            </a:r>
          </a:p>
        </p:txBody>
      </p:sp>
      <p:pic>
        <p:nvPicPr>
          <p:cNvPr id="4" name="Picture 3" descr="A pair of gloves on a white background&#10;&#10;Description automatically generated">
            <a:extLst>
              <a:ext uri="{FF2B5EF4-FFF2-40B4-BE49-F238E27FC236}">
                <a16:creationId xmlns:a16="http://schemas.microsoft.com/office/drawing/2014/main" id="{52FD9528-C638-9DC2-9701-E98471A43CFD}"/>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455473" y="323069"/>
            <a:ext cx="5281049" cy="4345115"/>
          </a:xfrm>
          <a:prstGeom prst="rect">
            <a:avLst/>
          </a:prstGeom>
          <a:noFill/>
          <a:ln>
            <a:noFill/>
          </a:ln>
        </p:spPr>
      </p:pic>
    </p:spTree>
    <p:extLst>
      <p:ext uri="{BB962C8B-B14F-4D97-AF65-F5344CB8AC3E}">
        <p14:creationId xmlns:p14="http://schemas.microsoft.com/office/powerpoint/2010/main" val="3567457858"/>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825953" y="2207862"/>
            <a:ext cx="10540093" cy="2442275"/>
          </a:xfrm>
        </p:spPr>
        <p:txBody>
          <a:bodyPr>
            <a:noAutofit/>
          </a:bodyPr>
          <a:lstStyle/>
          <a:p>
            <a:pPr algn="l"/>
            <a:r>
              <a:rPr lang="en-US" sz="5400" b="1" dirty="0"/>
              <a:t>A. Can I help you?</a:t>
            </a:r>
            <a:br>
              <a:rPr lang="en-US" sz="5400" b="1" dirty="0"/>
            </a:br>
            <a:r>
              <a:rPr lang="en-US" sz="5400" b="1" dirty="0">
                <a:solidFill>
                  <a:srgbClr val="FF0000"/>
                </a:solidFill>
              </a:rPr>
              <a:t>B. Yes, please. Where are the winter </a:t>
            </a:r>
            <a:r>
              <a:rPr lang="en-US" sz="5400" b="1" u="sng" dirty="0">
                <a:solidFill>
                  <a:srgbClr val="FF0000"/>
                </a:solidFill>
              </a:rPr>
              <a:t>boots</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37874596"/>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825953" y="1528474"/>
            <a:ext cx="10540093" cy="3801051"/>
          </a:xfrm>
        </p:spPr>
        <p:txBody>
          <a:bodyPr>
            <a:noAutofit/>
          </a:bodyPr>
          <a:lstStyle/>
          <a:p>
            <a:pPr algn="l"/>
            <a:r>
              <a:rPr lang="en-US" sz="5400" b="1" dirty="0"/>
              <a:t>A. Can I help you?</a:t>
            </a:r>
            <a:br>
              <a:rPr lang="en-US" sz="5400" b="1" dirty="0"/>
            </a:br>
            <a:r>
              <a:rPr lang="en-US" sz="5400" b="1" dirty="0">
                <a:solidFill>
                  <a:srgbClr val="FF0000"/>
                </a:solidFill>
              </a:rPr>
              <a:t>B. Yes, please. Where are the winter boots?</a:t>
            </a:r>
            <a:br>
              <a:rPr lang="en-US" sz="5400" b="1" dirty="0">
                <a:solidFill>
                  <a:srgbClr val="FF0000"/>
                </a:solidFill>
              </a:rPr>
            </a:br>
            <a:r>
              <a:rPr lang="en-US" sz="5400" b="1" dirty="0"/>
              <a:t>A. They’re over here.</a:t>
            </a:r>
            <a:br>
              <a:rPr lang="en-US" sz="5400" b="1" dirty="0"/>
            </a:br>
            <a:r>
              <a:rPr lang="en-US" sz="5400" b="1" dirty="0">
                <a:solidFill>
                  <a:srgbClr val="FF0000"/>
                </a:solidFill>
              </a:rPr>
              <a:t>B.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1369454878"/>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31408" y="708602"/>
            <a:ext cx="12191999" cy="1021726"/>
          </a:xfrm>
        </p:spPr>
        <p:txBody>
          <a:bodyPr>
            <a:noAutofit/>
          </a:bodyPr>
          <a:lstStyle/>
          <a:p>
            <a:r>
              <a:rPr lang="en-US" sz="5200" b="1" dirty="0"/>
              <a:t>Lesson 15: </a:t>
            </a:r>
            <a:br>
              <a:rPr lang="en-US" sz="5200" b="1" dirty="0"/>
            </a:br>
            <a:r>
              <a:rPr lang="en-US" sz="5200" b="1" dirty="0"/>
              <a:t>It’s Raining.</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9046" t="12525" r="11383" b="8211"/>
          <a:stretch/>
        </p:blipFill>
        <p:spPr>
          <a:xfrm>
            <a:off x="3460651" y="1833399"/>
            <a:ext cx="6133515" cy="4722145"/>
          </a:xfrm>
          <a:prstGeom prst="rect">
            <a:avLst/>
          </a:prstGeom>
          <a:ln>
            <a:solidFill>
              <a:schemeClr val="tx1"/>
            </a:solidFill>
          </a:ln>
        </p:spPr>
      </p:pic>
    </p:spTree>
    <p:extLst>
      <p:ext uri="{BB962C8B-B14F-4D97-AF65-F5344CB8AC3E}">
        <p14:creationId xmlns:p14="http://schemas.microsoft.com/office/powerpoint/2010/main" val="2385367596"/>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It’s raining.</a:t>
            </a:r>
          </a:p>
        </p:txBody>
      </p:sp>
      <p:pic>
        <p:nvPicPr>
          <p:cNvPr id="4" name="Picture 3" descr="A drawing of a cloud with raindrops&#10;&#10;Description automatically generated">
            <a:extLst>
              <a:ext uri="{FF2B5EF4-FFF2-40B4-BE49-F238E27FC236}">
                <a16:creationId xmlns:a16="http://schemas.microsoft.com/office/drawing/2014/main" id="{EDF60012-2515-5882-5512-A0E1D55661F9}"/>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750707" y="520505"/>
            <a:ext cx="4690585" cy="4147679"/>
          </a:xfrm>
          <a:prstGeom prst="rect">
            <a:avLst/>
          </a:prstGeom>
          <a:noFill/>
          <a:ln>
            <a:noFill/>
          </a:ln>
        </p:spPr>
      </p:pic>
    </p:spTree>
    <p:extLst>
      <p:ext uri="{BB962C8B-B14F-4D97-AF65-F5344CB8AC3E}">
        <p14:creationId xmlns:p14="http://schemas.microsoft.com/office/powerpoint/2010/main" val="3442737066"/>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should</a:t>
            </a:r>
          </a:p>
        </p:txBody>
      </p:sp>
      <p:pic>
        <p:nvPicPr>
          <p:cNvPr id="4" name="Picture 3" descr="A drawing of a child with a question mark and a question mark&#10;&#10;Description automatically generated">
            <a:extLst>
              <a:ext uri="{FF2B5EF4-FFF2-40B4-BE49-F238E27FC236}">
                <a16:creationId xmlns:a16="http://schemas.microsoft.com/office/drawing/2014/main" id="{F2933E98-03DC-8D97-44C0-1672E223D35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315140" y="590214"/>
            <a:ext cx="3561715" cy="4077970"/>
          </a:xfrm>
          <a:prstGeom prst="rect">
            <a:avLst/>
          </a:prstGeom>
          <a:noFill/>
          <a:ln>
            <a:noFill/>
          </a:ln>
        </p:spPr>
      </p:pic>
    </p:spTree>
    <p:extLst>
      <p:ext uri="{BB962C8B-B14F-4D97-AF65-F5344CB8AC3E}">
        <p14:creationId xmlns:p14="http://schemas.microsoft.com/office/powerpoint/2010/main" val="3772126579"/>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take</a:t>
            </a:r>
          </a:p>
        </p:txBody>
      </p:sp>
      <p:pic>
        <p:nvPicPr>
          <p:cNvPr id="4" name="Picture 3" descr="A cartoon of a child holding a coat rack&#10;&#10;Description automatically generated">
            <a:extLst>
              <a:ext uri="{FF2B5EF4-FFF2-40B4-BE49-F238E27FC236}">
                <a16:creationId xmlns:a16="http://schemas.microsoft.com/office/drawing/2014/main" id="{B1F37F17-EBF9-580F-6936-4C2ABF473EBE}"/>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475549" y="223218"/>
            <a:ext cx="5240897" cy="4444966"/>
          </a:xfrm>
          <a:prstGeom prst="rect">
            <a:avLst/>
          </a:prstGeom>
          <a:noFill/>
          <a:ln>
            <a:noFill/>
          </a:ln>
        </p:spPr>
      </p:pic>
    </p:spTree>
    <p:extLst>
      <p:ext uri="{BB962C8B-B14F-4D97-AF65-F5344CB8AC3E}">
        <p14:creationId xmlns:p14="http://schemas.microsoft.com/office/powerpoint/2010/main" val="2835685045"/>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umbrella</a:t>
            </a:r>
          </a:p>
        </p:txBody>
      </p:sp>
      <p:pic>
        <p:nvPicPr>
          <p:cNvPr id="4" name="Picture 3" descr="A drawing of an umbrella&#10;&#10;Description automatically generated">
            <a:extLst>
              <a:ext uri="{FF2B5EF4-FFF2-40B4-BE49-F238E27FC236}">
                <a16:creationId xmlns:a16="http://schemas.microsoft.com/office/drawing/2014/main" id="{693EF7A5-C0C0-2DC9-0E91-A0E5B0389D2E}"/>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052250" y="691814"/>
            <a:ext cx="4087495" cy="3976370"/>
          </a:xfrm>
          <a:prstGeom prst="rect">
            <a:avLst/>
          </a:prstGeom>
          <a:noFill/>
          <a:ln>
            <a:noFill/>
          </a:ln>
        </p:spPr>
      </p:pic>
    </p:spTree>
    <p:extLst>
      <p:ext uri="{BB962C8B-B14F-4D97-AF65-F5344CB8AC3E}">
        <p14:creationId xmlns:p14="http://schemas.microsoft.com/office/powerpoint/2010/main" val="408487919"/>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shoes</a:t>
            </a:r>
          </a:p>
        </p:txBody>
      </p:sp>
      <p:pic>
        <p:nvPicPr>
          <p:cNvPr id="4" name="Picture 3" descr="A drawing of a pair of shoes&#10;&#10;Description automatically generated">
            <a:extLst>
              <a:ext uri="{FF2B5EF4-FFF2-40B4-BE49-F238E27FC236}">
                <a16:creationId xmlns:a16="http://schemas.microsoft.com/office/drawing/2014/main" id="{2B198FE2-DA51-A32F-10F3-5729D1795F4B}"/>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502641" y="1139483"/>
            <a:ext cx="5186718" cy="3528701"/>
          </a:xfrm>
          <a:prstGeom prst="rect">
            <a:avLst/>
          </a:prstGeom>
          <a:noFill/>
          <a:ln>
            <a:noFill/>
          </a:ln>
        </p:spPr>
      </p:pic>
    </p:spTree>
    <p:extLst>
      <p:ext uri="{BB962C8B-B14F-4D97-AF65-F5344CB8AC3E}">
        <p14:creationId xmlns:p14="http://schemas.microsoft.com/office/powerpoint/2010/main" val="2587783745"/>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jeans</a:t>
            </a:r>
          </a:p>
        </p:txBody>
      </p:sp>
      <p:pic>
        <p:nvPicPr>
          <p:cNvPr id="3" name="Picture 2" descr="A drawing of a pair of pants&#10;&#10;Description automatically generated">
            <a:extLst>
              <a:ext uri="{FF2B5EF4-FFF2-40B4-BE49-F238E27FC236}">
                <a16:creationId xmlns:a16="http://schemas.microsoft.com/office/drawing/2014/main" id="{3B060988-79CC-E8A6-C623-625DA8AB18D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337912" y="253219"/>
            <a:ext cx="3148932" cy="4527507"/>
          </a:xfrm>
          <a:prstGeom prst="rect">
            <a:avLst/>
          </a:prstGeom>
          <a:noFill/>
          <a:ln>
            <a:noFill/>
          </a:ln>
        </p:spPr>
      </p:pic>
    </p:spTree>
    <p:extLst>
      <p:ext uri="{BB962C8B-B14F-4D97-AF65-F5344CB8AC3E}">
        <p14:creationId xmlns:p14="http://schemas.microsoft.com/office/powerpoint/2010/main" val="3110285567"/>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t-shirt</a:t>
            </a:r>
          </a:p>
        </p:txBody>
      </p:sp>
      <p:pic>
        <p:nvPicPr>
          <p:cNvPr id="4" name="Picture 3">
            <a:extLst>
              <a:ext uri="{FF2B5EF4-FFF2-40B4-BE49-F238E27FC236}">
                <a16:creationId xmlns:a16="http://schemas.microsoft.com/office/drawing/2014/main" id="{67249629-2CE0-24CB-C4EF-CFE51E5A8976}"/>
              </a:ext>
            </a:extLst>
          </p:cNvPr>
          <p:cNvPicPr>
            <a:picLocks noChangeAspect="1"/>
          </p:cNvPicPr>
          <p:nvPr/>
        </p:nvPicPr>
        <p:blipFill>
          <a:blip r:embed="rId2"/>
          <a:stretch>
            <a:fillRect/>
          </a:stretch>
        </p:blipFill>
        <p:spPr>
          <a:xfrm>
            <a:off x="3808399" y="152108"/>
            <a:ext cx="4575198" cy="4656753"/>
          </a:xfrm>
          <a:prstGeom prst="rect">
            <a:avLst/>
          </a:prstGeom>
        </p:spPr>
      </p:pic>
    </p:spTree>
    <p:extLst>
      <p:ext uri="{BB962C8B-B14F-4D97-AF65-F5344CB8AC3E}">
        <p14:creationId xmlns:p14="http://schemas.microsoft.com/office/powerpoint/2010/main" val="2594188747"/>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blouse</a:t>
            </a:r>
          </a:p>
        </p:txBody>
      </p:sp>
      <p:pic>
        <p:nvPicPr>
          <p:cNvPr id="3" name="Picture 2" descr="A drawing of a long sleeved shirt&#10;&#10;Description automatically generated">
            <a:extLst>
              <a:ext uri="{FF2B5EF4-FFF2-40B4-BE49-F238E27FC236}">
                <a16:creationId xmlns:a16="http://schemas.microsoft.com/office/drawing/2014/main" id="{50FF0D0D-414D-8335-8DE5-D47CB3CE807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775835" y="379828"/>
            <a:ext cx="4640326" cy="4288356"/>
          </a:xfrm>
          <a:prstGeom prst="rect">
            <a:avLst/>
          </a:prstGeom>
          <a:noFill/>
          <a:ln>
            <a:noFill/>
          </a:ln>
        </p:spPr>
      </p:pic>
    </p:spTree>
    <p:extLst>
      <p:ext uri="{BB962C8B-B14F-4D97-AF65-F5344CB8AC3E}">
        <p14:creationId xmlns:p14="http://schemas.microsoft.com/office/powerpoint/2010/main" val="3702881480"/>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214562" y="2565338"/>
            <a:ext cx="7762876" cy="1727323"/>
          </a:xfrm>
        </p:spPr>
        <p:txBody>
          <a:bodyPr>
            <a:noAutofit/>
          </a:bodyPr>
          <a:lstStyle/>
          <a:p>
            <a:pPr algn="l"/>
            <a:r>
              <a:rPr lang="en-US" sz="5400" b="1" dirty="0"/>
              <a:t>A. What should I wear?</a:t>
            </a:r>
            <a:br>
              <a:rPr lang="en-US" sz="5400" b="1" dirty="0"/>
            </a:br>
            <a:r>
              <a:rPr lang="en-US" sz="5400" b="1" dirty="0">
                <a:solidFill>
                  <a:srgbClr val="FF0000"/>
                </a:solidFill>
              </a:rPr>
              <a:t>B. You should wear </a:t>
            </a:r>
            <a:r>
              <a:rPr lang="en-US" sz="5400" b="1" u="sng" dirty="0">
                <a:solidFill>
                  <a:srgbClr val="FF0000"/>
                </a:solidFill>
              </a:rPr>
              <a:t>jeans</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212230443"/>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60564" y="1535762"/>
            <a:ext cx="11870871" cy="3786476"/>
          </a:xfrm>
        </p:spPr>
        <p:txBody>
          <a:bodyPr>
            <a:noAutofit/>
          </a:bodyPr>
          <a:lstStyle/>
          <a:p>
            <a:pPr algn="l"/>
            <a:br>
              <a:rPr lang="en-US" sz="5400" b="1" dirty="0"/>
            </a:br>
            <a:br>
              <a:rPr lang="en-US" sz="5400" b="1" dirty="0"/>
            </a:br>
            <a:br>
              <a:rPr lang="en-US" sz="5400" b="1" dirty="0"/>
            </a:br>
            <a:r>
              <a:rPr lang="en-US" sz="5400" b="1" dirty="0"/>
              <a:t>A. Emma, it’s raining. You should take an umbrella.</a:t>
            </a:r>
            <a:br>
              <a:rPr lang="en-US" sz="5400" b="1" dirty="0"/>
            </a:br>
            <a:r>
              <a:rPr lang="en-US" sz="5400" b="1" dirty="0">
                <a:solidFill>
                  <a:srgbClr val="FF0000"/>
                </a:solidFill>
              </a:rPr>
              <a:t>B. What should I wear?</a:t>
            </a:r>
            <a:br>
              <a:rPr lang="en-US" sz="5400" b="1" dirty="0"/>
            </a:br>
            <a:r>
              <a:rPr lang="en-US" sz="5400" b="1" dirty="0"/>
              <a:t>A. You should wear jeans.</a:t>
            </a:r>
            <a:br>
              <a:rPr lang="en-US" sz="5400" b="1" dirty="0">
                <a:solidFill>
                  <a:srgbClr val="FF0000"/>
                </a:solidFill>
              </a:rPr>
            </a:br>
            <a:r>
              <a:rPr lang="en-US" sz="5400" b="1" dirty="0">
                <a:solidFill>
                  <a:srgbClr val="FF0000"/>
                </a:solidFill>
              </a:rPr>
              <a:t>B. Ok, Mom.</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584848029"/>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40677" y="783365"/>
            <a:ext cx="12191999" cy="1021726"/>
          </a:xfrm>
        </p:spPr>
        <p:txBody>
          <a:bodyPr>
            <a:noAutofit/>
          </a:bodyPr>
          <a:lstStyle/>
          <a:p>
            <a:r>
              <a:rPr lang="en-US" sz="5200" b="1" dirty="0"/>
              <a:t>Lesson 16: </a:t>
            </a:r>
            <a:br>
              <a:rPr lang="en-US" sz="5200" b="1" dirty="0"/>
            </a:br>
            <a:r>
              <a:rPr lang="en-US" sz="5200" b="1" dirty="0"/>
              <a:t>I Like Rainy Weather.</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10586" t="15868" r="8817" b="12397"/>
          <a:stretch/>
        </p:blipFill>
        <p:spPr>
          <a:xfrm>
            <a:off x="2783058" y="1995005"/>
            <a:ext cx="6625883" cy="4557932"/>
          </a:xfrm>
          <a:prstGeom prst="rect">
            <a:avLst/>
          </a:prstGeom>
          <a:ln>
            <a:solidFill>
              <a:schemeClr val="tx1"/>
            </a:solidFill>
          </a:ln>
        </p:spPr>
      </p:pic>
    </p:spTree>
    <p:extLst>
      <p:ext uri="{BB962C8B-B14F-4D97-AF65-F5344CB8AC3E}">
        <p14:creationId xmlns:p14="http://schemas.microsoft.com/office/powerpoint/2010/main" val="2674996799"/>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like</a:t>
            </a:r>
          </a:p>
        </p:txBody>
      </p:sp>
      <p:pic>
        <p:nvPicPr>
          <p:cNvPr id="3" name="Picture 2" descr="A close-up of a child's face&#10;&#10;Description automatically generated">
            <a:extLst>
              <a:ext uri="{FF2B5EF4-FFF2-40B4-BE49-F238E27FC236}">
                <a16:creationId xmlns:a16="http://schemas.microsoft.com/office/drawing/2014/main" id="{58670CAC-10DD-3329-94B1-DD0CB8EF9E1F}"/>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299413" y="196948"/>
            <a:ext cx="5350213" cy="4471236"/>
          </a:xfrm>
          <a:prstGeom prst="rect">
            <a:avLst/>
          </a:prstGeom>
          <a:noFill/>
          <a:ln>
            <a:noFill/>
          </a:ln>
        </p:spPr>
      </p:pic>
    </p:spTree>
    <p:extLst>
      <p:ext uri="{BB962C8B-B14F-4D97-AF65-F5344CB8AC3E}">
        <p14:creationId xmlns:p14="http://schemas.microsoft.com/office/powerpoint/2010/main" val="422529880"/>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summer</a:t>
            </a:r>
          </a:p>
        </p:txBody>
      </p:sp>
      <p:pic>
        <p:nvPicPr>
          <p:cNvPr id="4" name="Picture 3" descr="A drawing of a tree and a sun&#10;&#10;Description automatically generated">
            <a:extLst>
              <a:ext uri="{FF2B5EF4-FFF2-40B4-BE49-F238E27FC236}">
                <a16:creationId xmlns:a16="http://schemas.microsoft.com/office/drawing/2014/main" id="{4F792B74-0DB5-00B8-A98F-19EA31481A2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3597953" y="140677"/>
            <a:ext cx="4996089" cy="4527507"/>
          </a:xfrm>
          <a:prstGeom prst="rect">
            <a:avLst/>
          </a:prstGeom>
        </p:spPr>
      </p:pic>
    </p:spTree>
    <p:extLst>
      <p:ext uri="{BB962C8B-B14F-4D97-AF65-F5344CB8AC3E}">
        <p14:creationId xmlns:p14="http://schemas.microsoft.com/office/powerpoint/2010/main" val="1390455287"/>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spring</a:t>
            </a:r>
          </a:p>
        </p:txBody>
      </p:sp>
      <p:pic>
        <p:nvPicPr>
          <p:cNvPr id="4" name="Picture 3" descr="A drawing of a tree with flowers and rain&#10;&#10;Description automatically generated">
            <a:extLst>
              <a:ext uri="{FF2B5EF4-FFF2-40B4-BE49-F238E27FC236}">
                <a16:creationId xmlns:a16="http://schemas.microsoft.com/office/drawing/2014/main" id="{55CCDB1B-42E6-EA77-7B07-BFB2F9D64192}"/>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Lst>
          </a:blip>
          <a:srcRect t="-10199" b="-11390"/>
          <a:stretch/>
        </p:blipFill>
        <p:spPr bwMode="auto">
          <a:xfrm>
            <a:off x="3929707" y="244561"/>
            <a:ext cx="4630850" cy="442362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55602594"/>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fall</a:t>
            </a:r>
          </a:p>
        </p:txBody>
      </p:sp>
      <p:pic>
        <p:nvPicPr>
          <p:cNvPr id="3" name="Picture 2" descr="A drawing of a tree with leaves&#10;&#10;Description automatically generated">
            <a:extLst>
              <a:ext uri="{FF2B5EF4-FFF2-40B4-BE49-F238E27FC236}">
                <a16:creationId xmlns:a16="http://schemas.microsoft.com/office/drawing/2014/main" id="{93C46E21-C23D-12B5-25C3-612032378330}"/>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318781" y="323076"/>
            <a:ext cx="4037157" cy="4345108"/>
          </a:xfrm>
          <a:prstGeom prst="rect">
            <a:avLst/>
          </a:prstGeom>
          <a:noFill/>
          <a:ln>
            <a:noFill/>
          </a:ln>
        </p:spPr>
      </p:pic>
    </p:spTree>
    <p:extLst>
      <p:ext uri="{BB962C8B-B14F-4D97-AF65-F5344CB8AC3E}">
        <p14:creationId xmlns:p14="http://schemas.microsoft.com/office/powerpoint/2010/main" val="3274523116"/>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rainy</a:t>
            </a:r>
          </a:p>
        </p:txBody>
      </p:sp>
      <p:pic>
        <p:nvPicPr>
          <p:cNvPr id="4" name="Picture 3" descr="A drawing of a cloud with raindrops&#10;&#10;Description automatically generated">
            <a:extLst>
              <a:ext uri="{FF2B5EF4-FFF2-40B4-BE49-F238E27FC236}">
                <a16:creationId xmlns:a16="http://schemas.microsoft.com/office/drawing/2014/main" id="{5D13C0DA-6D54-6AD2-E0EC-69BF70C48CB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753838" y="271668"/>
            <a:ext cx="4684319" cy="4476178"/>
          </a:xfrm>
          <a:prstGeom prst="rect">
            <a:avLst/>
          </a:prstGeom>
          <a:noFill/>
          <a:ln>
            <a:noFill/>
          </a:ln>
        </p:spPr>
      </p:pic>
    </p:spTree>
    <p:extLst>
      <p:ext uri="{BB962C8B-B14F-4D97-AF65-F5344CB8AC3E}">
        <p14:creationId xmlns:p14="http://schemas.microsoft.com/office/powerpoint/2010/main" val="2213778273"/>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weather</a:t>
            </a:r>
          </a:p>
        </p:txBody>
      </p:sp>
      <p:pic>
        <p:nvPicPr>
          <p:cNvPr id="4" name="Picture 3" descr="A drawing of a tree with a few seasons&#10;&#10;Description automatically generated">
            <a:extLst>
              <a:ext uri="{FF2B5EF4-FFF2-40B4-BE49-F238E27FC236}">
                <a16:creationId xmlns:a16="http://schemas.microsoft.com/office/drawing/2014/main" id="{986A2F41-FD0E-ABAE-161D-4048C64D18D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3470593" y="401999"/>
            <a:ext cx="5250813" cy="4266185"/>
          </a:xfrm>
          <a:prstGeom prst="rect">
            <a:avLst/>
          </a:prstGeom>
        </p:spPr>
      </p:pic>
    </p:spTree>
    <p:extLst>
      <p:ext uri="{BB962C8B-B14F-4D97-AF65-F5344CB8AC3E}">
        <p14:creationId xmlns:p14="http://schemas.microsoft.com/office/powerpoint/2010/main" val="2895813734"/>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sunny</a:t>
            </a:r>
          </a:p>
        </p:txBody>
      </p:sp>
      <p:pic>
        <p:nvPicPr>
          <p:cNvPr id="3" name="Picture 2" descr="A drawing of a sun&#10;&#10;Description automatically generated">
            <a:extLst>
              <a:ext uri="{FF2B5EF4-FFF2-40B4-BE49-F238E27FC236}">
                <a16:creationId xmlns:a16="http://schemas.microsoft.com/office/drawing/2014/main" id="{53C7DF6D-80F0-0728-9AD7-BD8A53DC910F}"/>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191547" y="450166"/>
            <a:ext cx="3544974" cy="4218018"/>
          </a:xfrm>
          <a:prstGeom prst="rect">
            <a:avLst/>
          </a:prstGeom>
          <a:noFill/>
          <a:ln>
            <a:noFill/>
          </a:ln>
        </p:spPr>
      </p:pic>
    </p:spTree>
    <p:extLst>
      <p:ext uri="{BB962C8B-B14F-4D97-AF65-F5344CB8AC3E}">
        <p14:creationId xmlns:p14="http://schemas.microsoft.com/office/powerpoint/2010/main" val="4170974653"/>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snowy</a:t>
            </a:r>
          </a:p>
        </p:txBody>
      </p:sp>
      <p:pic>
        <p:nvPicPr>
          <p:cNvPr id="3" name="Picture 2" descr="A drawing of a cloud and snowflakes&#10;&#10;Description automatically generated">
            <a:extLst>
              <a:ext uri="{FF2B5EF4-FFF2-40B4-BE49-F238E27FC236}">
                <a16:creationId xmlns:a16="http://schemas.microsoft.com/office/drawing/2014/main" id="{C90B663C-F248-8E30-9C7B-C9A049C1C66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770143" y="415279"/>
            <a:ext cx="4414444" cy="4252905"/>
          </a:xfrm>
          <a:prstGeom prst="rect">
            <a:avLst/>
          </a:prstGeom>
          <a:noFill/>
          <a:ln>
            <a:noFill/>
          </a:ln>
        </p:spPr>
      </p:pic>
    </p:spTree>
    <p:extLst>
      <p:ext uri="{BB962C8B-B14F-4D97-AF65-F5344CB8AC3E}">
        <p14:creationId xmlns:p14="http://schemas.microsoft.com/office/powerpoint/2010/main" val="2735794469"/>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739888" y="1511269"/>
            <a:ext cx="10712224" cy="3835461"/>
          </a:xfrm>
        </p:spPr>
        <p:txBody>
          <a:bodyPr>
            <a:noAutofit/>
          </a:bodyPr>
          <a:lstStyle/>
          <a:p>
            <a:pPr algn="l"/>
            <a:r>
              <a:rPr lang="en-US" sz="5400" b="1" dirty="0"/>
              <a:t>A. What kind of weather do you like?</a:t>
            </a:r>
            <a:br>
              <a:rPr lang="en-US" sz="5400" b="1" dirty="0"/>
            </a:br>
            <a:r>
              <a:rPr lang="en-US" sz="5400" b="1" dirty="0">
                <a:solidFill>
                  <a:srgbClr val="FF0000"/>
                </a:solidFill>
              </a:rPr>
              <a:t>B. I like </a:t>
            </a:r>
            <a:r>
              <a:rPr lang="en-US" sz="5400" b="1" u="sng" dirty="0">
                <a:solidFill>
                  <a:srgbClr val="FF0000"/>
                </a:solidFill>
              </a:rPr>
              <a:t>spring</a:t>
            </a:r>
            <a:r>
              <a:rPr lang="en-US" sz="5400" b="1" dirty="0">
                <a:solidFill>
                  <a:srgbClr val="FF0000"/>
                </a:solidFill>
              </a:rPr>
              <a:t> weather.</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1</a:t>
            </a:r>
          </a:p>
        </p:txBody>
      </p:sp>
    </p:spTree>
    <p:extLst>
      <p:ext uri="{BB962C8B-B14F-4D97-AF65-F5344CB8AC3E}">
        <p14:creationId xmlns:p14="http://schemas.microsoft.com/office/powerpoint/2010/main" val="99057439"/>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020048" y="892290"/>
            <a:ext cx="10712224" cy="3835461"/>
          </a:xfrm>
        </p:spPr>
        <p:txBody>
          <a:bodyPr>
            <a:noAutofit/>
          </a:bodyPr>
          <a:lstStyle/>
          <a:p>
            <a:pPr algn="l"/>
            <a:r>
              <a:rPr lang="en-US" sz="5400" b="1" dirty="0"/>
              <a:t>A. I like </a:t>
            </a:r>
            <a:r>
              <a:rPr lang="en-US" sz="5400" b="1" u="sng" dirty="0"/>
              <a:t>rainy</a:t>
            </a:r>
            <a:r>
              <a:rPr lang="en-US" sz="5400" b="1" dirty="0"/>
              <a:t> weather.</a:t>
            </a:r>
            <a:br>
              <a:rPr lang="en-US" sz="5400" b="1" dirty="0"/>
            </a:br>
            <a:r>
              <a:rPr lang="en-US" sz="5400" b="1" dirty="0">
                <a:solidFill>
                  <a:srgbClr val="FF0000"/>
                </a:solidFill>
              </a:rPr>
              <a:t>B. I don’t like </a:t>
            </a:r>
            <a:r>
              <a:rPr lang="en-US" sz="5400" b="1" u="sng" dirty="0">
                <a:solidFill>
                  <a:srgbClr val="FF0000"/>
                </a:solidFill>
              </a:rPr>
              <a:t>rainy</a:t>
            </a:r>
            <a:r>
              <a:rPr lang="en-US" sz="5400" b="1" dirty="0">
                <a:solidFill>
                  <a:srgbClr val="FF0000"/>
                </a:solidFill>
              </a:rPr>
              <a:t> weather!</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2</a:t>
            </a:r>
          </a:p>
        </p:txBody>
      </p:sp>
    </p:spTree>
    <p:extLst>
      <p:ext uri="{BB962C8B-B14F-4D97-AF65-F5344CB8AC3E}">
        <p14:creationId xmlns:p14="http://schemas.microsoft.com/office/powerpoint/2010/main" val="882393811"/>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661182" y="1511269"/>
            <a:ext cx="12192000" cy="3835461"/>
          </a:xfrm>
        </p:spPr>
        <p:txBody>
          <a:bodyPr>
            <a:noAutofit/>
          </a:bodyPr>
          <a:lstStyle/>
          <a:p>
            <a:pPr algn="l"/>
            <a:r>
              <a:rPr lang="en-US" sz="5400" b="1" dirty="0"/>
              <a:t>A. What kind of weather do you like?</a:t>
            </a:r>
            <a:br>
              <a:rPr lang="en-US" sz="5400" b="1" dirty="0"/>
            </a:br>
            <a:r>
              <a:rPr lang="en-US" sz="5400" b="1" dirty="0">
                <a:solidFill>
                  <a:srgbClr val="FF0000"/>
                </a:solidFill>
              </a:rPr>
              <a:t>B. I like rainy weather.</a:t>
            </a:r>
            <a:br>
              <a:rPr lang="en-US" sz="5400" b="1" dirty="0">
                <a:solidFill>
                  <a:srgbClr val="FF0000"/>
                </a:solidFill>
              </a:rPr>
            </a:br>
            <a:r>
              <a:rPr lang="en-US" sz="5400" b="1" dirty="0"/>
              <a:t>A. I don’t like rainy weather!</a:t>
            </a:r>
            <a:br>
              <a:rPr lang="en-US" sz="5400" b="1" dirty="0"/>
            </a:br>
            <a:r>
              <a:rPr lang="en-US" sz="5400" b="1" dirty="0">
                <a:solidFill>
                  <a:srgbClr val="FF0000"/>
                </a:solidFill>
              </a:rPr>
              <a:t>B. What kind of weather do you like?</a:t>
            </a:r>
            <a:br>
              <a:rPr lang="en-US" sz="5400" b="1" dirty="0">
                <a:solidFill>
                  <a:srgbClr val="FF0000"/>
                </a:solidFill>
              </a:rPr>
            </a:br>
            <a:r>
              <a:rPr lang="en-US" sz="5400" b="1" dirty="0"/>
              <a:t>A. I like sunny weather.</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2276739127"/>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82880" y="3935321"/>
            <a:ext cx="5641145" cy="1237910"/>
          </a:xfrm>
        </p:spPr>
        <p:txBody>
          <a:bodyPr>
            <a:noAutofit/>
          </a:bodyPr>
          <a:lstStyle/>
          <a:p>
            <a:r>
              <a:rPr lang="en-US" sz="8000" b="1" dirty="0"/>
              <a:t>Unit 5: Plants and Animals</a:t>
            </a:r>
          </a:p>
        </p:txBody>
      </p:sp>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l="10555" t="-819" r="10888" b="4847"/>
          <a:stretch/>
        </p:blipFill>
        <p:spPr>
          <a:xfrm>
            <a:off x="6096000" y="819443"/>
            <a:ext cx="5528603" cy="5219114"/>
          </a:xfrm>
          <a:prstGeom prst="rect">
            <a:avLst/>
          </a:prstGeom>
          <a:ln>
            <a:solidFill>
              <a:schemeClr val="tx1"/>
            </a:solidFill>
          </a:ln>
        </p:spPr>
      </p:pic>
    </p:spTree>
    <p:extLst>
      <p:ext uri="{BB962C8B-B14F-4D97-AF65-F5344CB8AC3E}">
        <p14:creationId xmlns:p14="http://schemas.microsoft.com/office/powerpoint/2010/main" val="2891331444"/>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8190" t="8562" r="7962" b="8460"/>
          <a:stretch/>
        </p:blipFill>
        <p:spPr>
          <a:xfrm>
            <a:off x="3294016" y="1758461"/>
            <a:ext cx="6262635" cy="4790050"/>
          </a:xfrm>
          <a:prstGeom prst="rect">
            <a:avLst/>
          </a:prstGeom>
          <a:ln>
            <a:solidFill>
              <a:schemeClr val="tx1"/>
            </a:solidFill>
          </a:ln>
        </p:spPr>
      </p:pic>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68812" y="545577"/>
            <a:ext cx="12191999" cy="1021726"/>
          </a:xfrm>
        </p:spPr>
        <p:txBody>
          <a:bodyPr>
            <a:noAutofit/>
          </a:bodyPr>
          <a:lstStyle/>
          <a:p>
            <a:r>
              <a:rPr lang="en-US" sz="5200" b="1" dirty="0"/>
              <a:t>Lesson 17: </a:t>
            </a:r>
            <a:br>
              <a:rPr lang="en-US" sz="5200" b="1" dirty="0"/>
            </a:br>
            <a:r>
              <a:rPr lang="en-US" sz="5200" b="1" dirty="0"/>
              <a:t>What’s Growing in Sara’s Garden?</a:t>
            </a:r>
          </a:p>
        </p:txBody>
      </p:sp>
    </p:spTree>
    <p:extLst>
      <p:ext uri="{BB962C8B-B14F-4D97-AF65-F5344CB8AC3E}">
        <p14:creationId xmlns:p14="http://schemas.microsoft.com/office/powerpoint/2010/main" val="1064859952"/>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grow</a:t>
            </a:r>
          </a:p>
        </p:txBody>
      </p:sp>
      <p:pic>
        <p:nvPicPr>
          <p:cNvPr id="4" name="Picture 3" descr="A drawing of a plant growing from seed&#10;&#10;Description automatically generated">
            <a:extLst>
              <a:ext uri="{FF2B5EF4-FFF2-40B4-BE49-F238E27FC236}">
                <a16:creationId xmlns:a16="http://schemas.microsoft.com/office/drawing/2014/main" id="{02375BA6-8212-1606-9E34-A898E22F74BD}"/>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669345" y="821989"/>
            <a:ext cx="4853305" cy="3846195"/>
          </a:xfrm>
          <a:prstGeom prst="rect">
            <a:avLst/>
          </a:prstGeom>
          <a:noFill/>
          <a:ln>
            <a:noFill/>
          </a:ln>
        </p:spPr>
      </p:pic>
    </p:spTree>
    <p:extLst>
      <p:ext uri="{BB962C8B-B14F-4D97-AF65-F5344CB8AC3E}">
        <p14:creationId xmlns:p14="http://schemas.microsoft.com/office/powerpoint/2010/main" val="1042742614"/>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garden</a:t>
            </a:r>
          </a:p>
        </p:txBody>
      </p:sp>
      <p:pic>
        <p:nvPicPr>
          <p:cNvPr id="4" name="Picture 3" descr="A drawing of a plant in a box&#10;&#10;Description automatically generated">
            <a:extLst>
              <a:ext uri="{FF2B5EF4-FFF2-40B4-BE49-F238E27FC236}">
                <a16:creationId xmlns:a16="http://schemas.microsoft.com/office/drawing/2014/main" id="{9CAF0AE4-34C1-7844-73B2-2D295B8C6A8D}"/>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541730" y="295422"/>
            <a:ext cx="4763722" cy="4501661"/>
          </a:xfrm>
          <a:prstGeom prst="rect">
            <a:avLst/>
          </a:prstGeom>
          <a:noFill/>
          <a:ln>
            <a:noFill/>
          </a:ln>
        </p:spPr>
      </p:pic>
    </p:spTree>
    <p:extLst>
      <p:ext uri="{BB962C8B-B14F-4D97-AF65-F5344CB8AC3E}">
        <p14:creationId xmlns:p14="http://schemas.microsoft.com/office/powerpoint/2010/main" val="2047318387"/>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tomato</a:t>
            </a:r>
          </a:p>
        </p:txBody>
      </p:sp>
      <p:pic>
        <p:nvPicPr>
          <p:cNvPr id="4" name="Picture 3" descr="A drawing of a tomato&#10;&#10;Description automatically generated">
            <a:extLst>
              <a:ext uri="{FF2B5EF4-FFF2-40B4-BE49-F238E27FC236}">
                <a16:creationId xmlns:a16="http://schemas.microsoft.com/office/drawing/2014/main" id="{AD73DDFE-3DF0-821B-F393-9DC426FA51A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8473"/>
          <a:stretch/>
        </p:blipFill>
        <p:spPr bwMode="auto">
          <a:xfrm>
            <a:off x="3519789" y="759655"/>
            <a:ext cx="5152417" cy="390852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26593369"/>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pepper</a:t>
            </a:r>
          </a:p>
        </p:txBody>
      </p:sp>
      <p:pic>
        <p:nvPicPr>
          <p:cNvPr id="4" name="Picture 3" descr="A drawing of a chili pepper&#10;&#10;Description automatically generated">
            <a:extLst>
              <a:ext uri="{FF2B5EF4-FFF2-40B4-BE49-F238E27FC236}">
                <a16:creationId xmlns:a16="http://schemas.microsoft.com/office/drawing/2014/main" id="{499B3EA1-3338-AA3C-F000-CEEECADC30F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47746" y="351694"/>
            <a:ext cx="3965598" cy="4471236"/>
          </a:xfrm>
          <a:prstGeom prst="rect">
            <a:avLst/>
          </a:prstGeom>
          <a:noFill/>
          <a:ln>
            <a:noFill/>
          </a:ln>
        </p:spPr>
      </p:pic>
    </p:spTree>
    <p:extLst>
      <p:ext uri="{BB962C8B-B14F-4D97-AF65-F5344CB8AC3E}">
        <p14:creationId xmlns:p14="http://schemas.microsoft.com/office/powerpoint/2010/main" val="2477962703"/>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cabbage</a:t>
            </a:r>
          </a:p>
        </p:txBody>
      </p:sp>
      <p:pic>
        <p:nvPicPr>
          <p:cNvPr id="3" name="Picture 2" descr="A drawing of a cabbage&#10;&#10;Description automatically generated">
            <a:extLst>
              <a:ext uri="{FF2B5EF4-FFF2-40B4-BE49-F238E27FC236}">
                <a16:creationId xmlns:a16="http://schemas.microsoft.com/office/drawing/2014/main" id="{0F0A17EC-996D-E8C7-A216-B9F43F245A52}"/>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194095" y="422030"/>
            <a:ext cx="5469184" cy="4358695"/>
          </a:xfrm>
          <a:prstGeom prst="rect">
            <a:avLst/>
          </a:prstGeom>
          <a:noFill/>
          <a:ln>
            <a:noFill/>
          </a:ln>
        </p:spPr>
      </p:pic>
    </p:spTree>
    <p:extLst>
      <p:ext uri="{BB962C8B-B14F-4D97-AF65-F5344CB8AC3E}">
        <p14:creationId xmlns:p14="http://schemas.microsoft.com/office/powerpoint/2010/main" val="3976333113"/>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bean</a:t>
            </a:r>
          </a:p>
        </p:txBody>
      </p:sp>
      <p:pic>
        <p:nvPicPr>
          <p:cNvPr id="3" name="Picture 2" descr="A drawing of a string of peas&#10;&#10;Description automatically generated">
            <a:extLst>
              <a:ext uri="{FF2B5EF4-FFF2-40B4-BE49-F238E27FC236}">
                <a16:creationId xmlns:a16="http://schemas.microsoft.com/office/drawing/2014/main" id="{7ED1B357-EA6B-FC79-9A76-1C1B6B898D12}"/>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10535"/>
          <a:stretch/>
        </p:blipFill>
        <p:spPr bwMode="auto">
          <a:xfrm>
            <a:off x="3769340" y="0"/>
            <a:ext cx="4653315" cy="466818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94445473"/>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apple</a:t>
            </a:r>
          </a:p>
        </p:txBody>
      </p:sp>
      <p:pic>
        <p:nvPicPr>
          <p:cNvPr id="4" name="Picture 3" descr="A drawing of an apple&#10;&#10;Description automatically generated">
            <a:extLst>
              <a:ext uri="{FF2B5EF4-FFF2-40B4-BE49-F238E27FC236}">
                <a16:creationId xmlns:a16="http://schemas.microsoft.com/office/drawing/2014/main" id="{0BD4219B-215B-3AE2-D1D3-CA4FFCD52883}"/>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680613" y="23391"/>
            <a:ext cx="4830770" cy="4865132"/>
          </a:xfrm>
          <a:prstGeom prst="rect">
            <a:avLst/>
          </a:prstGeom>
          <a:noFill/>
          <a:ln>
            <a:noFill/>
          </a:ln>
        </p:spPr>
      </p:pic>
    </p:spTree>
    <p:extLst>
      <p:ext uri="{BB962C8B-B14F-4D97-AF65-F5344CB8AC3E}">
        <p14:creationId xmlns:p14="http://schemas.microsoft.com/office/powerpoint/2010/main" val="1177176210"/>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potato</a:t>
            </a:r>
          </a:p>
        </p:txBody>
      </p:sp>
      <p:pic>
        <p:nvPicPr>
          <p:cNvPr id="4" name="Picture 3" descr="A drawing of a potato&#10;&#10;Description automatically generated">
            <a:extLst>
              <a:ext uri="{FF2B5EF4-FFF2-40B4-BE49-F238E27FC236}">
                <a16:creationId xmlns:a16="http://schemas.microsoft.com/office/drawing/2014/main" id="{4FE1E2BA-F36A-352F-EF0D-A485B3EF8358}"/>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094892" y="-109381"/>
            <a:ext cx="5725158" cy="4988582"/>
          </a:xfrm>
          <a:prstGeom prst="rect">
            <a:avLst/>
          </a:prstGeom>
          <a:noFill/>
          <a:ln>
            <a:noFill/>
          </a:ln>
        </p:spPr>
      </p:pic>
    </p:spTree>
    <p:extLst>
      <p:ext uri="{BB962C8B-B14F-4D97-AF65-F5344CB8AC3E}">
        <p14:creationId xmlns:p14="http://schemas.microsoft.com/office/powerpoint/2010/main" val="1545948211"/>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62593" y="1511269"/>
            <a:ext cx="12066814" cy="3835461"/>
          </a:xfrm>
        </p:spPr>
        <p:txBody>
          <a:bodyPr>
            <a:noAutofit/>
          </a:bodyPr>
          <a:lstStyle/>
          <a:p>
            <a:pPr algn="l"/>
            <a:r>
              <a:rPr lang="en-US" sz="5400" b="1" dirty="0"/>
              <a:t>A. What’s growing in Sara’s garden?</a:t>
            </a:r>
            <a:br>
              <a:rPr lang="en-US" sz="5400" b="1" dirty="0"/>
            </a:br>
            <a:r>
              <a:rPr lang="en-US" sz="5400" b="1" dirty="0">
                <a:solidFill>
                  <a:srgbClr val="FF0000"/>
                </a:solidFill>
              </a:rPr>
              <a:t>B. Sara is growing </a:t>
            </a:r>
            <a:r>
              <a:rPr lang="en-US" sz="5400" b="1" u="sng" dirty="0">
                <a:solidFill>
                  <a:srgbClr val="FF0000"/>
                </a:solidFill>
              </a:rPr>
              <a:t>tomatoes</a:t>
            </a:r>
            <a:r>
              <a:rPr lang="en-US" sz="5400" b="1" dirty="0">
                <a:solidFill>
                  <a:srgbClr val="FF0000"/>
                </a:solidFill>
              </a:rPr>
              <a:t> and </a:t>
            </a:r>
            <a:r>
              <a:rPr lang="en-US" sz="5400" b="1" u="sng" dirty="0">
                <a:solidFill>
                  <a:srgbClr val="FF0000"/>
                </a:solidFill>
              </a:rPr>
              <a:t>peppers</a:t>
            </a:r>
            <a:r>
              <a:rPr lang="en-US" sz="5400" b="1" dirty="0">
                <a:solidFill>
                  <a:srgbClr val="FF0000"/>
                </a:solidFill>
              </a:rPr>
              <a:t>.</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1</a:t>
            </a:r>
          </a:p>
        </p:txBody>
      </p:sp>
    </p:spTree>
    <p:extLst>
      <p:ext uri="{BB962C8B-B14F-4D97-AF65-F5344CB8AC3E}">
        <p14:creationId xmlns:p14="http://schemas.microsoft.com/office/powerpoint/2010/main" val="1344703813"/>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564643" y="920426"/>
            <a:ext cx="12066814" cy="3835461"/>
          </a:xfrm>
        </p:spPr>
        <p:txBody>
          <a:bodyPr>
            <a:noAutofit/>
          </a:bodyPr>
          <a:lstStyle/>
          <a:p>
            <a:pPr algn="l"/>
            <a:r>
              <a:rPr lang="en-US" sz="5400" b="1" dirty="0"/>
              <a:t>A. Are you growing </a:t>
            </a:r>
            <a:r>
              <a:rPr lang="en-US" sz="5400" b="1" u="sng" dirty="0"/>
              <a:t>apples</a:t>
            </a:r>
            <a:r>
              <a:rPr lang="en-US" sz="5400" b="1" dirty="0"/>
              <a:t>?</a:t>
            </a:r>
            <a:br>
              <a:rPr lang="en-US" sz="5400" b="1" dirty="0"/>
            </a:br>
            <a:r>
              <a:rPr lang="en-US" sz="5400" b="1" dirty="0">
                <a:solidFill>
                  <a:srgbClr val="FF0000"/>
                </a:solidFill>
              </a:rPr>
              <a:t>B. No, I’m growing </a:t>
            </a:r>
            <a:r>
              <a:rPr lang="en-US" sz="5400" b="1" u="sng" dirty="0">
                <a:solidFill>
                  <a:srgbClr val="FF0000"/>
                </a:solidFill>
              </a:rPr>
              <a:t>potatoes</a:t>
            </a:r>
            <a:r>
              <a:rPr lang="en-US" sz="5400" b="1" dirty="0">
                <a:solidFill>
                  <a:srgbClr val="FF0000"/>
                </a:solidFill>
              </a:rPr>
              <a:t> and </a:t>
            </a:r>
            <a:r>
              <a:rPr lang="en-US" sz="5400" b="1" u="sng" dirty="0">
                <a:solidFill>
                  <a:srgbClr val="FF0000"/>
                </a:solidFill>
              </a:rPr>
              <a:t>beans</a:t>
            </a:r>
            <a:r>
              <a:rPr lang="en-US" sz="5400" b="1" dirty="0">
                <a:solidFill>
                  <a:srgbClr val="FF0000"/>
                </a:solidFill>
              </a:rPr>
              <a:t>.</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2</a:t>
            </a:r>
          </a:p>
        </p:txBody>
      </p:sp>
    </p:spTree>
    <p:extLst>
      <p:ext uri="{BB962C8B-B14F-4D97-AF65-F5344CB8AC3E}">
        <p14:creationId xmlns:p14="http://schemas.microsoft.com/office/powerpoint/2010/main" val="3441897469"/>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1296" y="1898635"/>
            <a:ext cx="12129407" cy="3060730"/>
          </a:xfrm>
        </p:spPr>
        <p:txBody>
          <a:bodyPr>
            <a:noAutofit/>
          </a:bodyPr>
          <a:lstStyle/>
          <a:p>
            <a:pPr algn="l"/>
            <a:r>
              <a:rPr lang="en-US" sz="5400" b="1" dirty="0"/>
              <a:t>A. What’s growing in Sara’s garden?</a:t>
            </a:r>
            <a:br>
              <a:rPr lang="en-US" sz="5400" b="1" dirty="0"/>
            </a:br>
            <a:r>
              <a:rPr lang="en-US" sz="5400" b="1" dirty="0">
                <a:solidFill>
                  <a:srgbClr val="FF0000"/>
                </a:solidFill>
              </a:rPr>
              <a:t>B. Sara is growing tomatoes and cabbage.</a:t>
            </a:r>
            <a:br>
              <a:rPr lang="en-US" sz="5400" b="1" dirty="0">
                <a:solidFill>
                  <a:srgbClr val="FF0000"/>
                </a:solidFill>
              </a:rPr>
            </a:br>
            <a:r>
              <a:rPr lang="en-US" sz="5400" b="1" dirty="0"/>
              <a:t>A. What’s growing in Mark’s garden?</a:t>
            </a:r>
            <a:br>
              <a:rPr lang="en-US" sz="5400" b="1" dirty="0"/>
            </a:br>
            <a:r>
              <a:rPr lang="en-US" sz="5400" b="1" dirty="0">
                <a:solidFill>
                  <a:srgbClr val="FF0000"/>
                </a:solidFill>
              </a:rPr>
              <a:t>B. Mark is growing beans and potatoes.</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2275000635"/>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72835" y="1504489"/>
            <a:ext cx="11446329" cy="3849022"/>
          </a:xfrm>
        </p:spPr>
        <p:txBody>
          <a:bodyPr>
            <a:noAutofit/>
          </a:bodyPr>
          <a:lstStyle/>
          <a:p>
            <a:pPr algn="l"/>
            <a:r>
              <a:rPr lang="en-US" sz="5400" b="1" dirty="0"/>
              <a:t>A. Are you growing apples?</a:t>
            </a:r>
            <a:br>
              <a:rPr lang="en-US" sz="5400" b="1" dirty="0"/>
            </a:br>
            <a:r>
              <a:rPr lang="en-US" sz="5400" b="1" dirty="0">
                <a:solidFill>
                  <a:srgbClr val="FF0000"/>
                </a:solidFill>
              </a:rPr>
              <a:t>B. No. I’m growing potatoes and beans.</a:t>
            </a:r>
            <a:br>
              <a:rPr lang="en-US" sz="5400" b="1" dirty="0">
                <a:solidFill>
                  <a:srgbClr val="FF0000"/>
                </a:solidFill>
              </a:rPr>
            </a:br>
            <a:r>
              <a:rPr lang="en-US" sz="5400" b="1" dirty="0"/>
              <a:t>A. Where are the potatoes in your garden?</a:t>
            </a:r>
            <a:br>
              <a:rPr lang="en-US" sz="5400" b="1" dirty="0"/>
            </a:br>
            <a:r>
              <a:rPr lang="en-US" sz="5400" b="1" dirty="0">
                <a:solidFill>
                  <a:srgbClr val="FF0000"/>
                </a:solidFill>
              </a:rPr>
              <a:t>B. They’re over here.</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CPA1: Role Play Option</a:t>
            </a:r>
          </a:p>
        </p:txBody>
      </p:sp>
    </p:spTree>
    <p:extLst>
      <p:ext uri="{BB962C8B-B14F-4D97-AF65-F5344CB8AC3E}">
        <p14:creationId xmlns:p14="http://schemas.microsoft.com/office/powerpoint/2010/main" val="2053185076"/>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11955" t="6367" r="3512" b="12397"/>
          <a:stretch/>
        </p:blipFill>
        <p:spPr>
          <a:xfrm>
            <a:off x="3184778" y="1941342"/>
            <a:ext cx="6212441" cy="4614202"/>
          </a:xfrm>
          <a:prstGeom prst="rect">
            <a:avLst/>
          </a:prstGeom>
          <a:ln>
            <a:solidFill>
              <a:schemeClr val="tx1"/>
            </a:solidFill>
          </a:ln>
        </p:spPr>
      </p:pic>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756592"/>
            <a:ext cx="12191999" cy="1021726"/>
          </a:xfrm>
        </p:spPr>
        <p:txBody>
          <a:bodyPr>
            <a:noAutofit/>
          </a:bodyPr>
          <a:lstStyle/>
          <a:p>
            <a:r>
              <a:rPr lang="en-US" sz="5200" b="1" dirty="0"/>
              <a:t>Lesson 18:</a:t>
            </a:r>
            <a:br>
              <a:rPr lang="en-US" sz="5200" b="1" dirty="0"/>
            </a:br>
            <a:r>
              <a:rPr lang="en-US" sz="5200" b="1" dirty="0"/>
              <a:t> How Many Tomatoes Are in Your Garden?</a:t>
            </a:r>
          </a:p>
        </p:txBody>
      </p:sp>
    </p:spTree>
    <p:extLst>
      <p:ext uri="{BB962C8B-B14F-4D97-AF65-F5344CB8AC3E}">
        <p14:creationId xmlns:p14="http://schemas.microsoft.com/office/powerpoint/2010/main" val="1418795466"/>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ten</a:t>
            </a:r>
          </a:p>
        </p:txBody>
      </p:sp>
      <p:pic>
        <p:nvPicPr>
          <p:cNvPr id="4" name="Picture 3" descr="A drawing of a number&#10;&#10;Description automatically generated">
            <a:extLst>
              <a:ext uri="{FF2B5EF4-FFF2-40B4-BE49-F238E27FC236}">
                <a16:creationId xmlns:a16="http://schemas.microsoft.com/office/drawing/2014/main" id="{8ACBB625-7571-AD9B-55B9-32BD58AAA182}"/>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9859" b="12684"/>
          <a:stretch/>
        </p:blipFill>
        <p:spPr bwMode="auto">
          <a:xfrm>
            <a:off x="3317125" y="422031"/>
            <a:ext cx="5557749" cy="424615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10467955"/>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eleven</a:t>
            </a:r>
          </a:p>
        </p:txBody>
      </p:sp>
      <p:pic>
        <p:nvPicPr>
          <p:cNvPr id="4" name="Picture 3" descr="A drawing of a square with black dots&#10;&#10;Description automatically generated">
            <a:extLst>
              <a:ext uri="{FF2B5EF4-FFF2-40B4-BE49-F238E27FC236}">
                <a16:creationId xmlns:a16="http://schemas.microsoft.com/office/drawing/2014/main" id="{104545EA-8533-7E8E-537B-CF8D63E7FFEF}"/>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9722" b="11794"/>
          <a:stretch/>
        </p:blipFill>
        <p:spPr bwMode="auto">
          <a:xfrm>
            <a:off x="3118767" y="393895"/>
            <a:ext cx="5746559" cy="441725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31877383"/>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twelve</a:t>
            </a:r>
          </a:p>
        </p:txBody>
      </p:sp>
      <p:pic>
        <p:nvPicPr>
          <p:cNvPr id="4" name="Picture 3" descr="A drawing of a number and a square&#10;&#10;Description automatically generated">
            <a:extLst>
              <a:ext uri="{FF2B5EF4-FFF2-40B4-BE49-F238E27FC236}">
                <a16:creationId xmlns:a16="http://schemas.microsoft.com/office/drawing/2014/main" id="{4643284B-9B81-133A-AA44-366431164A7B}"/>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r="-1301" b="18861"/>
          <a:stretch/>
        </p:blipFill>
        <p:spPr bwMode="auto">
          <a:xfrm>
            <a:off x="2931242" y="199397"/>
            <a:ext cx="6100216" cy="4175656"/>
          </a:xfrm>
          <a:prstGeom prst="rect">
            <a:avLst/>
          </a:prstGeom>
          <a:noFill/>
          <a:ln>
            <a:noFill/>
          </a:ln>
        </p:spPr>
      </p:pic>
    </p:spTree>
    <p:extLst>
      <p:ext uri="{BB962C8B-B14F-4D97-AF65-F5344CB8AC3E}">
        <p14:creationId xmlns:p14="http://schemas.microsoft.com/office/powerpoint/2010/main" val="2823684620"/>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thirteen</a:t>
            </a:r>
          </a:p>
        </p:txBody>
      </p:sp>
      <p:pic>
        <p:nvPicPr>
          <p:cNvPr id="4" name="Picture 3" descr="A drawing of a number and a number&#10;&#10;Description automatically generated">
            <a:extLst>
              <a:ext uri="{FF2B5EF4-FFF2-40B4-BE49-F238E27FC236}">
                <a16:creationId xmlns:a16="http://schemas.microsoft.com/office/drawing/2014/main" id="{3B5CA91F-E262-EF2D-300D-D463000BE954}"/>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r="-1541" b="17101"/>
          <a:stretch/>
        </p:blipFill>
        <p:spPr bwMode="auto">
          <a:xfrm>
            <a:off x="3498014" y="24618"/>
            <a:ext cx="5505310" cy="446341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04844562"/>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fourteen</a:t>
            </a:r>
          </a:p>
        </p:txBody>
      </p:sp>
      <p:pic>
        <p:nvPicPr>
          <p:cNvPr id="4" name="Picture 3" descr="A drawing of a number and a number&#10;&#10;Description automatically generated">
            <a:extLst>
              <a:ext uri="{FF2B5EF4-FFF2-40B4-BE49-F238E27FC236}">
                <a16:creationId xmlns:a16="http://schemas.microsoft.com/office/drawing/2014/main" id="{C8574C12-8FA8-2B40-2C59-730878D4EA40}"/>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17313"/>
          <a:stretch/>
        </p:blipFill>
        <p:spPr bwMode="auto">
          <a:xfrm>
            <a:off x="3389013" y="0"/>
            <a:ext cx="5795357" cy="4431323"/>
          </a:xfrm>
          <a:prstGeom prst="rect">
            <a:avLst/>
          </a:prstGeom>
          <a:noFill/>
          <a:ln>
            <a:noFill/>
          </a:ln>
        </p:spPr>
      </p:pic>
    </p:spTree>
    <p:extLst>
      <p:ext uri="{BB962C8B-B14F-4D97-AF65-F5344CB8AC3E}">
        <p14:creationId xmlns:p14="http://schemas.microsoft.com/office/powerpoint/2010/main" val="2201359746"/>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fifteen</a:t>
            </a:r>
          </a:p>
        </p:txBody>
      </p:sp>
      <p:pic>
        <p:nvPicPr>
          <p:cNvPr id="4" name="Picture 3" descr="A drawing of a number and dots&#10;&#10;Description automatically generated">
            <a:extLst>
              <a:ext uri="{FF2B5EF4-FFF2-40B4-BE49-F238E27FC236}">
                <a16:creationId xmlns:a16="http://schemas.microsoft.com/office/drawing/2014/main" id="{80C67B18-ADC4-9C55-5C95-66B69257509C}"/>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16798"/>
          <a:stretch/>
        </p:blipFill>
        <p:spPr bwMode="auto">
          <a:xfrm>
            <a:off x="3559125" y="165849"/>
            <a:ext cx="5288503" cy="4305387"/>
          </a:xfrm>
          <a:prstGeom prst="rect">
            <a:avLst/>
          </a:prstGeom>
          <a:noFill/>
          <a:ln>
            <a:noFill/>
          </a:ln>
        </p:spPr>
      </p:pic>
    </p:spTree>
    <p:extLst>
      <p:ext uri="{BB962C8B-B14F-4D97-AF65-F5344CB8AC3E}">
        <p14:creationId xmlns:p14="http://schemas.microsoft.com/office/powerpoint/2010/main" val="3907382942"/>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sixteen</a:t>
            </a:r>
          </a:p>
        </p:txBody>
      </p:sp>
      <p:pic>
        <p:nvPicPr>
          <p:cNvPr id="5" name="Picture 4" descr="A drawing of a number and a square&#10;&#10;Description automatically generated">
            <a:extLst>
              <a:ext uri="{FF2B5EF4-FFF2-40B4-BE49-F238E27FC236}">
                <a16:creationId xmlns:a16="http://schemas.microsoft.com/office/drawing/2014/main" id="{E423A18A-9242-2522-C19E-AC3278D8A153}"/>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6400" b="12336"/>
          <a:stretch/>
        </p:blipFill>
        <p:spPr bwMode="auto">
          <a:xfrm>
            <a:off x="3600965" y="864253"/>
            <a:ext cx="4990069" cy="360674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25595155"/>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seventeen</a:t>
            </a:r>
          </a:p>
        </p:txBody>
      </p:sp>
      <p:pic>
        <p:nvPicPr>
          <p:cNvPr id="4" name="Picture 3" descr="A drawing of a number and dots&#10;&#10;Description automatically generated">
            <a:extLst>
              <a:ext uri="{FF2B5EF4-FFF2-40B4-BE49-F238E27FC236}">
                <a16:creationId xmlns:a16="http://schemas.microsoft.com/office/drawing/2014/main" id="{71207042-E010-6EED-9BB0-E577FDFD707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8815" b="12702"/>
          <a:stretch/>
        </p:blipFill>
        <p:spPr bwMode="auto">
          <a:xfrm>
            <a:off x="3581922" y="548640"/>
            <a:ext cx="5213754" cy="411954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17634464"/>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eighteen</a:t>
            </a:r>
          </a:p>
        </p:txBody>
      </p:sp>
      <p:pic>
        <p:nvPicPr>
          <p:cNvPr id="3" name="Picture 2" descr="A drawing of a number and dots&#10;&#10;Description automatically generated">
            <a:extLst>
              <a:ext uri="{FF2B5EF4-FFF2-40B4-BE49-F238E27FC236}">
                <a16:creationId xmlns:a16="http://schemas.microsoft.com/office/drawing/2014/main" id="{D1F6E0ED-A2C6-08F7-7C67-FD4057FDE708}"/>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10526" b="9538"/>
          <a:stretch/>
        </p:blipFill>
        <p:spPr bwMode="auto">
          <a:xfrm>
            <a:off x="3664443" y="1126789"/>
            <a:ext cx="4863113" cy="354139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06922555"/>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nineteen</a:t>
            </a:r>
          </a:p>
        </p:txBody>
      </p:sp>
      <p:pic>
        <p:nvPicPr>
          <p:cNvPr id="4" name="Picture 3" descr="A drawing of a number and dots&#10;&#10;Description automatically generated">
            <a:extLst>
              <a:ext uri="{FF2B5EF4-FFF2-40B4-BE49-F238E27FC236}">
                <a16:creationId xmlns:a16="http://schemas.microsoft.com/office/drawing/2014/main" id="{6359F00F-E588-B8FF-0B5E-66B86F236178}"/>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5983" b="8408"/>
          <a:stretch/>
        </p:blipFill>
        <p:spPr bwMode="auto">
          <a:xfrm>
            <a:off x="3585361" y="1126789"/>
            <a:ext cx="5021278" cy="354139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91278536"/>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50201" y="2217042"/>
            <a:ext cx="11079205" cy="2423916"/>
          </a:xfrm>
        </p:spPr>
        <p:txBody>
          <a:bodyPr>
            <a:noAutofit/>
          </a:bodyPr>
          <a:lstStyle/>
          <a:p>
            <a:pPr algn="l"/>
            <a:r>
              <a:rPr lang="en-US" sz="5400" b="1" dirty="0"/>
              <a:t>A. How many </a:t>
            </a:r>
            <a:r>
              <a:rPr lang="en-US" sz="5400" b="1" u="sng" dirty="0"/>
              <a:t>tomatoes</a:t>
            </a:r>
            <a:r>
              <a:rPr lang="en-US" sz="5400" b="1" dirty="0"/>
              <a:t> are in your garden?</a:t>
            </a:r>
            <a:br>
              <a:rPr lang="en-US" sz="5400" b="1" dirty="0"/>
            </a:br>
            <a:r>
              <a:rPr lang="en-US" sz="5400" b="1" dirty="0">
                <a:solidFill>
                  <a:srgbClr val="FF0000"/>
                </a:solidFill>
              </a:rPr>
              <a:t>B. There are </a:t>
            </a:r>
            <a:r>
              <a:rPr lang="en-US" sz="5400" b="1" u="sng" dirty="0">
                <a:solidFill>
                  <a:srgbClr val="FF0000"/>
                </a:solidFill>
              </a:rPr>
              <a:t>13</a:t>
            </a:r>
            <a:r>
              <a:rPr lang="en-US" sz="5400" b="1" dirty="0">
                <a:solidFill>
                  <a:srgbClr val="FF0000"/>
                </a:solidFill>
              </a:rPr>
              <a:t> </a:t>
            </a:r>
            <a:r>
              <a:rPr lang="en-US" sz="5400" b="1" u="sng" dirty="0">
                <a:solidFill>
                  <a:srgbClr val="FF0000"/>
                </a:solidFill>
              </a:rPr>
              <a:t>tomatoes</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655143355"/>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54853" y="1128932"/>
            <a:ext cx="12129407" cy="4600136"/>
          </a:xfrm>
        </p:spPr>
        <p:txBody>
          <a:bodyPr>
            <a:noAutofit/>
          </a:bodyPr>
          <a:lstStyle/>
          <a:p>
            <a:pPr algn="l"/>
            <a:r>
              <a:rPr lang="en-US" sz="5400" b="1" dirty="0"/>
              <a:t>A. Sara, how many tomatoes are in your garden?</a:t>
            </a:r>
            <a:br>
              <a:rPr lang="en-US" sz="5400" b="1" dirty="0"/>
            </a:br>
            <a:r>
              <a:rPr lang="en-US" sz="5400" b="1" dirty="0">
                <a:solidFill>
                  <a:srgbClr val="FF0000"/>
                </a:solidFill>
              </a:rPr>
              <a:t>B. There are 13 tomatoes.</a:t>
            </a:r>
            <a:br>
              <a:rPr lang="en-US" sz="5400" b="1" dirty="0">
                <a:solidFill>
                  <a:srgbClr val="FF0000"/>
                </a:solidFill>
              </a:rPr>
            </a:br>
            <a:r>
              <a:rPr lang="en-US" sz="5400" b="1" dirty="0"/>
              <a:t>A. How many cabbages are in your garden?</a:t>
            </a:r>
            <a:br>
              <a:rPr lang="en-US" sz="5400" b="1" dirty="0"/>
            </a:br>
            <a:r>
              <a:rPr lang="en-US" sz="5400" b="1" dirty="0">
                <a:solidFill>
                  <a:srgbClr val="FF0000"/>
                </a:solidFill>
              </a:rPr>
              <a:t>B. There is one cabbage.</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1646717658"/>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29772" y="606156"/>
            <a:ext cx="12191999" cy="1021726"/>
          </a:xfrm>
        </p:spPr>
        <p:txBody>
          <a:bodyPr>
            <a:noAutofit/>
          </a:bodyPr>
          <a:lstStyle/>
          <a:p>
            <a:r>
              <a:rPr lang="en-US" sz="5200" b="1" dirty="0"/>
              <a:t>Lesson 19:</a:t>
            </a:r>
            <a:br>
              <a:rPr lang="en-US" sz="5200" b="1" dirty="0"/>
            </a:br>
            <a:r>
              <a:rPr lang="en-US" sz="5200" b="1" dirty="0"/>
              <a:t> Here You Go!</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6479" t="11440" r="16517" b="11954"/>
          <a:stretch/>
        </p:blipFill>
        <p:spPr>
          <a:xfrm>
            <a:off x="2700997" y="1778318"/>
            <a:ext cx="6330462" cy="4867422"/>
          </a:xfrm>
          <a:prstGeom prst="rect">
            <a:avLst/>
          </a:prstGeom>
          <a:ln>
            <a:solidFill>
              <a:schemeClr val="tx1"/>
            </a:solidFill>
          </a:ln>
        </p:spPr>
      </p:pic>
    </p:spTree>
    <p:extLst>
      <p:ext uri="{BB962C8B-B14F-4D97-AF65-F5344CB8AC3E}">
        <p14:creationId xmlns:p14="http://schemas.microsoft.com/office/powerpoint/2010/main" val="1500752219"/>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Hello.</a:t>
            </a:r>
          </a:p>
        </p:txBody>
      </p:sp>
      <p:pic>
        <p:nvPicPr>
          <p:cNvPr id="3" name="Picture 2" descr="A cartoon of a child waving&#10;&#10;Description automatically generated">
            <a:extLst>
              <a:ext uri="{FF2B5EF4-FFF2-40B4-BE49-F238E27FC236}">
                <a16:creationId xmlns:a16="http://schemas.microsoft.com/office/drawing/2014/main" id="{4D94203C-AD9F-CB75-FC04-D91A07FF5542}"/>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3924298" y="1175049"/>
            <a:ext cx="4343400" cy="3493135"/>
          </a:xfrm>
          <a:prstGeom prst="rect">
            <a:avLst/>
          </a:prstGeom>
          <a:noFill/>
          <a:ln>
            <a:noFill/>
          </a:ln>
        </p:spPr>
      </p:pic>
    </p:spTree>
    <p:extLst>
      <p:ext uri="{BB962C8B-B14F-4D97-AF65-F5344CB8AC3E}">
        <p14:creationId xmlns:p14="http://schemas.microsoft.com/office/powerpoint/2010/main" val="3501703043"/>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red</a:t>
            </a:r>
          </a:p>
        </p:txBody>
      </p:sp>
      <p:pic>
        <p:nvPicPr>
          <p:cNvPr id="3" name="Picture 2" descr="A pink square with black border&#10;&#10;Description automatically generated">
            <a:extLst>
              <a:ext uri="{FF2B5EF4-FFF2-40B4-BE49-F238E27FC236}">
                <a16:creationId xmlns:a16="http://schemas.microsoft.com/office/drawing/2014/main" id="{72464679-F30E-4987-D527-20B282A24481}"/>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7878"/>
          <a:stretch/>
        </p:blipFill>
        <p:spPr bwMode="auto">
          <a:xfrm>
            <a:off x="4115433" y="778809"/>
            <a:ext cx="3961130" cy="388937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6888536"/>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orange</a:t>
            </a:r>
          </a:p>
        </p:txBody>
      </p:sp>
      <p:pic>
        <p:nvPicPr>
          <p:cNvPr id="3" name="Picture 2" descr="A drawing of a square&#10;&#10;Description automatically generated">
            <a:extLst>
              <a:ext uri="{FF2B5EF4-FFF2-40B4-BE49-F238E27FC236}">
                <a16:creationId xmlns:a16="http://schemas.microsoft.com/office/drawing/2014/main" id="{2BC1A1E9-C579-3CCE-719E-F7F4F213D9FC}"/>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316728" y="1083609"/>
            <a:ext cx="3558540" cy="3584575"/>
          </a:xfrm>
          <a:prstGeom prst="rect">
            <a:avLst/>
          </a:prstGeom>
          <a:noFill/>
          <a:ln>
            <a:noFill/>
          </a:ln>
        </p:spPr>
      </p:pic>
    </p:spTree>
    <p:extLst>
      <p:ext uri="{BB962C8B-B14F-4D97-AF65-F5344CB8AC3E}">
        <p14:creationId xmlns:p14="http://schemas.microsoft.com/office/powerpoint/2010/main" val="1493731231"/>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yellow</a:t>
            </a:r>
          </a:p>
        </p:txBody>
      </p:sp>
      <p:pic>
        <p:nvPicPr>
          <p:cNvPr id="3" name="Picture 2" descr="A yellow square with black lines&#10;&#10;Description automatically generated">
            <a:extLst>
              <a:ext uri="{FF2B5EF4-FFF2-40B4-BE49-F238E27FC236}">
                <a16:creationId xmlns:a16="http://schemas.microsoft.com/office/drawing/2014/main" id="{A83A42D0-1285-F4D4-5C52-BED62190884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37315" y="778809"/>
            <a:ext cx="4317365" cy="3889375"/>
          </a:xfrm>
          <a:prstGeom prst="rect">
            <a:avLst/>
          </a:prstGeom>
          <a:noFill/>
          <a:ln>
            <a:noFill/>
          </a:ln>
        </p:spPr>
      </p:pic>
    </p:spTree>
    <p:extLst>
      <p:ext uri="{BB962C8B-B14F-4D97-AF65-F5344CB8AC3E}">
        <p14:creationId xmlns:p14="http://schemas.microsoft.com/office/powerpoint/2010/main" val="2530551740"/>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green</a:t>
            </a:r>
          </a:p>
        </p:txBody>
      </p:sp>
      <p:pic>
        <p:nvPicPr>
          <p:cNvPr id="3" name="Picture 2" descr="A green square with black lines&#10;&#10;Description automatically generated">
            <a:extLst>
              <a:ext uri="{FF2B5EF4-FFF2-40B4-BE49-F238E27FC236}">
                <a16:creationId xmlns:a16="http://schemas.microsoft.com/office/drawing/2014/main" id="{E9345DE3-25CE-34A6-2354-99481A3F837F}"/>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2768" r="11468" b="10222"/>
          <a:stretch/>
        </p:blipFill>
        <p:spPr bwMode="auto">
          <a:xfrm>
            <a:off x="4158613" y="721024"/>
            <a:ext cx="3874770" cy="394716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37203010"/>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purple</a:t>
            </a:r>
          </a:p>
        </p:txBody>
      </p:sp>
      <p:pic>
        <p:nvPicPr>
          <p:cNvPr id="3" name="Picture 2" descr="A purple square with black border&#10;&#10;Description automatically generated">
            <a:extLst>
              <a:ext uri="{FF2B5EF4-FFF2-40B4-BE49-F238E27FC236}">
                <a16:creationId xmlns:a16="http://schemas.microsoft.com/office/drawing/2014/main" id="{9B424C49-25C2-7849-6D23-88DF0FBA64A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152898" y="1083609"/>
            <a:ext cx="3886200" cy="3584575"/>
          </a:xfrm>
          <a:prstGeom prst="rect">
            <a:avLst/>
          </a:prstGeom>
          <a:noFill/>
          <a:ln>
            <a:noFill/>
          </a:ln>
        </p:spPr>
      </p:pic>
    </p:spTree>
    <p:extLst>
      <p:ext uri="{BB962C8B-B14F-4D97-AF65-F5344CB8AC3E}">
        <p14:creationId xmlns:p14="http://schemas.microsoft.com/office/powerpoint/2010/main" val="565040153"/>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brown</a:t>
            </a:r>
          </a:p>
        </p:txBody>
      </p:sp>
      <p:pic>
        <p:nvPicPr>
          <p:cNvPr id="3" name="Picture 2" descr="A drawing of a square&#10;&#10;Description automatically generated">
            <a:extLst>
              <a:ext uri="{FF2B5EF4-FFF2-40B4-BE49-F238E27FC236}">
                <a16:creationId xmlns:a16="http://schemas.microsoft.com/office/drawing/2014/main" id="{201751D9-69CE-50DC-FACA-A42A5AB4B81B}"/>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11598" y="533064"/>
            <a:ext cx="4368800" cy="4135120"/>
          </a:xfrm>
          <a:prstGeom prst="rect">
            <a:avLst/>
          </a:prstGeom>
          <a:noFill/>
          <a:ln>
            <a:noFill/>
          </a:ln>
        </p:spPr>
      </p:pic>
    </p:spTree>
    <p:extLst>
      <p:ext uri="{BB962C8B-B14F-4D97-AF65-F5344CB8AC3E}">
        <p14:creationId xmlns:p14="http://schemas.microsoft.com/office/powerpoint/2010/main" val="2420396351"/>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Here you go.</a:t>
            </a:r>
          </a:p>
        </p:txBody>
      </p:sp>
      <p:pic>
        <p:nvPicPr>
          <p:cNvPr id="3" name="Picture 2" descr="A drawing of hands holding a pumpkin&#10;&#10;Description automatically generated">
            <a:extLst>
              <a:ext uri="{FF2B5EF4-FFF2-40B4-BE49-F238E27FC236}">
                <a16:creationId xmlns:a16="http://schemas.microsoft.com/office/drawing/2014/main" id="{73DCEC0E-8FF4-E6C7-5CF3-4DE048204A63}"/>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799237" y="864253"/>
            <a:ext cx="6205257" cy="3803931"/>
          </a:xfrm>
          <a:prstGeom prst="rect">
            <a:avLst/>
          </a:prstGeom>
          <a:noFill/>
          <a:ln>
            <a:noFill/>
          </a:ln>
        </p:spPr>
      </p:pic>
    </p:spTree>
    <p:extLst>
      <p:ext uri="{BB962C8B-B14F-4D97-AF65-F5344CB8AC3E}">
        <p14:creationId xmlns:p14="http://schemas.microsoft.com/office/powerpoint/2010/main" val="346014401"/>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930791" y="2602585"/>
            <a:ext cx="10583636" cy="1652829"/>
          </a:xfrm>
        </p:spPr>
        <p:txBody>
          <a:bodyPr>
            <a:noAutofit/>
          </a:bodyPr>
          <a:lstStyle/>
          <a:p>
            <a:pPr algn="l"/>
            <a:r>
              <a:rPr lang="en-US" sz="5400" b="1" dirty="0"/>
              <a:t>A. I’d like three </a:t>
            </a:r>
            <a:r>
              <a:rPr lang="en-US" sz="5400" b="1" u="sng" dirty="0"/>
              <a:t>red</a:t>
            </a:r>
            <a:r>
              <a:rPr lang="en-US" sz="5400" b="1" dirty="0"/>
              <a:t> peppers, please.</a:t>
            </a:r>
            <a:br>
              <a:rPr lang="en-US" sz="5400" b="1" dirty="0"/>
            </a:br>
            <a:r>
              <a:rPr lang="en-US" sz="5400" b="1" dirty="0">
                <a:solidFill>
                  <a:srgbClr val="FF0000"/>
                </a:solidFill>
              </a:rPr>
              <a:t>B. Here you go.</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752720710"/>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54745" y="1200715"/>
            <a:ext cx="12191999" cy="4456569"/>
          </a:xfrm>
        </p:spPr>
        <p:txBody>
          <a:bodyPr>
            <a:noAutofit/>
          </a:bodyPr>
          <a:lstStyle/>
          <a:p>
            <a:pPr algn="l"/>
            <a:r>
              <a:rPr lang="en-US" sz="5200" b="1" dirty="0"/>
              <a:t>A. Hello. I’d like three red peppers, please.</a:t>
            </a:r>
            <a:br>
              <a:rPr lang="en-US" sz="5200" b="1" dirty="0"/>
            </a:br>
            <a:r>
              <a:rPr lang="en-US" sz="5200" b="1" dirty="0">
                <a:solidFill>
                  <a:srgbClr val="FF0000"/>
                </a:solidFill>
              </a:rPr>
              <a:t>B. Here you go.</a:t>
            </a:r>
            <a:br>
              <a:rPr lang="en-US" sz="5200" b="1" dirty="0">
                <a:solidFill>
                  <a:srgbClr val="FF0000"/>
                </a:solidFill>
              </a:rPr>
            </a:br>
            <a:r>
              <a:rPr lang="en-US" sz="5200" b="1" dirty="0"/>
              <a:t>A. Thanks!</a:t>
            </a:r>
            <a:br>
              <a:rPr lang="en-US" sz="5200" b="1" dirty="0"/>
            </a:br>
            <a:r>
              <a:rPr lang="en-US" sz="5200" b="1" dirty="0">
                <a:solidFill>
                  <a:srgbClr val="00B050"/>
                </a:solidFill>
              </a:rPr>
              <a:t>C. I’d like one purple cabbage, please.</a:t>
            </a:r>
            <a:br>
              <a:rPr lang="en-US" sz="5200" b="1" dirty="0">
                <a:solidFill>
                  <a:srgbClr val="00B050"/>
                </a:solidFill>
              </a:rPr>
            </a:br>
            <a:r>
              <a:rPr lang="en-US" sz="5200" b="1" dirty="0">
                <a:solidFill>
                  <a:srgbClr val="FF0000"/>
                </a:solidFill>
              </a:rPr>
              <a:t>B. Here you go.</a:t>
            </a:r>
            <a:br>
              <a:rPr lang="en-US" sz="5200" b="1" dirty="0">
                <a:solidFill>
                  <a:srgbClr val="FF0000"/>
                </a:solidFill>
              </a:rPr>
            </a:br>
            <a:r>
              <a:rPr lang="en-US" sz="5200" b="1" dirty="0">
                <a:solidFill>
                  <a:srgbClr val="00B050"/>
                </a:solidFill>
              </a:rPr>
              <a:t>C.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1049256054"/>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764870"/>
            <a:ext cx="12191999" cy="1021726"/>
          </a:xfrm>
        </p:spPr>
        <p:txBody>
          <a:bodyPr>
            <a:noAutofit/>
          </a:bodyPr>
          <a:lstStyle/>
          <a:p>
            <a:r>
              <a:rPr lang="en-US" sz="5400" b="1" dirty="0"/>
              <a:t>Lesson 20: </a:t>
            </a:r>
            <a:br>
              <a:rPr lang="en-US" sz="5400" b="1" dirty="0"/>
            </a:br>
            <a:r>
              <a:rPr lang="en-US" sz="5400" b="1" dirty="0"/>
              <a:t>I Have a Blue Fish.</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6649" t="12768" r="16861" b="12840"/>
          <a:stretch/>
        </p:blipFill>
        <p:spPr>
          <a:xfrm>
            <a:off x="2951870" y="1786596"/>
            <a:ext cx="6288258" cy="4726745"/>
          </a:xfrm>
          <a:prstGeom prst="rect">
            <a:avLst/>
          </a:prstGeom>
          <a:ln>
            <a:solidFill>
              <a:schemeClr val="tx1"/>
            </a:solidFill>
          </a:ln>
        </p:spPr>
      </p:pic>
    </p:spTree>
    <p:extLst>
      <p:ext uri="{BB962C8B-B14F-4D97-AF65-F5344CB8AC3E}">
        <p14:creationId xmlns:p14="http://schemas.microsoft.com/office/powerpoint/2010/main" val="3793233318"/>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dog</a:t>
            </a:r>
          </a:p>
        </p:txBody>
      </p:sp>
      <p:pic>
        <p:nvPicPr>
          <p:cNvPr id="3" name="Picture 2" descr="A drawing of a dog&#10;&#10;Description automatically generated">
            <a:extLst>
              <a:ext uri="{FF2B5EF4-FFF2-40B4-BE49-F238E27FC236}">
                <a16:creationId xmlns:a16="http://schemas.microsoft.com/office/drawing/2014/main" id="{6FB015C0-B00B-96D0-2DAA-64881FD5F13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9417"/>
          <a:stretch/>
        </p:blipFill>
        <p:spPr bwMode="auto">
          <a:xfrm>
            <a:off x="3548725" y="140677"/>
            <a:ext cx="5094550" cy="452750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96004662"/>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cat</a:t>
            </a:r>
          </a:p>
        </p:txBody>
      </p:sp>
      <p:pic>
        <p:nvPicPr>
          <p:cNvPr id="4" name="Picture 3" descr="A cat drawing of a cat&#10;&#10;Description automatically generated">
            <a:extLst>
              <a:ext uri="{FF2B5EF4-FFF2-40B4-BE49-F238E27FC236}">
                <a16:creationId xmlns:a16="http://schemas.microsoft.com/office/drawing/2014/main" id="{BD912963-F0FA-8D59-CDC0-F830127ECD4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76632" y="0"/>
            <a:ext cx="4477072" cy="4836996"/>
          </a:xfrm>
          <a:prstGeom prst="rect">
            <a:avLst/>
          </a:prstGeom>
          <a:noFill/>
          <a:ln>
            <a:noFill/>
          </a:ln>
        </p:spPr>
      </p:pic>
    </p:spTree>
    <p:extLst>
      <p:ext uri="{BB962C8B-B14F-4D97-AF65-F5344CB8AC3E}">
        <p14:creationId xmlns:p14="http://schemas.microsoft.com/office/powerpoint/2010/main" val="2372862983"/>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fish</a:t>
            </a:r>
          </a:p>
        </p:txBody>
      </p:sp>
      <p:pic>
        <p:nvPicPr>
          <p:cNvPr id="4" name="Picture 3" descr="A drawing of a fish&#10;&#10;Description automatically generated">
            <a:extLst>
              <a:ext uri="{FF2B5EF4-FFF2-40B4-BE49-F238E27FC236}">
                <a16:creationId xmlns:a16="http://schemas.microsoft.com/office/drawing/2014/main" id="{B2BD7BA0-ABC9-A433-87DE-35694AE0173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27063" y="759655"/>
            <a:ext cx="6152153" cy="3908529"/>
          </a:xfrm>
          <a:prstGeom prst="rect">
            <a:avLst/>
          </a:prstGeom>
          <a:noFill/>
          <a:ln>
            <a:noFill/>
          </a:ln>
        </p:spPr>
      </p:pic>
    </p:spTree>
    <p:extLst>
      <p:ext uri="{BB962C8B-B14F-4D97-AF65-F5344CB8AC3E}">
        <p14:creationId xmlns:p14="http://schemas.microsoft.com/office/powerpoint/2010/main" val="550652930"/>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big</a:t>
            </a:r>
          </a:p>
        </p:txBody>
      </p:sp>
      <p:pic>
        <p:nvPicPr>
          <p:cNvPr id="4" name="Picture 3" descr="A drawing of a tree&#10;&#10;Description automatically generated">
            <a:extLst>
              <a:ext uri="{FF2B5EF4-FFF2-40B4-BE49-F238E27FC236}">
                <a16:creationId xmlns:a16="http://schemas.microsoft.com/office/drawing/2014/main" id="{44103651-0862-1F59-A617-AA3E7B0EFA16}"/>
              </a:ext>
            </a:extLst>
          </p:cNvPr>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3390314" y="243736"/>
            <a:ext cx="5127574" cy="4424448"/>
          </a:xfrm>
          <a:prstGeom prst="rect">
            <a:avLst/>
          </a:prstGeom>
          <a:noFill/>
          <a:ln>
            <a:noFill/>
          </a:ln>
        </p:spPr>
      </p:pic>
    </p:spTree>
    <p:extLst>
      <p:ext uri="{BB962C8B-B14F-4D97-AF65-F5344CB8AC3E}">
        <p14:creationId xmlns:p14="http://schemas.microsoft.com/office/powerpoint/2010/main" val="54166064"/>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small</a:t>
            </a:r>
          </a:p>
        </p:txBody>
      </p:sp>
      <p:pic>
        <p:nvPicPr>
          <p:cNvPr id="4" name="Picture 3" descr="A drawing of trees with a black arrow&#10;&#10;Description automatically generated">
            <a:extLst>
              <a:ext uri="{FF2B5EF4-FFF2-40B4-BE49-F238E27FC236}">
                <a16:creationId xmlns:a16="http://schemas.microsoft.com/office/drawing/2014/main" id="{0F6C51A3-F48D-7AC6-AE65-38364D001C79}"/>
              </a:ext>
            </a:extLst>
          </p:cNvPr>
          <p:cNvPicPr>
            <a:picLocks noChangeAspect="1"/>
          </p:cNvPicPr>
          <p:nvPr/>
        </p:nvPicPr>
        <p:blipFill>
          <a:blip r:embed="rId2" cstate="print">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3737772" y="168813"/>
            <a:ext cx="4555326" cy="4499372"/>
          </a:xfrm>
          <a:prstGeom prst="rect">
            <a:avLst/>
          </a:prstGeom>
          <a:noFill/>
          <a:ln>
            <a:noFill/>
          </a:ln>
        </p:spPr>
      </p:pic>
    </p:spTree>
    <p:extLst>
      <p:ext uri="{BB962C8B-B14F-4D97-AF65-F5344CB8AC3E}">
        <p14:creationId xmlns:p14="http://schemas.microsoft.com/office/powerpoint/2010/main" val="2039655103"/>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blue</a:t>
            </a:r>
          </a:p>
        </p:txBody>
      </p:sp>
      <p:pic>
        <p:nvPicPr>
          <p:cNvPr id="4" name="Picture 3" descr="A blue square with black outline&#10;&#10;Description automatically generated">
            <a:extLst>
              <a:ext uri="{FF2B5EF4-FFF2-40B4-BE49-F238E27FC236}">
                <a16:creationId xmlns:a16="http://schemas.microsoft.com/office/drawing/2014/main" id="{486FB6AF-E644-805D-351D-020408C75F24}"/>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4173218" y="793414"/>
            <a:ext cx="3845560" cy="3874770"/>
          </a:xfrm>
          <a:prstGeom prst="rect">
            <a:avLst/>
          </a:prstGeom>
          <a:noFill/>
          <a:ln>
            <a:noFill/>
          </a:ln>
        </p:spPr>
      </p:pic>
    </p:spTree>
    <p:extLst>
      <p:ext uri="{BB962C8B-B14F-4D97-AF65-F5344CB8AC3E}">
        <p14:creationId xmlns:p14="http://schemas.microsoft.com/office/powerpoint/2010/main" val="342600782"/>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black</a:t>
            </a:r>
          </a:p>
        </p:txBody>
      </p:sp>
      <p:pic>
        <p:nvPicPr>
          <p:cNvPr id="4" name="Picture 3" descr="A square black square with a white background&#10;&#10;Description automatically generated">
            <a:extLst>
              <a:ext uri="{FF2B5EF4-FFF2-40B4-BE49-F238E27FC236}">
                <a16:creationId xmlns:a16="http://schemas.microsoft.com/office/drawing/2014/main" id="{9A119E17-1D4B-B12C-06BF-B9AEB470D8F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b="8591"/>
          <a:stretch/>
        </p:blipFill>
        <p:spPr bwMode="auto">
          <a:xfrm>
            <a:off x="3866513" y="647999"/>
            <a:ext cx="4458970" cy="402018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43053465"/>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white</a:t>
            </a:r>
          </a:p>
        </p:txBody>
      </p:sp>
      <p:pic>
        <p:nvPicPr>
          <p:cNvPr id="4" name="Picture 3" descr="A square with a black line&#10;&#10;Description automatically generated with medium confidence">
            <a:extLst>
              <a:ext uri="{FF2B5EF4-FFF2-40B4-BE49-F238E27FC236}">
                <a16:creationId xmlns:a16="http://schemas.microsoft.com/office/drawing/2014/main" id="{079BEF5C-7A7A-12DF-0EB9-2F8E4F0D895B}"/>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3852543" y="212389"/>
            <a:ext cx="4486910" cy="4455795"/>
          </a:xfrm>
          <a:prstGeom prst="rect">
            <a:avLst/>
          </a:prstGeom>
          <a:noFill/>
          <a:ln>
            <a:noFill/>
          </a:ln>
        </p:spPr>
      </p:pic>
    </p:spTree>
    <p:extLst>
      <p:ext uri="{BB962C8B-B14F-4D97-AF65-F5344CB8AC3E}">
        <p14:creationId xmlns:p14="http://schemas.microsoft.com/office/powerpoint/2010/main" val="495855752"/>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animal</a:t>
            </a:r>
          </a:p>
        </p:txBody>
      </p:sp>
      <p:pic>
        <p:nvPicPr>
          <p:cNvPr id="4" name="Picture 3" descr="A bear and kittens next to a bowl of fish&#10;&#10;Description automatically generated">
            <a:extLst>
              <a:ext uri="{FF2B5EF4-FFF2-40B4-BE49-F238E27FC236}">
                <a16:creationId xmlns:a16="http://schemas.microsoft.com/office/drawing/2014/main" id="{C65B1C2F-C7DF-087F-CD90-24A67B90E12E}"/>
              </a:ext>
            </a:extLst>
          </p:cNvPr>
          <p:cNvPicPr>
            <a:picLocks noChangeAspect="1"/>
          </p:cNvPicPr>
          <p:nvPr/>
        </p:nvPicPr>
        <p:blipFill>
          <a:blip r:embed="rId2" cstate="print">
            <a:extLst>
              <a:ext uri="{BEBA8EAE-BF5A-486C-A8C5-ECC9F3942E4B}">
                <a14:imgProps xmlns:a14="http://schemas.microsoft.com/office/drawing/2010/main">
                  <a14:imgLayer r:embed="rId3">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3203024" y="478302"/>
            <a:ext cx="5302262" cy="4189882"/>
          </a:xfrm>
          <a:prstGeom prst="rect">
            <a:avLst/>
          </a:prstGeom>
          <a:noFill/>
          <a:ln>
            <a:noFill/>
          </a:ln>
        </p:spPr>
      </p:pic>
    </p:spTree>
    <p:extLst>
      <p:ext uri="{BB962C8B-B14F-4D97-AF65-F5344CB8AC3E}">
        <p14:creationId xmlns:p14="http://schemas.microsoft.com/office/powerpoint/2010/main" val="3981913150"/>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122787" y="1203196"/>
            <a:ext cx="9156247" cy="3945171"/>
          </a:xfrm>
        </p:spPr>
        <p:txBody>
          <a:bodyPr>
            <a:noAutofit/>
          </a:bodyPr>
          <a:lstStyle/>
          <a:p>
            <a:pPr algn="l"/>
            <a:r>
              <a:rPr lang="en-US" sz="5400" b="1" dirty="0"/>
              <a:t>A. Do you have an animal?</a:t>
            </a:r>
            <a:br>
              <a:rPr lang="en-US" sz="5400" b="1" dirty="0"/>
            </a:br>
            <a:r>
              <a:rPr lang="en-US" sz="5400" b="1" dirty="0">
                <a:solidFill>
                  <a:srgbClr val="FF0000"/>
                </a:solidFill>
              </a:rPr>
              <a:t>B. Yes, I have a </a:t>
            </a:r>
            <a:r>
              <a:rPr lang="en-US" sz="5400" b="1" u="sng" dirty="0">
                <a:solidFill>
                  <a:srgbClr val="FF0000"/>
                </a:solidFill>
              </a:rPr>
              <a:t>blue</a:t>
            </a:r>
            <a:r>
              <a:rPr lang="en-US" sz="5400" b="1" dirty="0">
                <a:solidFill>
                  <a:srgbClr val="FF0000"/>
                </a:solidFill>
              </a:rPr>
              <a:t> </a:t>
            </a:r>
            <a:r>
              <a:rPr lang="en-US" sz="5400" b="1" u="sng" dirty="0">
                <a:solidFill>
                  <a:srgbClr val="FF0000"/>
                </a:solidFill>
              </a:rPr>
              <a:t>fish</a:t>
            </a:r>
            <a:r>
              <a:rPr lang="en-US" sz="5400" b="1" dirty="0">
                <a:solidFill>
                  <a:srgbClr val="FF0000"/>
                </a:solidFill>
              </a:rPr>
              <a:t>.</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1</a:t>
            </a:r>
          </a:p>
        </p:txBody>
      </p:sp>
    </p:spTree>
    <p:extLst>
      <p:ext uri="{BB962C8B-B14F-4D97-AF65-F5344CB8AC3E}">
        <p14:creationId xmlns:p14="http://schemas.microsoft.com/office/powerpoint/2010/main" val="953412737"/>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517876" y="1456414"/>
            <a:ext cx="9156247" cy="3945171"/>
          </a:xfrm>
        </p:spPr>
        <p:txBody>
          <a:bodyPr>
            <a:noAutofit/>
          </a:bodyPr>
          <a:lstStyle/>
          <a:p>
            <a:pPr algn="l"/>
            <a:r>
              <a:rPr lang="en-US" sz="5400" b="1" dirty="0"/>
              <a:t>A. How many </a:t>
            </a:r>
            <a:r>
              <a:rPr lang="en-US" sz="5400" b="1" u="sng" dirty="0"/>
              <a:t>fish</a:t>
            </a:r>
            <a:r>
              <a:rPr lang="en-US" sz="5400" b="1" dirty="0"/>
              <a:t> do you have?</a:t>
            </a:r>
            <a:br>
              <a:rPr lang="en-US" sz="5400" b="1" dirty="0"/>
            </a:br>
            <a:r>
              <a:rPr lang="en-US" sz="5400" b="1" dirty="0">
                <a:solidFill>
                  <a:srgbClr val="FF0000"/>
                </a:solidFill>
              </a:rPr>
              <a:t>B. I have twelve </a:t>
            </a:r>
            <a:r>
              <a:rPr lang="en-US" sz="5400" b="1" u="sng" dirty="0">
                <a:solidFill>
                  <a:srgbClr val="FF0000"/>
                </a:solidFill>
              </a:rPr>
              <a:t>fish</a:t>
            </a:r>
            <a:r>
              <a:rPr lang="en-US" sz="5400" b="1" dirty="0">
                <a:solidFill>
                  <a:srgbClr val="FF0000"/>
                </a:solidFill>
              </a:rPr>
              <a:t>.</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2</a:t>
            </a:r>
          </a:p>
        </p:txBody>
      </p:sp>
    </p:spTree>
    <p:extLst>
      <p:ext uri="{BB962C8B-B14F-4D97-AF65-F5344CB8AC3E}">
        <p14:creationId xmlns:p14="http://schemas.microsoft.com/office/powerpoint/2010/main" val="647005527"/>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74623" y="1814057"/>
            <a:ext cx="10042753" cy="3229885"/>
          </a:xfrm>
        </p:spPr>
        <p:txBody>
          <a:bodyPr>
            <a:noAutofit/>
          </a:bodyPr>
          <a:lstStyle/>
          <a:p>
            <a:pPr algn="l"/>
            <a:r>
              <a:rPr lang="en-US" sz="5400" b="1" dirty="0"/>
              <a:t>A. Do you have an animal, Emma?</a:t>
            </a:r>
            <a:br>
              <a:rPr lang="en-US" sz="5400" b="1" dirty="0"/>
            </a:br>
            <a:r>
              <a:rPr lang="en-US" sz="5400" b="1" dirty="0">
                <a:solidFill>
                  <a:srgbClr val="FF0000"/>
                </a:solidFill>
              </a:rPr>
              <a:t>B. Yes, I have a blue fish.</a:t>
            </a:r>
            <a:br>
              <a:rPr lang="en-US" sz="5400" b="1" dirty="0">
                <a:solidFill>
                  <a:srgbClr val="FF0000"/>
                </a:solidFill>
              </a:rPr>
            </a:br>
            <a:r>
              <a:rPr lang="en-US" sz="5400" b="1" dirty="0"/>
              <a:t>A. Do Lily and Kai have an animal?</a:t>
            </a:r>
            <a:br>
              <a:rPr lang="en-US" sz="5400" b="1" dirty="0"/>
            </a:br>
            <a:r>
              <a:rPr lang="en-US" sz="5400" b="1" dirty="0">
                <a:solidFill>
                  <a:srgbClr val="FF0000"/>
                </a:solidFill>
              </a:rPr>
              <a:t>B. Yes, they have a black dog.</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3669522909"/>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805757" y="1943893"/>
            <a:ext cx="11323649" cy="2970214"/>
          </a:xfrm>
        </p:spPr>
        <p:txBody>
          <a:bodyPr>
            <a:noAutofit/>
          </a:bodyPr>
          <a:lstStyle/>
          <a:p>
            <a:pPr algn="l"/>
            <a:r>
              <a:rPr lang="en-US" sz="5300" b="1" dirty="0"/>
              <a:t>A. How many fish do you have?</a:t>
            </a:r>
            <a:br>
              <a:rPr lang="en-US" sz="5300" b="1" dirty="0"/>
            </a:br>
            <a:r>
              <a:rPr lang="en-US" sz="5300" b="1" dirty="0">
                <a:solidFill>
                  <a:srgbClr val="FF0000"/>
                </a:solidFill>
              </a:rPr>
              <a:t>B. I have twelve fish.</a:t>
            </a:r>
            <a:br>
              <a:rPr lang="en-US" sz="5300" b="1" dirty="0">
                <a:solidFill>
                  <a:srgbClr val="FF0000"/>
                </a:solidFill>
              </a:rPr>
            </a:br>
            <a:r>
              <a:rPr lang="en-US" sz="5300" b="1" dirty="0"/>
              <a:t>A. How many cats do Joe and Carrie have?</a:t>
            </a:r>
            <a:br>
              <a:rPr lang="en-US" sz="5300" b="1" dirty="0"/>
            </a:br>
            <a:r>
              <a:rPr lang="en-US" sz="5300" b="1" dirty="0">
                <a:solidFill>
                  <a:srgbClr val="FF0000"/>
                </a:solidFill>
              </a:rPr>
              <a:t>B. They have two cats.</a:t>
            </a:r>
            <a:endParaRPr lang="en-US" sz="53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2439491274"/>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515815" y="3429000"/>
            <a:ext cx="5036234" cy="1237910"/>
          </a:xfrm>
        </p:spPr>
        <p:txBody>
          <a:bodyPr>
            <a:noAutofit/>
          </a:bodyPr>
          <a:lstStyle/>
          <a:p>
            <a:r>
              <a:rPr lang="en-US" sz="7000" b="1" dirty="0"/>
              <a:t>Unit 6: </a:t>
            </a:r>
            <a:br>
              <a:rPr lang="en-US" sz="7000" b="1" dirty="0"/>
            </a:br>
            <a:r>
              <a:rPr lang="en-US" sz="7000" b="1" dirty="0"/>
              <a:t>How Do You Feel?</a:t>
            </a:r>
          </a:p>
        </p:txBody>
      </p:sp>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l="9555" r="14286"/>
          <a:stretch/>
        </p:blipFill>
        <p:spPr>
          <a:xfrm>
            <a:off x="6096000" y="607260"/>
            <a:ext cx="5359790" cy="5438192"/>
          </a:xfrm>
          <a:prstGeom prst="rect">
            <a:avLst/>
          </a:prstGeom>
          <a:ln>
            <a:solidFill>
              <a:schemeClr val="tx1"/>
            </a:solidFill>
          </a:ln>
        </p:spPr>
      </p:pic>
    </p:spTree>
    <p:extLst>
      <p:ext uri="{BB962C8B-B14F-4D97-AF65-F5344CB8AC3E}">
        <p14:creationId xmlns:p14="http://schemas.microsoft.com/office/powerpoint/2010/main" val="3016984814"/>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13359" y="702812"/>
            <a:ext cx="12191999" cy="1021726"/>
          </a:xfrm>
        </p:spPr>
        <p:txBody>
          <a:bodyPr>
            <a:noAutofit/>
          </a:bodyPr>
          <a:lstStyle/>
          <a:p>
            <a:r>
              <a:rPr lang="en-US" sz="5200" b="1" dirty="0"/>
              <a:t>Lesson 21: </a:t>
            </a:r>
            <a:br>
              <a:rPr lang="en-US" sz="5200" b="1" dirty="0"/>
            </a:br>
            <a:r>
              <a:rPr lang="en-US" sz="5200" b="1" dirty="0"/>
              <a:t>Are You Ok?</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7163" t="6367" r="9845" b="20146"/>
          <a:stretch/>
        </p:blipFill>
        <p:spPr>
          <a:xfrm>
            <a:off x="2897942" y="1835834"/>
            <a:ext cx="6822831" cy="4669229"/>
          </a:xfrm>
          <a:prstGeom prst="rect">
            <a:avLst/>
          </a:prstGeom>
          <a:ln>
            <a:solidFill>
              <a:schemeClr val="tx1"/>
            </a:solidFill>
          </a:ln>
        </p:spPr>
      </p:pic>
    </p:spTree>
    <p:extLst>
      <p:ext uri="{BB962C8B-B14F-4D97-AF65-F5344CB8AC3E}">
        <p14:creationId xmlns:p14="http://schemas.microsoft.com/office/powerpoint/2010/main" val="1295395624"/>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Are you ok?</a:t>
            </a:r>
          </a:p>
        </p:txBody>
      </p:sp>
      <p:pic>
        <p:nvPicPr>
          <p:cNvPr id="4" name="Picture 3" descr="A couple of people with their faces turned to their sides&#10;&#10;Description automatically generated">
            <a:extLst>
              <a:ext uri="{FF2B5EF4-FFF2-40B4-BE49-F238E27FC236}">
                <a16:creationId xmlns:a16="http://schemas.microsoft.com/office/drawing/2014/main" id="{42110071-D296-EF7A-F174-D325D68F0186}"/>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2532" r="7293"/>
          <a:stretch/>
        </p:blipFill>
        <p:spPr bwMode="auto">
          <a:xfrm>
            <a:off x="2593456" y="422031"/>
            <a:ext cx="6578117" cy="424615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79121768"/>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I’m sorry!</a:t>
            </a:r>
          </a:p>
        </p:txBody>
      </p:sp>
      <p:pic>
        <p:nvPicPr>
          <p:cNvPr id="4" name="Picture 3" descr="A drawing of a child&#10;&#10;Description automatically generated">
            <a:extLst>
              <a:ext uri="{FF2B5EF4-FFF2-40B4-BE49-F238E27FC236}">
                <a16:creationId xmlns:a16="http://schemas.microsoft.com/office/drawing/2014/main" id="{4F1E9FD9-CB30-4666-47A1-A8EE0CD85D62}"/>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36151" y="393895"/>
            <a:ext cx="4038690" cy="4133612"/>
          </a:xfrm>
          <a:prstGeom prst="rect">
            <a:avLst/>
          </a:prstGeom>
          <a:noFill/>
          <a:ln>
            <a:noFill/>
          </a:ln>
        </p:spPr>
      </p:pic>
    </p:spTree>
    <p:extLst>
      <p:ext uri="{BB962C8B-B14F-4D97-AF65-F5344CB8AC3E}">
        <p14:creationId xmlns:p14="http://schemas.microsoft.com/office/powerpoint/2010/main" val="1026265003"/>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feel</a:t>
            </a:r>
          </a:p>
        </p:txBody>
      </p:sp>
      <p:pic>
        <p:nvPicPr>
          <p:cNvPr id="4" name="Picture 3" descr="A group of faces drawn on a white background&#10;&#10;Description automatically generated">
            <a:extLst>
              <a:ext uri="{FF2B5EF4-FFF2-40B4-BE49-F238E27FC236}">
                <a16:creationId xmlns:a16="http://schemas.microsoft.com/office/drawing/2014/main" id="{A61CC5F4-5106-A4DE-35E1-B9221DB53FA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456131" y="407963"/>
            <a:ext cx="5279737" cy="4260221"/>
          </a:xfrm>
          <a:prstGeom prst="rect">
            <a:avLst/>
          </a:prstGeom>
          <a:noFill/>
          <a:ln>
            <a:noFill/>
          </a:ln>
        </p:spPr>
      </p:pic>
    </p:spTree>
    <p:extLst>
      <p:ext uri="{BB962C8B-B14F-4D97-AF65-F5344CB8AC3E}">
        <p14:creationId xmlns:p14="http://schemas.microsoft.com/office/powerpoint/2010/main" val="993307508"/>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sad</a:t>
            </a:r>
          </a:p>
        </p:txBody>
      </p:sp>
      <p:pic>
        <p:nvPicPr>
          <p:cNvPr id="5" name="Picture 4" descr="A drawing of a child crying&#10;&#10;Description automatically generated">
            <a:extLst>
              <a:ext uri="{FF2B5EF4-FFF2-40B4-BE49-F238E27FC236}">
                <a16:creationId xmlns:a16="http://schemas.microsoft.com/office/drawing/2014/main" id="{8C114527-8E77-0C0C-B68B-048F1500299D}"/>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419705" y="367841"/>
            <a:ext cx="5352585" cy="4412886"/>
          </a:xfrm>
          <a:prstGeom prst="rect">
            <a:avLst/>
          </a:prstGeom>
          <a:noFill/>
          <a:ln>
            <a:noFill/>
          </a:ln>
        </p:spPr>
      </p:pic>
    </p:spTree>
    <p:extLst>
      <p:ext uri="{BB962C8B-B14F-4D97-AF65-F5344CB8AC3E}">
        <p14:creationId xmlns:p14="http://schemas.microsoft.com/office/powerpoint/2010/main" val="2173018544"/>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sick</a:t>
            </a:r>
          </a:p>
        </p:txBody>
      </p:sp>
      <p:pic>
        <p:nvPicPr>
          <p:cNvPr id="5" name="Picture 4">
            <a:extLst>
              <a:ext uri="{FF2B5EF4-FFF2-40B4-BE49-F238E27FC236}">
                <a16:creationId xmlns:a16="http://schemas.microsoft.com/office/drawing/2014/main" id="{8C114527-8E77-0C0C-B68B-048F1500299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3348847" y="309489"/>
            <a:ext cx="5254523" cy="4358695"/>
          </a:xfrm>
          <a:prstGeom prst="rect">
            <a:avLst/>
          </a:prstGeom>
          <a:noFill/>
          <a:ln>
            <a:noFill/>
          </a:ln>
        </p:spPr>
      </p:pic>
    </p:spTree>
    <p:extLst>
      <p:ext uri="{BB962C8B-B14F-4D97-AF65-F5344CB8AC3E}">
        <p14:creationId xmlns:p14="http://schemas.microsoft.com/office/powerpoint/2010/main" val="270857966"/>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angry</a:t>
            </a:r>
          </a:p>
        </p:txBody>
      </p:sp>
      <p:pic>
        <p:nvPicPr>
          <p:cNvPr id="4" name="Picture 3" descr="A drawing of a child with a toothy grin&#10;&#10;Description automatically generated">
            <a:extLst>
              <a:ext uri="{FF2B5EF4-FFF2-40B4-BE49-F238E27FC236}">
                <a16:creationId xmlns:a16="http://schemas.microsoft.com/office/drawing/2014/main" id="{97649E06-13B3-B4CE-A160-795C17008A92}"/>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643945" y="-196401"/>
            <a:ext cx="4904105" cy="5033397"/>
          </a:xfrm>
          <a:prstGeom prst="rect">
            <a:avLst/>
          </a:prstGeom>
          <a:noFill/>
          <a:ln>
            <a:noFill/>
          </a:ln>
        </p:spPr>
      </p:pic>
    </p:spTree>
    <p:extLst>
      <p:ext uri="{BB962C8B-B14F-4D97-AF65-F5344CB8AC3E}">
        <p14:creationId xmlns:p14="http://schemas.microsoft.com/office/powerpoint/2010/main" val="2008694874"/>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tired</a:t>
            </a:r>
          </a:p>
        </p:txBody>
      </p:sp>
      <p:pic>
        <p:nvPicPr>
          <p:cNvPr id="4" name="Picture 3" descr="A cartoon of a person with her mouth open&#10;&#10;Description automatically generated">
            <a:extLst>
              <a:ext uri="{FF2B5EF4-FFF2-40B4-BE49-F238E27FC236}">
                <a16:creationId xmlns:a16="http://schemas.microsoft.com/office/drawing/2014/main" id="{421A3AC2-4E71-5093-4E46-60639D77562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8992"/>
          <a:stretch/>
        </p:blipFill>
        <p:spPr bwMode="auto">
          <a:xfrm>
            <a:off x="3415530" y="419741"/>
            <a:ext cx="5015705" cy="4248443"/>
          </a:xfrm>
          <a:prstGeom prst="rect">
            <a:avLst/>
          </a:prstGeom>
          <a:noFill/>
          <a:ln>
            <a:noFill/>
          </a:ln>
        </p:spPr>
      </p:pic>
    </p:spTree>
    <p:extLst>
      <p:ext uri="{BB962C8B-B14F-4D97-AF65-F5344CB8AC3E}">
        <p14:creationId xmlns:p14="http://schemas.microsoft.com/office/powerpoint/2010/main" val="964392322"/>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hungry</a:t>
            </a:r>
          </a:p>
        </p:txBody>
      </p:sp>
      <p:pic>
        <p:nvPicPr>
          <p:cNvPr id="4" name="Picture 3" descr="A cartoon of a person thinking about a sandwich&#10;&#10;Description automatically generated">
            <a:extLst>
              <a:ext uri="{FF2B5EF4-FFF2-40B4-BE49-F238E27FC236}">
                <a16:creationId xmlns:a16="http://schemas.microsoft.com/office/drawing/2014/main" id="{24D56905-35C9-877D-672D-4D24482B0E48}"/>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54548" y="28219"/>
            <a:ext cx="4154852" cy="4639965"/>
          </a:xfrm>
          <a:prstGeom prst="rect">
            <a:avLst/>
          </a:prstGeom>
          <a:noFill/>
          <a:ln>
            <a:noFill/>
          </a:ln>
        </p:spPr>
      </p:pic>
    </p:spTree>
    <p:extLst>
      <p:ext uri="{BB962C8B-B14F-4D97-AF65-F5344CB8AC3E}">
        <p14:creationId xmlns:p14="http://schemas.microsoft.com/office/powerpoint/2010/main" val="1731601098"/>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923959" y="2209837"/>
            <a:ext cx="4344081" cy="1678671"/>
          </a:xfrm>
        </p:spPr>
        <p:txBody>
          <a:bodyPr>
            <a:noAutofit/>
          </a:bodyPr>
          <a:lstStyle/>
          <a:p>
            <a:pPr algn="l"/>
            <a:r>
              <a:rPr lang="en-US" sz="5400" b="1" dirty="0"/>
              <a:t>A. Are you ok?</a:t>
            </a:r>
            <a:br>
              <a:rPr lang="en-US" sz="5400" b="1" dirty="0"/>
            </a:br>
            <a:r>
              <a:rPr lang="en-US" sz="5400" b="1" dirty="0">
                <a:solidFill>
                  <a:srgbClr val="FF0000"/>
                </a:solidFill>
              </a:rPr>
              <a:t>B. I feel </a:t>
            </a:r>
            <a:r>
              <a:rPr lang="en-US" sz="5400" b="1" u="sng" dirty="0">
                <a:solidFill>
                  <a:srgbClr val="FF0000"/>
                </a:solidFill>
              </a:rPr>
              <a:t>sick</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1569738684"/>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922193" y="1508109"/>
            <a:ext cx="6598050" cy="2406878"/>
          </a:xfrm>
        </p:spPr>
        <p:txBody>
          <a:bodyPr>
            <a:noAutofit/>
          </a:bodyPr>
          <a:lstStyle/>
          <a:p>
            <a:pPr algn="l"/>
            <a:r>
              <a:rPr lang="en-US" sz="5400" b="1" dirty="0"/>
              <a:t>A. Hi, Joe. Are you ok?</a:t>
            </a:r>
            <a:br>
              <a:rPr lang="en-US" sz="5400" b="1" dirty="0"/>
            </a:br>
            <a:r>
              <a:rPr lang="en-US" sz="5400" b="1" dirty="0">
                <a:solidFill>
                  <a:srgbClr val="FF0000"/>
                </a:solidFill>
              </a:rPr>
              <a:t>B. I feel sick.</a:t>
            </a:r>
            <a:br>
              <a:rPr lang="en-US" sz="5400" b="1" dirty="0">
                <a:solidFill>
                  <a:srgbClr val="FF0000"/>
                </a:solidFill>
              </a:rPr>
            </a:br>
            <a:r>
              <a:rPr lang="en-US" sz="5400" b="1" dirty="0"/>
              <a:t>A. I’m sorry!</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2116227224"/>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321376" y="1124839"/>
            <a:ext cx="7886871" cy="3848668"/>
          </a:xfrm>
        </p:spPr>
        <p:txBody>
          <a:bodyPr>
            <a:noAutofit/>
          </a:bodyPr>
          <a:lstStyle/>
          <a:p>
            <a:pPr algn="l"/>
            <a:r>
              <a:rPr lang="en-US" sz="5400" b="1" dirty="0"/>
              <a:t>A. Hi Mom. Are you ok?</a:t>
            </a:r>
            <a:br>
              <a:rPr lang="en-US" sz="5400" b="1" dirty="0"/>
            </a:br>
            <a:r>
              <a:rPr lang="en-US" sz="5400" b="1" dirty="0">
                <a:solidFill>
                  <a:srgbClr val="FF0000"/>
                </a:solidFill>
              </a:rPr>
              <a:t>B. I feel tired.</a:t>
            </a:r>
            <a:br>
              <a:rPr lang="en-US" sz="5400" b="1" dirty="0">
                <a:solidFill>
                  <a:srgbClr val="FF0000"/>
                </a:solidFill>
              </a:rPr>
            </a:br>
            <a:r>
              <a:rPr lang="en-US" sz="5400" b="1" dirty="0"/>
              <a:t>A. I’m sorry!</a:t>
            </a:r>
            <a:br>
              <a:rPr lang="en-US" sz="5400" b="1" dirty="0"/>
            </a:br>
            <a:r>
              <a:rPr lang="en-US" sz="5400" b="1" dirty="0">
                <a:solidFill>
                  <a:srgbClr val="FF0000"/>
                </a:solidFill>
              </a:rPr>
              <a:t>B. Please turn off the light.</a:t>
            </a:r>
            <a:br>
              <a:rPr lang="en-US" sz="5400" b="1" dirty="0">
                <a:solidFill>
                  <a:srgbClr val="FF0000"/>
                </a:solidFill>
              </a:rPr>
            </a:br>
            <a:r>
              <a:rPr lang="en-US" sz="5400" b="1" dirty="0"/>
              <a:t>A. Ok.</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2946401513"/>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626013"/>
            <a:ext cx="12191999" cy="1021726"/>
          </a:xfrm>
        </p:spPr>
        <p:txBody>
          <a:bodyPr>
            <a:noAutofit/>
          </a:bodyPr>
          <a:lstStyle/>
          <a:p>
            <a:r>
              <a:rPr lang="en-US" sz="5200" b="1" dirty="0"/>
              <a:t>Lesson 22: </a:t>
            </a:r>
            <a:br>
              <a:rPr lang="en-US" sz="5200" b="1" dirty="0"/>
            </a:br>
            <a:r>
              <a:rPr lang="en-US" sz="5200" b="1" dirty="0"/>
              <a:t>Who’s That Tall Man?</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9731" t="8340" r="10357" b="16604"/>
          <a:stretch/>
        </p:blipFill>
        <p:spPr>
          <a:xfrm>
            <a:off x="2811193" y="1758461"/>
            <a:ext cx="6569612" cy="4768947"/>
          </a:xfrm>
          <a:prstGeom prst="rect">
            <a:avLst/>
          </a:prstGeom>
          <a:ln>
            <a:solidFill>
              <a:schemeClr val="tx1"/>
            </a:solidFill>
          </a:ln>
        </p:spPr>
      </p:pic>
    </p:spTree>
    <p:extLst>
      <p:ext uri="{BB962C8B-B14F-4D97-AF65-F5344CB8AC3E}">
        <p14:creationId xmlns:p14="http://schemas.microsoft.com/office/powerpoint/2010/main" val="1303002739"/>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tall</a:t>
            </a:r>
          </a:p>
        </p:txBody>
      </p:sp>
      <p:pic>
        <p:nvPicPr>
          <p:cNvPr id="4" name="Picture 3" descr="A person and person standing together&#10;&#10;Description automatically generated">
            <a:extLst>
              <a:ext uri="{FF2B5EF4-FFF2-40B4-BE49-F238E27FC236}">
                <a16:creationId xmlns:a16="http://schemas.microsoft.com/office/drawing/2014/main" id="{55DEADF8-2AD3-7025-048D-14904F3A4739}"/>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115920" y="126609"/>
            <a:ext cx="3960155" cy="4440794"/>
          </a:xfrm>
          <a:prstGeom prst="rect">
            <a:avLst/>
          </a:prstGeom>
          <a:noFill/>
          <a:ln>
            <a:noFill/>
          </a:ln>
        </p:spPr>
      </p:pic>
    </p:spTree>
    <p:extLst>
      <p:ext uri="{BB962C8B-B14F-4D97-AF65-F5344CB8AC3E}">
        <p14:creationId xmlns:p14="http://schemas.microsoft.com/office/powerpoint/2010/main" val="2800518759"/>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short</a:t>
            </a:r>
          </a:p>
        </p:txBody>
      </p:sp>
      <p:pic>
        <p:nvPicPr>
          <p:cNvPr id="3" name="Picture 2" descr="A person and person standing together&#10;&#10;Description automatically generated">
            <a:extLst>
              <a:ext uri="{FF2B5EF4-FFF2-40B4-BE49-F238E27FC236}">
                <a16:creationId xmlns:a16="http://schemas.microsoft.com/office/drawing/2014/main" id="{4877AC34-560F-B6BF-823C-6BDD2F9C034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161153" y="430194"/>
            <a:ext cx="3869690" cy="4237990"/>
          </a:xfrm>
          <a:prstGeom prst="rect">
            <a:avLst/>
          </a:prstGeom>
          <a:noFill/>
          <a:ln>
            <a:noFill/>
          </a:ln>
        </p:spPr>
      </p:pic>
    </p:spTree>
    <p:extLst>
      <p:ext uri="{BB962C8B-B14F-4D97-AF65-F5344CB8AC3E}">
        <p14:creationId xmlns:p14="http://schemas.microsoft.com/office/powerpoint/2010/main" val="2846663573"/>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old</a:t>
            </a:r>
          </a:p>
        </p:txBody>
      </p:sp>
      <p:pic>
        <p:nvPicPr>
          <p:cNvPr id="4" name="Picture 3" descr="A close-up of a person&#10;&#10;Description automatically generated">
            <a:extLst>
              <a:ext uri="{FF2B5EF4-FFF2-40B4-BE49-F238E27FC236}">
                <a16:creationId xmlns:a16="http://schemas.microsoft.com/office/drawing/2014/main" id="{0AA53937-AE01-E8F8-5C89-3029BA3A814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17929" y="337624"/>
            <a:ext cx="4356137" cy="4457169"/>
          </a:xfrm>
          <a:prstGeom prst="rect">
            <a:avLst/>
          </a:prstGeom>
          <a:noFill/>
          <a:ln>
            <a:noFill/>
          </a:ln>
        </p:spPr>
      </p:pic>
    </p:spTree>
    <p:extLst>
      <p:ext uri="{BB962C8B-B14F-4D97-AF65-F5344CB8AC3E}">
        <p14:creationId xmlns:p14="http://schemas.microsoft.com/office/powerpoint/2010/main" val="821983817"/>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young</a:t>
            </a:r>
          </a:p>
        </p:txBody>
      </p:sp>
      <p:pic>
        <p:nvPicPr>
          <p:cNvPr id="4" name="Picture 3" descr="A drawing of a child&#10;&#10;Description automatically generated">
            <a:extLst>
              <a:ext uri="{FF2B5EF4-FFF2-40B4-BE49-F238E27FC236}">
                <a16:creationId xmlns:a16="http://schemas.microsoft.com/office/drawing/2014/main" id="{B131A194-56D7-66C2-D694-DBBB93139982}"/>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467696" y="450166"/>
            <a:ext cx="4764393" cy="4218018"/>
          </a:xfrm>
          <a:prstGeom prst="rect">
            <a:avLst/>
          </a:prstGeom>
          <a:noFill/>
          <a:ln>
            <a:noFill/>
          </a:ln>
        </p:spPr>
      </p:pic>
    </p:spTree>
    <p:extLst>
      <p:ext uri="{BB962C8B-B14F-4D97-AF65-F5344CB8AC3E}">
        <p14:creationId xmlns:p14="http://schemas.microsoft.com/office/powerpoint/2010/main" val="774955404"/>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happy</a:t>
            </a:r>
          </a:p>
        </p:txBody>
      </p:sp>
      <p:pic>
        <p:nvPicPr>
          <p:cNvPr id="4" name="Picture 3" descr="A close-up of a person&#10;&#10;Description automatically generated">
            <a:extLst>
              <a:ext uri="{FF2B5EF4-FFF2-40B4-BE49-F238E27FC236}">
                <a16:creationId xmlns:a16="http://schemas.microsoft.com/office/drawing/2014/main" id="{8D963404-959D-EBF2-E1A0-2C255F246CA3}"/>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544090" y="211015"/>
            <a:ext cx="4801519" cy="4594329"/>
          </a:xfrm>
          <a:prstGeom prst="rect">
            <a:avLst/>
          </a:prstGeom>
          <a:noFill/>
          <a:ln>
            <a:noFill/>
          </a:ln>
        </p:spPr>
      </p:pic>
    </p:spTree>
    <p:extLst>
      <p:ext uri="{BB962C8B-B14F-4D97-AF65-F5344CB8AC3E}">
        <p14:creationId xmlns:p14="http://schemas.microsoft.com/office/powerpoint/2010/main" val="692877419"/>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beard</a:t>
            </a:r>
          </a:p>
        </p:txBody>
      </p:sp>
      <p:pic>
        <p:nvPicPr>
          <p:cNvPr id="4" name="Picture 3" descr="A drawing of a person with a beard&#10;&#10;Description automatically generated">
            <a:extLst>
              <a:ext uri="{FF2B5EF4-FFF2-40B4-BE49-F238E27FC236}">
                <a16:creationId xmlns:a16="http://schemas.microsoft.com/office/drawing/2014/main" id="{97217C80-F9E9-EE7A-02EA-260F502839A4}"/>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108939" y="246974"/>
            <a:ext cx="3974121" cy="4421210"/>
          </a:xfrm>
          <a:prstGeom prst="rect">
            <a:avLst/>
          </a:prstGeom>
          <a:noFill/>
          <a:ln>
            <a:noFill/>
          </a:ln>
        </p:spPr>
      </p:pic>
    </p:spTree>
    <p:extLst>
      <p:ext uri="{BB962C8B-B14F-4D97-AF65-F5344CB8AC3E}">
        <p14:creationId xmlns:p14="http://schemas.microsoft.com/office/powerpoint/2010/main" val="1865425191"/>
      </p:ext>
    </p:extLst>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glasses</a:t>
            </a:r>
          </a:p>
        </p:txBody>
      </p:sp>
      <p:pic>
        <p:nvPicPr>
          <p:cNvPr id="4" name="Picture 3" descr="A drawing of glasses on a white background&#10;&#10;Description automatically generated">
            <a:extLst>
              <a:ext uri="{FF2B5EF4-FFF2-40B4-BE49-F238E27FC236}">
                <a16:creationId xmlns:a16="http://schemas.microsoft.com/office/drawing/2014/main" id="{44B59869-34F0-F93A-70E0-8D427B50111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253817" y="723577"/>
            <a:ext cx="7399744" cy="3803931"/>
          </a:xfrm>
          <a:prstGeom prst="rect">
            <a:avLst/>
          </a:prstGeom>
          <a:noFill/>
          <a:ln>
            <a:noFill/>
          </a:ln>
        </p:spPr>
      </p:pic>
    </p:spTree>
    <p:extLst>
      <p:ext uri="{BB962C8B-B14F-4D97-AF65-F5344CB8AC3E}">
        <p14:creationId xmlns:p14="http://schemas.microsoft.com/office/powerpoint/2010/main" val="2559168380"/>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long hair</a:t>
            </a:r>
          </a:p>
        </p:txBody>
      </p:sp>
      <p:pic>
        <p:nvPicPr>
          <p:cNvPr id="4" name="Picture 3" descr="A drawing of a person with long hair&#10;&#10;Description automatically generated">
            <a:extLst>
              <a:ext uri="{FF2B5EF4-FFF2-40B4-BE49-F238E27FC236}">
                <a16:creationId xmlns:a16="http://schemas.microsoft.com/office/drawing/2014/main" id="{30ECA2F3-FABE-ABD9-766A-E5B10F61D6E1}"/>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641780" y="309489"/>
            <a:ext cx="4289686" cy="4358695"/>
          </a:xfrm>
          <a:prstGeom prst="rect">
            <a:avLst/>
          </a:prstGeom>
          <a:noFill/>
          <a:ln>
            <a:noFill/>
          </a:ln>
        </p:spPr>
      </p:pic>
    </p:spTree>
    <p:extLst>
      <p:ext uri="{BB962C8B-B14F-4D97-AF65-F5344CB8AC3E}">
        <p14:creationId xmlns:p14="http://schemas.microsoft.com/office/powerpoint/2010/main" val="302988955"/>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short hair</a:t>
            </a:r>
          </a:p>
        </p:txBody>
      </p:sp>
      <p:pic>
        <p:nvPicPr>
          <p:cNvPr id="4" name="Picture 3" descr="A drawing of a person&#10;&#10;Description automatically generated">
            <a:extLst>
              <a:ext uri="{FF2B5EF4-FFF2-40B4-BE49-F238E27FC236}">
                <a16:creationId xmlns:a16="http://schemas.microsoft.com/office/drawing/2014/main" id="{DB796143-FE56-6EE6-72F5-90F13D73F589}"/>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770141" y="407875"/>
            <a:ext cx="4429247" cy="4358783"/>
          </a:xfrm>
          <a:prstGeom prst="rect">
            <a:avLst/>
          </a:prstGeom>
          <a:noFill/>
          <a:ln>
            <a:noFill/>
          </a:ln>
        </p:spPr>
      </p:pic>
    </p:spTree>
    <p:extLst>
      <p:ext uri="{BB962C8B-B14F-4D97-AF65-F5344CB8AC3E}">
        <p14:creationId xmlns:p14="http://schemas.microsoft.com/office/powerpoint/2010/main" val="1913168090"/>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871483" y="823368"/>
            <a:ext cx="11625943" cy="3945171"/>
          </a:xfrm>
        </p:spPr>
        <p:txBody>
          <a:bodyPr>
            <a:noAutofit/>
          </a:bodyPr>
          <a:lstStyle/>
          <a:p>
            <a:pPr algn="l"/>
            <a:r>
              <a:rPr lang="en-US" sz="5400" b="1" dirty="0"/>
              <a:t>A. Who’s that </a:t>
            </a:r>
            <a:r>
              <a:rPr lang="en-US" sz="5400" b="1" u="sng" dirty="0"/>
              <a:t>tall</a:t>
            </a:r>
            <a:r>
              <a:rPr lang="en-US" sz="5400" b="1" dirty="0"/>
              <a:t> man?</a:t>
            </a:r>
            <a:br>
              <a:rPr lang="en-US" sz="5400" b="1" dirty="0"/>
            </a:br>
            <a:r>
              <a:rPr lang="en-US" sz="5400" b="1" dirty="0">
                <a:solidFill>
                  <a:srgbClr val="FF0000"/>
                </a:solidFill>
              </a:rPr>
              <a:t>B. That’s my dad.</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1</a:t>
            </a:r>
          </a:p>
        </p:txBody>
      </p:sp>
    </p:spTree>
    <p:extLst>
      <p:ext uri="{BB962C8B-B14F-4D97-AF65-F5344CB8AC3E}">
        <p14:creationId xmlns:p14="http://schemas.microsoft.com/office/powerpoint/2010/main" val="648948892"/>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25380" y="570149"/>
            <a:ext cx="11625943" cy="3945171"/>
          </a:xfrm>
        </p:spPr>
        <p:txBody>
          <a:bodyPr>
            <a:noAutofit/>
          </a:bodyPr>
          <a:lstStyle/>
          <a:p>
            <a:pPr algn="l"/>
            <a:r>
              <a:rPr lang="en-US" sz="5400" b="1" dirty="0"/>
              <a:t>A. Who’s that woman with the </a:t>
            </a:r>
            <a:r>
              <a:rPr lang="en-US" sz="5400" b="1" u="sng" dirty="0"/>
              <a:t>glasses</a:t>
            </a:r>
            <a:r>
              <a:rPr lang="en-US" sz="5400" b="1" dirty="0"/>
              <a:t>?</a:t>
            </a:r>
            <a:br>
              <a:rPr lang="en-US" sz="5400" b="1" dirty="0"/>
            </a:br>
            <a:r>
              <a:rPr lang="en-US" sz="5400" b="1" dirty="0">
                <a:solidFill>
                  <a:srgbClr val="FF0000"/>
                </a:solidFill>
              </a:rPr>
              <a:t>B. That’s my sister.</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2</a:t>
            </a:r>
          </a:p>
        </p:txBody>
      </p:sp>
    </p:spTree>
    <p:extLst>
      <p:ext uri="{BB962C8B-B14F-4D97-AF65-F5344CB8AC3E}">
        <p14:creationId xmlns:p14="http://schemas.microsoft.com/office/powerpoint/2010/main" val="1430245970"/>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83028" y="1822222"/>
            <a:ext cx="11625943" cy="3213556"/>
          </a:xfrm>
        </p:spPr>
        <p:txBody>
          <a:bodyPr>
            <a:noAutofit/>
          </a:bodyPr>
          <a:lstStyle/>
          <a:p>
            <a:pPr algn="l"/>
            <a:r>
              <a:rPr lang="en-US" sz="5400" b="1" dirty="0"/>
              <a:t>A. Mom, who’s that tall man?</a:t>
            </a:r>
            <a:br>
              <a:rPr lang="en-US" sz="5400" b="1" dirty="0"/>
            </a:br>
            <a:r>
              <a:rPr lang="en-US" sz="5400" b="1" dirty="0">
                <a:solidFill>
                  <a:srgbClr val="FF0000"/>
                </a:solidFill>
              </a:rPr>
              <a:t>B. That’s my dad.</a:t>
            </a:r>
            <a:br>
              <a:rPr lang="en-US" sz="5400" b="1" dirty="0">
                <a:solidFill>
                  <a:srgbClr val="FF0000"/>
                </a:solidFill>
              </a:rPr>
            </a:br>
            <a:r>
              <a:rPr lang="en-US" sz="5400" b="1" dirty="0"/>
              <a:t>A. Who’s that woman with the glasses?</a:t>
            </a:r>
            <a:br>
              <a:rPr lang="en-US" sz="5400" b="1" dirty="0"/>
            </a:br>
            <a:r>
              <a:rPr lang="en-US" sz="5400" b="1" dirty="0">
                <a:solidFill>
                  <a:srgbClr val="FF0000"/>
                </a:solidFill>
              </a:rPr>
              <a:t>B. That’s my sister.</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3917431197"/>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83028" y="1822222"/>
            <a:ext cx="11625943" cy="3213556"/>
          </a:xfrm>
        </p:spPr>
        <p:txBody>
          <a:bodyPr>
            <a:noAutofit/>
          </a:bodyPr>
          <a:lstStyle/>
          <a:p>
            <a:pPr algn="l"/>
            <a:r>
              <a:rPr lang="en-US" sz="5400" b="1" dirty="0"/>
              <a:t>A. Dad, who’s that woman with the long hair?</a:t>
            </a:r>
            <a:br>
              <a:rPr lang="en-US" sz="5400" b="1" dirty="0"/>
            </a:br>
            <a:r>
              <a:rPr lang="en-US" sz="5400" b="1" dirty="0">
                <a:solidFill>
                  <a:srgbClr val="FF0000"/>
                </a:solidFill>
              </a:rPr>
              <a:t>B. That’s my mom.</a:t>
            </a:r>
            <a:br>
              <a:rPr lang="en-US" sz="5400" b="1" dirty="0">
                <a:solidFill>
                  <a:srgbClr val="FF0000"/>
                </a:solidFill>
              </a:rPr>
            </a:br>
            <a:r>
              <a:rPr lang="en-US" sz="5400" b="1" dirty="0"/>
              <a:t>A. Who’s that boy? He is happy,</a:t>
            </a:r>
            <a:br>
              <a:rPr lang="en-US" sz="5400" b="1" dirty="0"/>
            </a:br>
            <a:r>
              <a:rPr lang="en-US" sz="5400" b="1" dirty="0">
                <a:solidFill>
                  <a:srgbClr val="FF0000"/>
                </a:solidFill>
              </a:rPr>
              <a:t>B. That’s my brother.</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3684903229"/>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624194"/>
            <a:ext cx="12191999" cy="1021726"/>
          </a:xfrm>
        </p:spPr>
        <p:txBody>
          <a:bodyPr>
            <a:noAutofit/>
          </a:bodyPr>
          <a:lstStyle/>
          <a:p>
            <a:r>
              <a:rPr lang="en-US" sz="5200" b="1" dirty="0"/>
              <a:t>Lesson 23: </a:t>
            </a:r>
            <a:br>
              <a:rPr lang="en-US" sz="5200" b="1" dirty="0"/>
            </a:br>
            <a:r>
              <a:rPr lang="en-US" sz="5200" b="1" dirty="0"/>
              <a:t>I Bumped My Arm!</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8190" t="10112" r="10529" b="15274"/>
          <a:stretch/>
        </p:blipFill>
        <p:spPr>
          <a:xfrm>
            <a:off x="2754922" y="1786597"/>
            <a:ext cx="6682155" cy="4740812"/>
          </a:xfrm>
          <a:prstGeom prst="rect">
            <a:avLst/>
          </a:prstGeom>
          <a:ln>
            <a:solidFill>
              <a:schemeClr val="tx1"/>
            </a:solidFill>
          </a:ln>
        </p:spPr>
      </p:pic>
    </p:spTree>
    <p:extLst>
      <p:ext uri="{BB962C8B-B14F-4D97-AF65-F5344CB8AC3E}">
        <p14:creationId xmlns:p14="http://schemas.microsoft.com/office/powerpoint/2010/main" val="3386667019"/>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head</a:t>
            </a:r>
          </a:p>
        </p:txBody>
      </p:sp>
      <p:pic>
        <p:nvPicPr>
          <p:cNvPr id="4" name="Picture 3" descr="A drawing of a baby's face&#10;&#10;Description automatically generated">
            <a:extLst>
              <a:ext uri="{FF2B5EF4-FFF2-40B4-BE49-F238E27FC236}">
                <a16:creationId xmlns:a16="http://schemas.microsoft.com/office/drawing/2014/main" id="{38D1E4A1-8F4C-1736-1BBA-125984C216F2}"/>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23293" y="164069"/>
            <a:ext cx="4033206" cy="4555642"/>
          </a:xfrm>
          <a:prstGeom prst="rect">
            <a:avLst/>
          </a:prstGeom>
          <a:noFill/>
          <a:ln>
            <a:noFill/>
          </a:ln>
        </p:spPr>
      </p:pic>
    </p:spTree>
    <p:extLst>
      <p:ext uri="{BB962C8B-B14F-4D97-AF65-F5344CB8AC3E}">
        <p14:creationId xmlns:p14="http://schemas.microsoft.com/office/powerpoint/2010/main" val="2322134337"/>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eye</a:t>
            </a:r>
          </a:p>
        </p:txBody>
      </p:sp>
      <p:pic>
        <p:nvPicPr>
          <p:cNvPr id="4" name="Picture 3" descr="A pair of grey eyes&#10;&#10;Description automatically generated">
            <a:extLst>
              <a:ext uri="{FF2B5EF4-FFF2-40B4-BE49-F238E27FC236}">
                <a16:creationId xmlns:a16="http://schemas.microsoft.com/office/drawing/2014/main" id="{90DB3947-AE80-578A-5A82-382CA43F1003}"/>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5969" t="15147" r="46532" b="13994"/>
          <a:stretch/>
        </p:blipFill>
        <p:spPr bwMode="auto">
          <a:xfrm>
            <a:off x="3334044" y="295374"/>
            <a:ext cx="5290988" cy="437281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6314587"/>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foot (feet)</a:t>
            </a:r>
          </a:p>
        </p:txBody>
      </p:sp>
      <p:pic>
        <p:nvPicPr>
          <p:cNvPr id="4" name="Picture 3" descr="A drawing of a foot&#10;&#10;Description automatically generated">
            <a:extLst>
              <a:ext uri="{FF2B5EF4-FFF2-40B4-BE49-F238E27FC236}">
                <a16:creationId xmlns:a16="http://schemas.microsoft.com/office/drawing/2014/main" id="{7DF2228A-3DA3-F1AA-3C4D-319F328AC378}"/>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74770" y="318812"/>
            <a:ext cx="4442455" cy="4414966"/>
          </a:xfrm>
          <a:prstGeom prst="rect">
            <a:avLst/>
          </a:prstGeom>
          <a:noFill/>
          <a:ln>
            <a:noFill/>
          </a:ln>
        </p:spPr>
      </p:pic>
    </p:spTree>
    <p:extLst>
      <p:ext uri="{BB962C8B-B14F-4D97-AF65-F5344CB8AC3E}">
        <p14:creationId xmlns:p14="http://schemas.microsoft.com/office/powerpoint/2010/main" val="3687387688"/>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mouth</a:t>
            </a:r>
          </a:p>
        </p:txBody>
      </p:sp>
      <p:pic>
        <p:nvPicPr>
          <p:cNvPr id="4" name="Picture 3" descr="A close-up of a smile&#10;&#10;Description automatically generated">
            <a:extLst>
              <a:ext uri="{FF2B5EF4-FFF2-40B4-BE49-F238E27FC236}">
                <a16:creationId xmlns:a16="http://schemas.microsoft.com/office/drawing/2014/main" id="{A7590809-240E-8AF5-362A-D53B3F189AB0}"/>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086844" y="657783"/>
            <a:ext cx="6018308" cy="4122942"/>
          </a:xfrm>
          <a:prstGeom prst="rect">
            <a:avLst/>
          </a:prstGeom>
          <a:noFill/>
          <a:ln>
            <a:noFill/>
          </a:ln>
        </p:spPr>
      </p:pic>
    </p:spTree>
    <p:extLst>
      <p:ext uri="{BB962C8B-B14F-4D97-AF65-F5344CB8AC3E}">
        <p14:creationId xmlns:p14="http://schemas.microsoft.com/office/powerpoint/2010/main" val="2911727532"/>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nose</a:t>
            </a:r>
          </a:p>
        </p:txBody>
      </p:sp>
      <p:pic>
        <p:nvPicPr>
          <p:cNvPr id="4" name="Picture 3" descr="A drawing of a nose&#10;&#10;Description automatically generated">
            <a:extLst>
              <a:ext uri="{FF2B5EF4-FFF2-40B4-BE49-F238E27FC236}">
                <a16:creationId xmlns:a16="http://schemas.microsoft.com/office/drawing/2014/main" id="{8AF9ACF9-A14D-CA95-55DA-9F60179528BF}"/>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661091" y="274264"/>
            <a:ext cx="4869813" cy="4661206"/>
          </a:xfrm>
          <a:prstGeom prst="rect">
            <a:avLst/>
          </a:prstGeom>
          <a:noFill/>
          <a:ln>
            <a:noFill/>
          </a:ln>
        </p:spPr>
      </p:pic>
    </p:spTree>
    <p:extLst>
      <p:ext uri="{BB962C8B-B14F-4D97-AF65-F5344CB8AC3E}">
        <p14:creationId xmlns:p14="http://schemas.microsoft.com/office/powerpoint/2010/main" val="2493966402"/>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arm</a:t>
            </a:r>
          </a:p>
        </p:txBody>
      </p:sp>
      <p:pic>
        <p:nvPicPr>
          <p:cNvPr id="4" name="Picture 3" descr="A drawing of a arm&#10;&#10;Description automatically generated">
            <a:extLst>
              <a:ext uri="{FF2B5EF4-FFF2-40B4-BE49-F238E27FC236}">
                <a16:creationId xmlns:a16="http://schemas.microsoft.com/office/drawing/2014/main" id="{6C47C5E6-E139-E899-09D0-6DBF77044081}"/>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10818" y="59591"/>
            <a:ext cx="4149969" cy="4889262"/>
          </a:xfrm>
          <a:prstGeom prst="rect">
            <a:avLst/>
          </a:prstGeom>
          <a:noFill/>
          <a:ln>
            <a:noFill/>
          </a:ln>
        </p:spPr>
      </p:pic>
    </p:spTree>
    <p:extLst>
      <p:ext uri="{BB962C8B-B14F-4D97-AF65-F5344CB8AC3E}">
        <p14:creationId xmlns:p14="http://schemas.microsoft.com/office/powerpoint/2010/main" val="813405300"/>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bumped</a:t>
            </a:r>
          </a:p>
        </p:txBody>
      </p:sp>
      <p:pic>
        <p:nvPicPr>
          <p:cNvPr id="4" name="Picture 3" descr="A drawing of a human arm&#10;&#10;Description automatically generated">
            <a:extLst>
              <a:ext uri="{FF2B5EF4-FFF2-40B4-BE49-F238E27FC236}">
                <a16:creationId xmlns:a16="http://schemas.microsoft.com/office/drawing/2014/main" id="{0D91C95C-6C40-2C84-E9F1-6A3534A5C2B2}"/>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082412" y="0"/>
            <a:ext cx="4027172" cy="4851591"/>
          </a:xfrm>
          <a:prstGeom prst="rect">
            <a:avLst/>
          </a:prstGeom>
          <a:noFill/>
          <a:ln>
            <a:noFill/>
          </a:ln>
        </p:spPr>
      </p:pic>
    </p:spTree>
    <p:extLst>
      <p:ext uri="{BB962C8B-B14F-4D97-AF65-F5344CB8AC3E}">
        <p14:creationId xmlns:p14="http://schemas.microsoft.com/office/powerpoint/2010/main" val="3789331573"/>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a:t>Ouch!</a:t>
            </a:r>
          </a:p>
        </p:txBody>
      </p:sp>
      <p:pic>
        <p:nvPicPr>
          <p:cNvPr id="3" name="Picture 2" descr="A cartoon of a person with his hand on his forehead&#10;&#10;Description automatically generated">
            <a:extLst>
              <a:ext uri="{FF2B5EF4-FFF2-40B4-BE49-F238E27FC236}">
                <a16:creationId xmlns:a16="http://schemas.microsoft.com/office/drawing/2014/main" id="{CED75A00-E774-AD62-FF21-78E7DDD32212}"/>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665065" y="-1"/>
            <a:ext cx="4399213" cy="4797083"/>
          </a:xfrm>
          <a:prstGeom prst="rect">
            <a:avLst/>
          </a:prstGeom>
          <a:noFill/>
          <a:ln>
            <a:noFill/>
          </a:ln>
        </p:spPr>
      </p:pic>
    </p:spTree>
    <p:extLst>
      <p:ext uri="{BB962C8B-B14F-4D97-AF65-F5344CB8AC3E}">
        <p14:creationId xmlns:p14="http://schemas.microsoft.com/office/powerpoint/2010/main" val="4071256026"/>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996292" y="2540679"/>
            <a:ext cx="6199415" cy="1776642"/>
          </a:xfrm>
        </p:spPr>
        <p:txBody>
          <a:bodyPr>
            <a:noAutofit/>
          </a:bodyPr>
          <a:lstStyle/>
          <a:p>
            <a:pPr algn="l"/>
            <a:r>
              <a:rPr lang="en-US" sz="5400" b="1" dirty="0"/>
              <a:t>A. Are you ok?</a:t>
            </a:r>
            <a:br>
              <a:rPr lang="en-US" sz="5400" b="1" dirty="0"/>
            </a:br>
            <a:r>
              <a:rPr lang="en-US" sz="5400" b="1" dirty="0">
                <a:solidFill>
                  <a:srgbClr val="FF0000"/>
                </a:solidFill>
              </a:rPr>
              <a:t>B. I bumped my </a:t>
            </a:r>
            <a:r>
              <a:rPr lang="en-US" sz="5400" b="1" u="sng" dirty="0">
                <a:solidFill>
                  <a:srgbClr val="FF0000"/>
                </a:solidFill>
              </a:rPr>
              <a:t>arm</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003844396"/>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996292" y="2225561"/>
            <a:ext cx="6199415" cy="2406878"/>
          </a:xfrm>
        </p:spPr>
        <p:txBody>
          <a:bodyPr>
            <a:noAutofit/>
          </a:bodyPr>
          <a:lstStyle/>
          <a:p>
            <a:pPr algn="l"/>
            <a:r>
              <a:rPr lang="en-US" sz="5400" b="1" dirty="0"/>
              <a:t>A. Ouch!</a:t>
            </a:r>
            <a:br>
              <a:rPr lang="en-US" sz="5400" b="1" dirty="0"/>
            </a:br>
            <a:r>
              <a:rPr lang="en-US" sz="5400" b="1" dirty="0">
                <a:solidFill>
                  <a:srgbClr val="FF0000"/>
                </a:solidFill>
              </a:rPr>
              <a:t>B. Are you ok?</a:t>
            </a:r>
            <a:br>
              <a:rPr lang="en-US" sz="5400" b="1" dirty="0"/>
            </a:br>
            <a:r>
              <a:rPr lang="en-US" sz="5400" b="1" dirty="0"/>
              <a:t>A. I bumped my arm.</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132473069"/>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532289" y="1520995"/>
            <a:ext cx="7127422" cy="3816010"/>
          </a:xfrm>
        </p:spPr>
        <p:txBody>
          <a:bodyPr>
            <a:noAutofit/>
          </a:bodyPr>
          <a:lstStyle/>
          <a:p>
            <a:pPr algn="l"/>
            <a:r>
              <a:rPr lang="en-US" sz="5400" b="1" dirty="0"/>
              <a:t>A. Ouch!</a:t>
            </a:r>
            <a:br>
              <a:rPr lang="en-US" sz="5400" b="1" dirty="0"/>
            </a:br>
            <a:r>
              <a:rPr lang="en-US" sz="5400" b="1" dirty="0">
                <a:solidFill>
                  <a:srgbClr val="FF0000"/>
                </a:solidFill>
              </a:rPr>
              <a:t>B. Are you ok?</a:t>
            </a:r>
            <a:br>
              <a:rPr lang="en-US" sz="5400" b="1" dirty="0"/>
            </a:br>
            <a:r>
              <a:rPr lang="en-US" sz="5400" b="1" dirty="0"/>
              <a:t>A. I feel angry.</a:t>
            </a:r>
            <a:br>
              <a:rPr lang="en-US" sz="5400" b="1" dirty="0"/>
            </a:br>
            <a:r>
              <a:rPr lang="en-US" sz="5400" b="1" dirty="0">
                <a:solidFill>
                  <a:srgbClr val="FF0000"/>
                </a:solidFill>
              </a:rPr>
              <a:t>B. What’s wrong?</a:t>
            </a:r>
            <a:br>
              <a:rPr lang="en-US" sz="5400" b="1" dirty="0">
                <a:solidFill>
                  <a:srgbClr val="FF0000"/>
                </a:solidFill>
              </a:rPr>
            </a:br>
            <a:r>
              <a:rPr lang="en-US" sz="5400" b="1" dirty="0"/>
              <a:t>A. He bumped my head!</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2213308117"/>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796975" y="2189247"/>
            <a:ext cx="6598050" cy="2479505"/>
          </a:xfrm>
        </p:spPr>
        <p:txBody>
          <a:bodyPr>
            <a:noAutofit/>
          </a:bodyPr>
          <a:lstStyle/>
          <a:p>
            <a:pPr algn="l"/>
            <a:r>
              <a:rPr lang="en-US" sz="5400" b="1" dirty="0"/>
              <a:t>A. Ouch!</a:t>
            </a:r>
            <a:br>
              <a:rPr lang="en-US" sz="5400" b="1" dirty="0"/>
            </a:br>
            <a:r>
              <a:rPr lang="en-US" sz="5400" b="1" dirty="0">
                <a:solidFill>
                  <a:srgbClr val="FF0000"/>
                </a:solidFill>
              </a:rPr>
              <a:t>B. Are you ok?</a:t>
            </a:r>
            <a:br>
              <a:rPr lang="en-US" sz="5400" b="1" dirty="0"/>
            </a:br>
            <a:r>
              <a:rPr lang="en-US" sz="5400" b="1" dirty="0"/>
              <a:t>A. I bumped my _____.</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CPA3: Interview – Facing Lines</a:t>
            </a:r>
          </a:p>
        </p:txBody>
      </p:sp>
    </p:spTree>
    <p:extLst>
      <p:ext uri="{BB962C8B-B14F-4D97-AF65-F5344CB8AC3E}">
        <p14:creationId xmlns:p14="http://schemas.microsoft.com/office/powerpoint/2010/main" val="3506858346"/>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715000"/>
            <a:ext cx="12191999" cy="1021726"/>
          </a:xfrm>
        </p:spPr>
        <p:txBody>
          <a:bodyPr>
            <a:noAutofit/>
          </a:bodyPr>
          <a:lstStyle/>
          <a:p>
            <a:r>
              <a:rPr lang="en-US" sz="5400" b="1" dirty="0"/>
              <a:t>Lesson 24: </a:t>
            </a:r>
            <a:br>
              <a:rPr lang="en-US" sz="5400" b="1" dirty="0"/>
            </a:br>
            <a:r>
              <a:rPr lang="en-US" sz="5400" b="1" dirty="0"/>
              <a:t>My Leg Hurts!</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7848" t="6367" r="10529" b="6367"/>
          <a:stretch/>
        </p:blipFill>
        <p:spPr>
          <a:xfrm>
            <a:off x="3191019" y="1849268"/>
            <a:ext cx="5809957" cy="4800780"/>
          </a:xfrm>
          <a:prstGeom prst="rect">
            <a:avLst/>
          </a:prstGeom>
          <a:ln>
            <a:solidFill>
              <a:schemeClr val="tx1"/>
            </a:solidFill>
          </a:ln>
        </p:spPr>
      </p:pic>
    </p:spTree>
    <p:extLst>
      <p:ext uri="{BB962C8B-B14F-4D97-AF65-F5344CB8AC3E}">
        <p14:creationId xmlns:p14="http://schemas.microsoft.com/office/powerpoint/2010/main" val="2350954940"/>
      </p:ext>
    </p:extLst>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body (bodies)</a:t>
            </a:r>
          </a:p>
        </p:txBody>
      </p:sp>
      <p:pic>
        <p:nvPicPr>
          <p:cNvPr id="4" name="Picture 3" descr="A black and white drawing of a human body&#10;&#10;Description automatically generated">
            <a:extLst>
              <a:ext uri="{FF2B5EF4-FFF2-40B4-BE49-F238E27FC236}">
                <a16:creationId xmlns:a16="http://schemas.microsoft.com/office/drawing/2014/main" id="{9134E3C5-1CD2-4C25-0F8C-CFF23E509595}"/>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403188" y="0"/>
            <a:ext cx="3606016" cy="4721940"/>
          </a:xfrm>
          <a:prstGeom prst="rect">
            <a:avLst/>
          </a:prstGeom>
          <a:noFill/>
          <a:ln>
            <a:noFill/>
          </a:ln>
        </p:spPr>
      </p:pic>
    </p:spTree>
    <p:extLst>
      <p:ext uri="{BB962C8B-B14F-4D97-AF65-F5344CB8AC3E}">
        <p14:creationId xmlns:p14="http://schemas.microsoft.com/office/powerpoint/2010/main" val="3128211928"/>
      </p:ext>
    </p:extLst>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leg</a:t>
            </a:r>
          </a:p>
        </p:txBody>
      </p:sp>
      <p:pic>
        <p:nvPicPr>
          <p:cNvPr id="3" name="Picture 2" descr="A drawing of a leg&#10;&#10;Description automatically generated">
            <a:extLst>
              <a:ext uri="{FF2B5EF4-FFF2-40B4-BE49-F238E27FC236}">
                <a16:creationId xmlns:a16="http://schemas.microsoft.com/office/drawing/2014/main" id="{A0F36632-6067-5F20-763D-B76F8B6AD551}"/>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744934" y="436098"/>
            <a:ext cx="4236403" cy="4400898"/>
          </a:xfrm>
          <a:prstGeom prst="rect">
            <a:avLst/>
          </a:prstGeom>
          <a:noFill/>
          <a:ln>
            <a:noFill/>
          </a:ln>
        </p:spPr>
      </p:pic>
    </p:spTree>
    <p:extLst>
      <p:ext uri="{BB962C8B-B14F-4D97-AF65-F5344CB8AC3E}">
        <p14:creationId xmlns:p14="http://schemas.microsoft.com/office/powerpoint/2010/main" val="3806853762"/>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hand</a:t>
            </a:r>
          </a:p>
        </p:txBody>
      </p:sp>
      <p:pic>
        <p:nvPicPr>
          <p:cNvPr id="3" name="Picture 2" descr="A hand with a palm&#10;&#10;Description automatically generated">
            <a:extLst>
              <a:ext uri="{FF2B5EF4-FFF2-40B4-BE49-F238E27FC236}">
                <a16:creationId xmlns:a16="http://schemas.microsoft.com/office/drawing/2014/main" id="{E6332DDD-1BF2-C002-C27B-7064366C1254}"/>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17022" y="0"/>
            <a:ext cx="4279422" cy="4668184"/>
          </a:xfrm>
          <a:prstGeom prst="rect">
            <a:avLst/>
          </a:prstGeom>
          <a:noFill/>
          <a:ln>
            <a:noFill/>
          </a:ln>
        </p:spPr>
      </p:pic>
    </p:spTree>
    <p:extLst>
      <p:ext uri="{BB962C8B-B14F-4D97-AF65-F5344CB8AC3E}">
        <p14:creationId xmlns:p14="http://schemas.microsoft.com/office/powerpoint/2010/main" val="2859363254"/>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tooth (teeth)</a:t>
            </a:r>
          </a:p>
        </p:txBody>
      </p:sp>
      <p:pic>
        <p:nvPicPr>
          <p:cNvPr id="3" name="Picture 2" descr="A drawing of a mouth with a black arrow&#10;&#10;Description automatically generated">
            <a:extLst>
              <a:ext uri="{FF2B5EF4-FFF2-40B4-BE49-F238E27FC236}">
                <a16:creationId xmlns:a16="http://schemas.microsoft.com/office/drawing/2014/main" id="{ED78A03B-290C-B13E-317C-39212DFEDE9E}"/>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23219" y="-144276"/>
            <a:ext cx="5545557" cy="4668184"/>
          </a:xfrm>
          <a:prstGeom prst="rect">
            <a:avLst/>
          </a:prstGeom>
          <a:noFill/>
          <a:ln>
            <a:noFill/>
          </a:ln>
        </p:spPr>
      </p:pic>
    </p:spTree>
    <p:extLst>
      <p:ext uri="{BB962C8B-B14F-4D97-AF65-F5344CB8AC3E}">
        <p14:creationId xmlns:p14="http://schemas.microsoft.com/office/powerpoint/2010/main" val="526037387"/>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face</a:t>
            </a:r>
          </a:p>
        </p:txBody>
      </p:sp>
      <p:pic>
        <p:nvPicPr>
          <p:cNvPr id="3" name="Picture 2" descr="A drawing of a face&#10;&#10;Description automatically generated">
            <a:extLst>
              <a:ext uri="{FF2B5EF4-FFF2-40B4-BE49-F238E27FC236}">
                <a16:creationId xmlns:a16="http://schemas.microsoft.com/office/drawing/2014/main" id="{A1C3418D-A0F1-E20A-D030-E103EDA33A80}"/>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124884" y="379828"/>
            <a:ext cx="3671693" cy="4288356"/>
          </a:xfrm>
          <a:prstGeom prst="rect">
            <a:avLst/>
          </a:prstGeom>
          <a:noFill/>
          <a:ln>
            <a:noFill/>
          </a:ln>
        </p:spPr>
      </p:pic>
    </p:spTree>
    <p:extLst>
      <p:ext uri="{BB962C8B-B14F-4D97-AF65-F5344CB8AC3E}">
        <p14:creationId xmlns:p14="http://schemas.microsoft.com/office/powerpoint/2010/main" val="69595824"/>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ear</a:t>
            </a:r>
          </a:p>
        </p:txBody>
      </p:sp>
      <p:pic>
        <p:nvPicPr>
          <p:cNvPr id="4" name="Picture 3" descr="A close-up of a human ear&#10;&#10;Description automatically generated">
            <a:extLst>
              <a:ext uri="{FF2B5EF4-FFF2-40B4-BE49-F238E27FC236}">
                <a16:creationId xmlns:a16="http://schemas.microsoft.com/office/drawing/2014/main" id="{66BB3197-434A-22BC-C362-316D2A4CA59B}"/>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104992" y="326429"/>
            <a:ext cx="3982012" cy="4468365"/>
          </a:xfrm>
          <a:prstGeom prst="rect">
            <a:avLst/>
          </a:prstGeom>
          <a:noFill/>
          <a:ln>
            <a:noFill/>
          </a:ln>
        </p:spPr>
      </p:pic>
    </p:spTree>
    <p:extLst>
      <p:ext uri="{BB962C8B-B14F-4D97-AF65-F5344CB8AC3E}">
        <p14:creationId xmlns:p14="http://schemas.microsoft.com/office/powerpoint/2010/main" val="2412078896"/>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hurts</a:t>
            </a:r>
          </a:p>
        </p:txBody>
      </p:sp>
      <p:pic>
        <p:nvPicPr>
          <p:cNvPr id="3" name="Picture 2" descr="A drawing of a person's head&#10;&#10;Description automatically generated">
            <a:extLst>
              <a:ext uri="{FF2B5EF4-FFF2-40B4-BE49-F238E27FC236}">
                <a16:creationId xmlns:a16="http://schemas.microsoft.com/office/drawing/2014/main" id="{B8321F54-B722-9CDF-933A-6EEB615CF165}"/>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47243" y="281354"/>
            <a:ext cx="4293625" cy="4386830"/>
          </a:xfrm>
          <a:prstGeom prst="rect">
            <a:avLst/>
          </a:prstGeom>
          <a:noFill/>
          <a:ln>
            <a:noFill/>
          </a:ln>
        </p:spPr>
      </p:pic>
    </p:spTree>
    <p:extLst>
      <p:ext uri="{BB962C8B-B14F-4D97-AF65-F5344CB8AC3E}">
        <p14:creationId xmlns:p14="http://schemas.microsoft.com/office/powerpoint/2010/main" val="1050665018"/>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above</a:t>
            </a:r>
          </a:p>
        </p:txBody>
      </p:sp>
      <p:pic>
        <p:nvPicPr>
          <p:cNvPr id="3" name="Picture 2" descr="A drawing of vegetables on a shelf&#10;&#10;Description automatically generated">
            <a:extLst>
              <a:ext uri="{FF2B5EF4-FFF2-40B4-BE49-F238E27FC236}">
                <a16:creationId xmlns:a16="http://schemas.microsoft.com/office/drawing/2014/main" id="{2290C84A-2240-FAC6-F2D9-E55E908B43F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417647" y="140677"/>
            <a:ext cx="4762974" cy="4668184"/>
          </a:xfrm>
          <a:prstGeom prst="rect">
            <a:avLst/>
          </a:prstGeom>
          <a:noFill/>
          <a:ln>
            <a:noFill/>
          </a:ln>
        </p:spPr>
      </p:pic>
    </p:spTree>
    <p:extLst>
      <p:ext uri="{BB962C8B-B14F-4D97-AF65-F5344CB8AC3E}">
        <p14:creationId xmlns:p14="http://schemas.microsoft.com/office/powerpoint/2010/main" val="2007354608"/>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545163" y="1977972"/>
            <a:ext cx="5298622" cy="1776642"/>
          </a:xfrm>
        </p:spPr>
        <p:txBody>
          <a:bodyPr>
            <a:noAutofit/>
          </a:bodyPr>
          <a:lstStyle/>
          <a:p>
            <a:pPr algn="l"/>
            <a:r>
              <a:rPr lang="en-US" sz="5400" b="1" dirty="0"/>
              <a:t>A. What’s wrong?</a:t>
            </a:r>
            <a:br>
              <a:rPr lang="en-US" sz="5400" b="1" dirty="0"/>
            </a:br>
            <a:r>
              <a:rPr lang="en-US" sz="5400" b="1" dirty="0">
                <a:solidFill>
                  <a:srgbClr val="FF0000"/>
                </a:solidFill>
              </a:rPr>
              <a:t>B. My </a:t>
            </a:r>
            <a:r>
              <a:rPr lang="en-US" sz="5400" b="1" u="sng" dirty="0">
                <a:solidFill>
                  <a:srgbClr val="FF0000"/>
                </a:solidFill>
              </a:rPr>
              <a:t>leg</a:t>
            </a:r>
            <a:r>
              <a:rPr lang="en-US" sz="5400" b="1" dirty="0">
                <a:solidFill>
                  <a:srgbClr val="FF0000"/>
                </a:solidFill>
              </a:rPr>
              <a:t> hurts.</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283701700"/>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446689" y="2250054"/>
            <a:ext cx="5298622" cy="2357892"/>
          </a:xfrm>
        </p:spPr>
        <p:txBody>
          <a:bodyPr>
            <a:noAutofit/>
          </a:bodyPr>
          <a:lstStyle/>
          <a:p>
            <a:pPr algn="l"/>
            <a:r>
              <a:rPr lang="en-US" sz="5400" b="1" dirty="0"/>
              <a:t>A. What’s wrong?</a:t>
            </a:r>
            <a:br>
              <a:rPr lang="en-US" sz="5400" b="1" dirty="0"/>
            </a:br>
            <a:r>
              <a:rPr lang="en-US" sz="5400" b="1" dirty="0">
                <a:solidFill>
                  <a:srgbClr val="FF0000"/>
                </a:solidFill>
              </a:rPr>
              <a:t>B. My leg hurts.</a:t>
            </a:r>
            <a:br>
              <a:rPr lang="en-US" sz="5400" b="1" dirty="0">
                <a:solidFill>
                  <a:srgbClr val="FF0000"/>
                </a:solidFill>
              </a:rPr>
            </a:br>
            <a:r>
              <a:rPr lang="en-US" sz="5400" b="1" dirty="0"/>
              <a:t>A. I’m sorry.</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1645371735"/>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922689" y="1508866"/>
            <a:ext cx="8346622" cy="3840268"/>
          </a:xfrm>
        </p:spPr>
        <p:txBody>
          <a:bodyPr>
            <a:noAutofit/>
          </a:bodyPr>
          <a:lstStyle/>
          <a:p>
            <a:pPr algn="l"/>
            <a:r>
              <a:rPr lang="en-US" sz="5400" b="1" dirty="0"/>
              <a:t>A. What’s wrong with Luke?</a:t>
            </a:r>
            <a:br>
              <a:rPr lang="en-US" sz="5400" b="1" dirty="0"/>
            </a:br>
            <a:r>
              <a:rPr lang="en-US" sz="5400" b="1" dirty="0">
                <a:solidFill>
                  <a:srgbClr val="FF0000"/>
                </a:solidFill>
              </a:rPr>
              <a:t>B. His leg hurts.</a:t>
            </a:r>
            <a:br>
              <a:rPr lang="en-US" sz="5400" b="1" dirty="0">
                <a:solidFill>
                  <a:srgbClr val="FF0000"/>
                </a:solidFill>
              </a:rPr>
            </a:br>
            <a:r>
              <a:rPr lang="en-US" sz="5400" b="1" dirty="0"/>
              <a:t>A. Oh no! Is he ok?</a:t>
            </a:r>
            <a:br>
              <a:rPr lang="en-US" sz="5400" b="1" dirty="0"/>
            </a:br>
            <a:r>
              <a:rPr lang="en-US" sz="5400" b="1" dirty="0">
                <a:solidFill>
                  <a:srgbClr val="FF0000"/>
                </a:solidFill>
              </a:rPr>
              <a:t>B. Yes, he’s fine.</a:t>
            </a:r>
            <a:br>
              <a:rPr lang="en-US" sz="5400" b="1" dirty="0"/>
            </a:br>
            <a:r>
              <a:rPr lang="en-US" sz="5400" b="1" dirty="0"/>
              <a:t>A. Oh, that’s good.</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3284419230"/>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853440" y="1121783"/>
            <a:ext cx="4196862" cy="4111398"/>
          </a:xfrm>
        </p:spPr>
        <p:txBody>
          <a:bodyPr>
            <a:noAutofit/>
          </a:bodyPr>
          <a:lstStyle/>
          <a:p>
            <a:r>
              <a:rPr lang="en-US" sz="7000" b="1" dirty="0"/>
              <a:t>Unit 7: </a:t>
            </a:r>
            <a:br>
              <a:rPr lang="en-US" sz="7000" b="1" dirty="0"/>
            </a:br>
            <a:r>
              <a:rPr lang="en-US" sz="7000" b="1" dirty="0"/>
              <a:t>Our Routines</a:t>
            </a:r>
          </a:p>
        </p:txBody>
      </p:sp>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l="8356" r="8289"/>
          <a:stretch/>
        </p:blipFill>
        <p:spPr>
          <a:xfrm>
            <a:off x="5655212" y="709904"/>
            <a:ext cx="5866228" cy="5438192"/>
          </a:xfrm>
          <a:prstGeom prst="rect">
            <a:avLst/>
          </a:prstGeom>
          <a:ln>
            <a:solidFill>
              <a:schemeClr val="tx1"/>
            </a:solidFill>
          </a:ln>
        </p:spPr>
      </p:pic>
    </p:spTree>
    <p:extLst>
      <p:ext uri="{BB962C8B-B14F-4D97-AF65-F5344CB8AC3E}">
        <p14:creationId xmlns:p14="http://schemas.microsoft.com/office/powerpoint/2010/main" val="1211474447"/>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54744" y="622495"/>
            <a:ext cx="12191999" cy="1021726"/>
          </a:xfrm>
        </p:spPr>
        <p:txBody>
          <a:bodyPr>
            <a:noAutofit/>
          </a:bodyPr>
          <a:lstStyle/>
          <a:p>
            <a:r>
              <a:rPr lang="en-US" sz="5400" b="1" dirty="0"/>
              <a:t>Lesson 25: </a:t>
            </a:r>
            <a:br>
              <a:rPr lang="en-US" sz="5400" b="1" dirty="0"/>
            </a:br>
            <a:r>
              <a:rPr lang="en-US" sz="5400" b="1" dirty="0"/>
              <a:t>What Time Is It?</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7848" t="6367" r="10357" b="15636"/>
          <a:stretch/>
        </p:blipFill>
        <p:spPr>
          <a:xfrm>
            <a:off x="2888565" y="1644221"/>
            <a:ext cx="6724358" cy="4955799"/>
          </a:xfrm>
          <a:prstGeom prst="rect">
            <a:avLst/>
          </a:prstGeom>
          <a:ln>
            <a:solidFill>
              <a:schemeClr val="tx1"/>
            </a:solidFill>
          </a:ln>
        </p:spPr>
      </p:pic>
    </p:spTree>
    <p:extLst>
      <p:ext uri="{BB962C8B-B14F-4D97-AF65-F5344CB8AC3E}">
        <p14:creationId xmlns:p14="http://schemas.microsoft.com/office/powerpoint/2010/main" val="3107280770"/>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time</a:t>
            </a:r>
          </a:p>
        </p:txBody>
      </p:sp>
      <p:pic>
        <p:nvPicPr>
          <p:cNvPr id="4" name="Picture 3" descr="A clock and an outlet&#10;&#10;Description automatically generated">
            <a:extLst>
              <a:ext uri="{FF2B5EF4-FFF2-40B4-BE49-F238E27FC236}">
                <a16:creationId xmlns:a16="http://schemas.microsoft.com/office/drawing/2014/main" id="{3F18DE27-322F-FB3E-7864-666D126CA00E}"/>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7863"/>
          <a:stretch/>
        </p:blipFill>
        <p:spPr bwMode="auto">
          <a:xfrm>
            <a:off x="1980054" y="379829"/>
            <a:ext cx="8231887" cy="400700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73054278"/>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AM</a:t>
            </a:r>
          </a:p>
        </p:txBody>
      </p:sp>
      <p:pic>
        <p:nvPicPr>
          <p:cNvPr id="3" name="Picture 2" descr="A cup of coffee and a window&#10;&#10;Description automatically generated">
            <a:extLst>
              <a:ext uri="{FF2B5EF4-FFF2-40B4-BE49-F238E27FC236}">
                <a16:creationId xmlns:a16="http://schemas.microsoft.com/office/drawing/2014/main" id="{FC5D44A0-E7F6-0F1F-8E93-32883C7C290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l="8053" t="7309" r="-3134" b="3006"/>
          <a:stretch/>
        </p:blipFill>
        <p:spPr bwMode="auto">
          <a:xfrm>
            <a:off x="3925504" y="256735"/>
            <a:ext cx="4340988" cy="441144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09621564"/>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PM</a:t>
            </a:r>
          </a:p>
        </p:txBody>
      </p:sp>
      <p:pic>
        <p:nvPicPr>
          <p:cNvPr id="3" name="Picture 2" descr="A drawing of a breakfast&#10;&#10;Description automatically generated">
            <a:extLst>
              <a:ext uri="{FF2B5EF4-FFF2-40B4-BE49-F238E27FC236}">
                <a16:creationId xmlns:a16="http://schemas.microsoft.com/office/drawing/2014/main" id="{93A85F4E-09F0-610A-6F52-459140DB81EB}"/>
              </a:ext>
            </a:extLst>
          </p:cNvPr>
          <p:cNvPicPr>
            <a:picLocks noChangeAspect="1"/>
          </p:cNvPicPr>
          <p:nvPr/>
        </p:nvPicPr>
        <p:blipFill rotWithShape="1">
          <a:blip r:embed="rId2"/>
          <a:srcRect l="11550" t="6582" r="11550" b="3836"/>
          <a:stretch/>
        </p:blipFill>
        <p:spPr bwMode="auto">
          <a:xfrm>
            <a:off x="4214518" y="190278"/>
            <a:ext cx="3762959" cy="447790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99567255"/>
      </p:ext>
    </p:extLst>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twenty</a:t>
            </a:r>
          </a:p>
        </p:txBody>
      </p:sp>
      <p:pic>
        <p:nvPicPr>
          <p:cNvPr id="3" name="Picture 2" descr="A number written in black&#10;&#10;Description automatically generated">
            <a:extLst>
              <a:ext uri="{FF2B5EF4-FFF2-40B4-BE49-F238E27FC236}">
                <a16:creationId xmlns:a16="http://schemas.microsoft.com/office/drawing/2014/main" id="{08D19052-217C-D5A4-2ABC-009521A58FBC}"/>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652327" y="657050"/>
            <a:ext cx="5084294" cy="3830544"/>
          </a:xfrm>
          <a:prstGeom prst="rect">
            <a:avLst/>
          </a:prstGeom>
          <a:noFill/>
          <a:ln>
            <a:noFill/>
          </a:ln>
        </p:spPr>
      </p:pic>
    </p:spTree>
    <p:extLst>
      <p:ext uri="{BB962C8B-B14F-4D97-AF65-F5344CB8AC3E}">
        <p14:creationId xmlns:p14="http://schemas.microsoft.com/office/powerpoint/2010/main" val="199187358"/>
      </p:ext>
    </p:extLst>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thirty</a:t>
            </a:r>
          </a:p>
        </p:txBody>
      </p:sp>
      <p:pic>
        <p:nvPicPr>
          <p:cNvPr id="3" name="Picture 2" descr="A number on a white background&#10;&#10;Description automatically generated">
            <a:extLst>
              <a:ext uri="{FF2B5EF4-FFF2-40B4-BE49-F238E27FC236}">
                <a16:creationId xmlns:a16="http://schemas.microsoft.com/office/drawing/2014/main" id="{0C2A584C-6042-02B8-57E7-09AD935E4E96}"/>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940148" y="131554"/>
            <a:ext cx="6045662" cy="4536630"/>
          </a:xfrm>
          <a:prstGeom prst="rect">
            <a:avLst/>
          </a:prstGeom>
          <a:noFill/>
          <a:ln>
            <a:noFill/>
          </a:ln>
        </p:spPr>
      </p:pic>
    </p:spTree>
    <p:extLst>
      <p:ext uri="{BB962C8B-B14F-4D97-AF65-F5344CB8AC3E}">
        <p14:creationId xmlns:p14="http://schemas.microsoft.com/office/powerpoint/2010/main" val="482044033"/>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err="1"/>
              <a:t>fourty</a:t>
            </a:r>
            <a:endParaRPr lang="en-US" sz="8800" b="1" dirty="0"/>
          </a:p>
        </p:txBody>
      </p:sp>
      <p:pic>
        <p:nvPicPr>
          <p:cNvPr id="3" name="Picture 2" descr="A number on a white surface&#10;&#10;Description automatically generated">
            <a:extLst>
              <a:ext uri="{FF2B5EF4-FFF2-40B4-BE49-F238E27FC236}">
                <a16:creationId xmlns:a16="http://schemas.microsoft.com/office/drawing/2014/main" id="{1C187F20-A1D3-9C35-D7CF-6AE02C532F8C}"/>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214199" y="0"/>
            <a:ext cx="5763601" cy="4769622"/>
          </a:xfrm>
          <a:prstGeom prst="rect">
            <a:avLst/>
          </a:prstGeom>
          <a:noFill/>
          <a:ln>
            <a:noFill/>
          </a:ln>
        </p:spPr>
      </p:pic>
    </p:spTree>
    <p:extLst>
      <p:ext uri="{BB962C8B-B14F-4D97-AF65-F5344CB8AC3E}">
        <p14:creationId xmlns:p14="http://schemas.microsoft.com/office/powerpoint/2010/main" val="3065595341"/>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fifty</a:t>
            </a:r>
          </a:p>
        </p:txBody>
      </p:sp>
      <p:pic>
        <p:nvPicPr>
          <p:cNvPr id="3" name="Picture 2" descr="A number with a white background&#10;&#10;Description automatically generated">
            <a:extLst>
              <a:ext uri="{FF2B5EF4-FFF2-40B4-BE49-F238E27FC236}">
                <a16:creationId xmlns:a16="http://schemas.microsoft.com/office/drawing/2014/main" id="{352222DB-A253-52A7-DB02-3D6B688BA9E8}"/>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26600" y="-189397"/>
            <a:ext cx="5735744" cy="4963211"/>
          </a:xfrm>
          <a:prstGeom prst="rect">
            <a:avLst/>
          </a:prstGeom>
          <a:noFill/>
          <a:ln>
            <a:noFill/>
          </a:ln>
        </p:spPr>
      </p:pic>
    </p:spTree>
    <p:extLst>
      <p:ext uri="{BB962C8B-B14F-4D97-AF65-F5344CB8AC3E}">
        <p14:creationId xmlns:p14="http://schemas.microsoft.com/office/powerpoint/2010/main" val="1210092540"/>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sixty</a:t>
            </a:r>
          </a:p>
        </p:txBody>
      </p:sp>
      <p:pic>
        <p:nvPicPr>
          <p:cNvPr id="3" name="Picture 2" descr="A number with a circle in the middle&#10;&#10;Description automatically generated">
            <a:extLst>
              <a:ext uri="{FF2B5EF4-FFF2-40B4-BE49-F238E27FC236}">
                <a16:creationId xmlns:a16="http://schemas.microsoft.com/office/drawing/2014/main" id="{82679614-203E-F722-2BE2-BDFFAB5E1F46}"/>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165231" y="-126411"/>
            <a:ext cx="6167533" cy="4935272"/>
          </a:xfrm>
          <a:prstGeom prst="rect">
            <a:avLst/>
          </a:prstGeom>
          <a:noFill/>
          <a:ln>
            <a:noFill/>
          </a:ln>
        </p:spPr>
      </p:pic>
    </p:spTree>
    <p:extLst>
      <p:ext uri="{BB962C8B-B14F-4D97-AF65-F5344CB8AC3E}">
        <p14:creationId xmlns:p14="http://schemas.microsoft.com/office/powerpoint/2010/main" val="3948251115"/>
      </p:ext>
    </p:extLst>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seventy</a:t>
            </a:r>
          </a:p>
        </p:txBody>
      </p:sp>
      <p:pic>
        <p:nvPicPr>
          <p:cNvPr id="3" name="Picture 2" descr="A number on a white background&#10;&#10;Description automatically generated">
            <a:extLst>
              <a:ext uri="{FF2B5EF4-FFF2-40B4-BE49-F238E27FC236}">
                <a16:creationId xmlns:a16="http://schemas.microsoft.com/office/drawing/2014/main" id="{5D8879C6-F7B1-8510-40E0-4A404A9016B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999297" y="-154745"/>
            <a:ext cx="6193405" cy="4979963"/>
          </a:xfrm>
          <a:prstGeom prst="rect">
            <a:avLst/>
          </a:prstGeom>
          <a:noFill/>
          <a:ln>
            <a:noFill/>
          </a:ln>
        </p:spPr>
      </p:pic>
    </p:spTree>
    <p:extLst>
      <p:ext uri="{BB962C8B-B14F-4D97-AF65-F5344CB8AC3E}">
        <p14:creationId xmlns:p14="http://schemas.microsoft.com/office/powerpoint/2010/main" val="2296690724"/>
      </p:ext>
    </p:extLst>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eighty</a:t>
            </a:r>
          </a:p>
        </p:txBody>
      </p:sp>
      <p:pic>
        <p:nvPicPr>
          <p:cNvPr id="4" name="Picture 3" descr="A number with a white background&#10;&#10;Description automatically generated">
            <a:extLst>
              <a:ext uri="{FF2B5EF4-FFF2-40B4-BE49-F238E27FC236}">
                <a16:creationId xmlns:a16="http://schemas.microsoft.com/office/drawing/2014/main" id="{F1E046AB-BAA9-ADCE-90FA-B5A2BA5AC424}"/>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02158" y="-660082"/>
            <a:ext cx="5953440" cy="5454876"/>
          </a:xfrm>
          <a:prstGeom prst="rect">
            <a:avLst/>
          </a:prstGeom>
          <a:noFill/>
          <a:ln>
            <a:noFill/>
          </a:ln>
        </p:spPr>
      </p:pic>
    </p:spTree>
    <p:extLst>
      <p:ext uri="{BB962C8B-B14F-4D97-AF65-F5344CB8AC3E}">
        <p14:creationId xmlns:p14="http://schemas.microsoft.com/office/powerpoint/2010/main" val="2870272388"/>
      </p:ext>
    </p:extLst>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ninety</a:t>
            </a:r>
          </a:p>
        </p:txBody>
      </p:sp>
      <p:pic>
        <p:nvPicPr>
          <p:cNvPr id="4" name="Picture 3" descr="A number on a white background&#10;&#10;Description automatically generated">
            <a:extLst>
              <a:ext uri="{FF2B5EF4-FFF2-40B4-BE49-F238E27FC236}">
                <a16:creationId xmlns:a16="http://schemas.microsoft.com/office/drawing/2014/main" id="{BE6F03EF-3087-24BD-4804-40359B02848E}"/>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077600" y="-428370"/>
            <a:ext cx="6036796" cy="5236371"/>
          </a:xfrm>
          <a:prstGeom prst="rect">
            <a:avLst/>
          </a:prstGeom>
          <a:noFill/>
          <a:ln>
            <a:noFill/>
          </a:ln>
        </p:spPr>
      </p:pic>
    </p:spTree>
    <p:extLst>
      <p:ext uri="{BB962C8B-B14F-4D97-AF65-F5344CB8AC3E}">
        <p14:creationId xmlns:p14="http://schemas.microsoft.com/office/powerpoint/2010/main" val="4291791796"/>
      </p:ext>
    </p:extLst>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one hundred</a:t>
            </a:r>
          </a:p>
        </p:txBody>
      </p:sp>
      <p:pic>
        <p:nvPicPr>
          <p:cNvPr id="3" name="Picture 2">
            <a:extLst>
              <a:ext uri="{FF2B5EF4-FFF2-40B4-BE49-F238E27FC236}">
                <a16:creationId xmlns:a16="http://schemas.microsoft.com/office/drawing/2014/main" id="{51AED5B1-121D-CD6E-DFCA-33E3B5B083CF}"/>
              </a:ext>
            </a:extLst>
          </p:cNvPr>
          <p:cNvPicPr>
            <a:picLocks noChangeAspect="1"/>
          </p:cNvPicPr>
          <p:nvPr/>
        </p:nvPicPr>
        <p:blipFill>
          <a:blip r:embed="rId2"/>
          <a:stretch>
            <a:fillRect/>
          </a:stretch>
        </p:blipFill>
        <p:spPr>
          <a:xfrm>
            <a:off x="3108961" y="-369148"/>
            <a:ext cx="6469415" cy="5117927"/>
          </a:xfrm>
          <a:prstGeom prst="rect">
            <a:avLst/>
          </a:prstGeom>
        </p:spPr>
      </p:pic>
    </p:spTree>
    <p:extLst>
      <p:ext uri="{BB962C8B-B14F-4D97-AF65-F5344CB8AC3E}">
        <p14:creationId xmlns:p14="http://schemas.microsoft.com/office/powerpoint/2010/main" val="2514096263"/>
      </p:ext>
    </p:extLst>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299025" y="1963904"/>
            <a:ext cx="5876925" cy="1776642"/>
          </a:xfrm>
        </p:spPr>
        <p:txBody>
          <a:bodyPr>
            <a:noAutofit/>
          </a:bodyPr>
          <a:lstStyle/>
          <a:p>
            <a:pPr algn="l"/>
            <a:r>
              <a:rPr lang="en-US" sz="5400" b="1" dirty="0"/>
              <a:t>A. What time is it?</a:t>
            </a:r>
            <a:br>
              <a:rPr lang="en-US" sz="5400" b="1" dirty="0"/>
            </a:br>
            <a:r>
              <a:rPr lang="en-US" sz="5400" b="1" dirty="0">
                <a:solidFill>
                  <a:srgbClr val="FF0000"/>
                </a:solidFill>
              </a:rPr>
              <a:t>B. It’s </a:t>
            </a:r>
            <a:r>
              <a:rPr lang="en-US" sz="5400" b="1" u="sng" dirty="0">
                <a:solidFill>
                  <a:srgbClr val="FF0000"/>
                </a:solidFill>
              </a:rPr>
              <a:t>three</a:t>
            </a:r>
            <a:r>
              <a:rPr lang="en-US" sz="5400" b="1" dirty="0">
                <a:solidFill>
                  <a:srgbClr val="FF0000"/>
                </a:solidFill>
              </a:rPr>
              <a:t> </a:t>
            </a:r>
            <a:r>
              <a:rPr lang="en-US" sz="5400" b="1" u="sng" dirty="0">
                <a:solidFill>
                  <a:srgbClr val="FF0000"/>
                </a:solidFill>
              </a:rPr>
              <a:t>o’clock</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448544240"/>
      </p:ext>
    </p:extLst>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299025" y="1865704"/>
            <a:ext cx="5876925" cy="2423207"/>
          </a:xfrm>
        </p:spPr>
        <p:txBody>
          <a:bodyPr>
            <a:noAutofit/>
          </a:bodyPr>
          <a:lstStyle/>
          <a:p>
            <a:pPr algn="l"/>
            <a:r>
              <a:rPr lang="en-US" sz="5400" b="1" dirty="0"/>
              <a:t>A. What time is it?</a:t>
            </a:r>
            <a:br>
              <a:rPr lang="en-US" sz="5400" b="1" dirty="0"/>
            </a:br>
            <a:r>
              <a:rPr lang="en-US" sz="5400" b="1" dirty="0">
                <a:solidFill>
                  <a:srgbClr val="FF0000"/>
                </a:solidFill>
              </a:rPr>
              <a:t>B. It’s three o’clock.</a:t>
            </a:r>
            <a:br>
              <a:rPr lang="en-US" sz="5400" b="1" dirty="0">
                <a:solidFill>
                  <a:srgbClr val="FF0000"/>
                </a:solidFill>
              </a:rPr>
            </a:br>
            <a:r>
              <a:rPr lang="en-US" sz="5400" b="1" dirty="0"/>
              <a:t>A.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2309497638"/>
      </p:ext>
    </p:extLst>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292358"/>
            <a:ext cx="12191999" cy="1021726"/>
          </a:xfrm>
        </p:spPr>
        <p:txBody>
          <a:bodyPr>
            <a:noAutofit/>
          </a:bodyPr>
          <a:lstStyle/>
          <a:p>
            <a:r>
              <a:rPr lang="en-US" sz="5400" b="1" dirty="0"/>
              <a:t>Lesson 26: How Much Is This?</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7677" t="17639" r="14464" b="5976"/>
          <a:stretch/>
        </p:blipFill>
        <p:spPr>
          <a:xfrm>
            <a:off x="2895600" y="1505243"/>
            <a:ext cx="6400800" cy="4853354"/>
          </a:xfrm>
          <a:prstGeom prst="rect">
            <a:avLst/>
          </a:prstGeom>
          <a:ln>
            <a:solidFill>
              <a:schemeClr val="tx1"/>
            </a:solidFill>
          </a:ln>
        </p:spPr>
      </p:pic>
    </p:spTree>
    <p:extLst>
      <p:ext uri="{BB962C8B-B14F-4D97-AF65-F5344CB8AC3E}">
        <p14:creationId xmlns:p14="http://schemas.microsoft.com/office/powerpoint/2010/main" val="1571908001"/>
      </p:ext>
    </p:extLst>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dollar</a:t>
            </a:r>
          </a:p>
        </p:txBody>
      </p:sp>
      <p:pic>
        <p:nvPicPr>
          <p:cNvPr id="4" name="Picture 3" descr="A cartoon of a person and a dollar bill&#10;&#10;Description automatically generated">
            <a:extLst>
              <a:ext uri="{FF2B5EF4-FFF2-40B4-BE49-F238E27FC236}">
                <a16:creationId xmlns:a16="http://schemas.microsoft.com/office/drawing/2014/main" id="{AB5F6E94-4DCB-D45A-9D92-F20FEF0F05D2}"/>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751555" y="295422"/>
            <a:ext cx="7296952" cy="4077341"/>
          </a:xfrm>
          <a:prstGeom prst="rect">
            <a:avLst/>
          </a:prstGeom>
          <a:noFill/>
          <a:ln>
            <a:noFill/>
          </a:ln>
        </p:spPr>
      </p:pic>
    </p:spTree>
    <p:extLst>
      <p:ext uri="{BB962C8B-B14F-4D97-AF65-F5344CB8AC3E}">
        <p14:creationId xmlns:p14="http://schemas.microsoft.com/office/powerpoint/2010/main" val="588486954"/>
      </p:ext>
    </p:extLst>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cent</a:t>
            </a:r>
          </a:p>
        </p:txBody>
      </p:sp>
      <p:pic>
        <p:nvPicPr>
          <p:cNvPr id="4" name="Picture 3" descr="A close-up of a coin&#10;&#10;Description automatically generated">
            <a:extLst>
              <a:ext uri="{FF2B5EF4-FFF2-40B4-BE49-F238E27FC236}">
                <a16:creationId xmlns:a16="http://schemas.microsoft.com/office/drawing/2014/main" id="{99A86123-6C0E-B498-9882-0480996755A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657622" y="216909"/>
            <a:ext cx="6876755" cy="4474666"/>
          </a:xfrm>
          <a:prstGeom prst="rect">
            <a:avLst/>
          </a:prstGeom>
          <a:noFill/>
          <a:ln>
            <a:noFill/>
          </a:ln>
        </p:spPr>
      </p:pic>
    </p:spTree>
    <p:extLst>
      <p:ext uri="{BB962C8B-B14F-4D97-AF65-F5344CB8AC3E}">
        <p14:creationId xmlns:p14="http://schemas.microsoft.com/office/powerpoint/2010/main" val="1818462311"/>
      </p:ext>
    </p:extLst>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penny</a:t>
            </a:r>
          </a:p>
        </p:txBody>
      </p:sp>
      <p:pic>
        <p:nvPicPr>
          <p:cNvPr id="4" name="Picture 3" descr="A drawing of a coin&#10;&#10;Description automatically generated">
            <a:extLst>
              <a:ext uri="{FF2B5EF4-FFF2-40B4-BE49-F238E27FC236}">
                <a16:creationId xmlns:a16="http://schemas.microsoft.com/office/drawing/2014/main" id="{DBBB693A-9740-98FF-39E1-71F997C34CED}"/>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742405" y="0"/>
            <a:ext cx="6707185" cy="4808907"/>
          </a:xfrm>
          <a:prstGeom prst="rect">
            <a:avLst/>
          </a:prstGeom>
          <a:noFill/>
          <a:ln>
            <a:noFill/>
          </a:ln>
        </p:spPr>
      </p:pic>
    </p:spTree>
    <p:extLst>
      <p:ext uri="{BB962C8B-B14F-4D97-AF65-F5344CB8AC3E}">
        <p14:creationId xmlns:p14="http://schemas.microsoft.com/office/powerpoint/2010/main" val="3624031223"/>
      </p:ext>
    </p:extLst>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nickel</a:t>
            </a:r>
          </a:p>
        </p:txBody>
      </p:sp>
      <p:pic>
        <p:nvPicPr>
          <p:cNvPr id="4" name="Picture 3" descr="A close-up of a coin&#10;&#10;Description automatically generated">
            <a:extLst>
              <a:ext uri="{FF2B5EF4-FFF2-40B4-BE49-F238E27FC236}">
                <a16:creationId xmlns:a16="http://schemas.microsoft.com/office/drawing/2014/main" id="{B11EC78F-C529-94FF-A51C-FB7EA8AD510C}"/>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899139" y="185255"/>
            <a:ext cx="7436727" cy="4651741"/>
          </a:xfrm>
          <a:prstGeom prst="rect">
            <a:avLst/>
          </a:prstGeom>
          <a:noFill/>
          <a:ln>
            <a:noFill/>
          </a:ln>
        </p:spPr>
      </p:pic>
    </p:spTree>
    <p:extLst>
      <p:ext uri="{BB962C8B-B14F-4D97-AF65-F5344CB8AC3E}">
        <p14:creationId xmlns:p14="http://schemas.microsoft.com/office/powerpoint/2010/main" val="1689683459"/>
      </p:ext>
    </p:extLst>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dime</a:t>
            </a:r>
          </a:p>
        </p:txBody>
      </p:sp>
      <p:pic>
        <p:nvPicPr>
          <p:cNvPr id="4" name="Picture 3" descr="A close-up of a coin&#10;&#10;Description automatically generated">
            <a:extLst>
              <a:ext uri="{FF2B5EF4-FFF2-40B4-BE49-F238E27FC236}">
                <a16:creationId xmlns:a16="http://schemas.microsoft.com/office/drawing/2014/main" id="{0EAE6C78-C0D3-C63F-2687-3EE39A31F028}"/>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322670" y="-196097"/>
            <a:ext cx="7546655" cy="5019025"/>
          </a:xfrm>
          <a:prstGeom prst="rect">
            <a:avLst/>
          </a:prstGeom>
          <a:noFill/>
          <a:ln>
            <a:noFill/>
          </a:ln>
        </p:spPr>
      </p:pic>
    </p:spTree>
    <p:extLst>
      <p:ext uri="{BB962C8B-B14F-4D97-AF65-F5344CB8AC3E}">
        <p14:creationId xmlns:p14="http://schemas.microsoft.com/office/powerpoint/2010/main" val="3433527016"/>
      </p:ext>
    </p:extLst>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quarter</a:t>
            </a:r>
          </a:p>
        </p:txBody>
      </p:sp>
      <p:pic>
        <p:nvPicPr>
          <p:cNvPr id="4" name="Picture 3" descr="A coin with a face on it&#10;&#10;Description automatically generated">
            <a:extLst>
              <a:ext uri="{FF2B5EF4-FFF2-40B4-BE49-F238E27FC236}">
                <a16:creationId xmlns:a16="http://schemas.microsoft.com/office/drawing/2014/main" id="{739D2176-2797-3914-0553-551895DA8371}"/>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955410" y="0"/>
            <a:ext cx="7317787" cy="4782614"/>
          </a:xfrm>
          <a:prstGeom prst="rect">
            <a:avLst/>
          </a:prstGeom>
          <a:noFill/>
          <a:ln>
            <a:noFill/>
          </a:ln>
        </p:spPr>
      </p:pic>
    </p:spTree>
    <p:extLst>
      <p:ext uri="{BB962C8B-B14F-4D97-AF65-F5344CB8AC3E}">
        <p14:creationId xmlns:p14="http://schemas.microsoft.com/office/powerpoint/2010/main" val="2454685490"/>
      </p:ext>
    </p:extLst>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yard sale</a:t>
            </a:r>
          </a:p>
        </p:txBody>
      </p:sp>
      <p:pic>
        <p:nvPicPr>
          <p:cNvPr id="4" name="Picture 3" descr="A drawing of a yard sale table&#10;&#10;Description automatically generated">
            <a:extLst>
              <a:ext uri="{FF2B5EF4-FFF2-40B4-BE49-F238E27FC236}">
                <a16:creationId xmlns:a16="http://schemas.microsoft.com/office/drawing/2014/main" id="{F119F794-5504-7DBF-13FF-065E6F90370B}"/>
              </a:ext>
            </a:extLst>
          </p:cNvPr>
          <p:cNvPicPr>
            <a:picLocks noChangeAspect="1"/>
          </p:cNvPicPr>
          <p:nvPr/>
        </p:nvPicPr>
        <p:blipFill>
          <a:blip r:embed="rId2" cstate="print">
            <a:clrChange>
              <a:clrFrom>
                <a:srgbClr val="FBFBFB"/>
              </a:clrFrom>
              <a:clrTo>
                <a:srgbClr val="FBFBFB">
                  <a:alpha val="0"/>
                </a:srgbClr>
              </a:clrTo>
            </a:clrChang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578558" y="93730"/>
            <a:ext cx="5330965" cy="5330965"/>
          </a:xfrm>
          <a:prstGeom prst="rect">
            <a:avLst/>
          </a:prstGeom>
          <a:noFill/>
          <a:ln>
            <a:noFill/>
          </a:ln>
        </p:spPr>
      </p:pic>
    </p:spTree>
    <p:extLst>
      <p:ext uri="{BB962C8B-B14F-4D97-AF65-F5344CB8AC3E}">
        <p14:creationId xmlns:p14="http://schemas.microsoft.com/office/powerpoint/2010/main" val="2700460140"/>
      </p:ext>
    </p:extLst>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how much</a:t>
            </a:r>
          </a:p>
        </p:txBody>
      </p:sp>
      <p:pic>
        <p:nvPicPr>
          <p:cNvPr id="4" name="Picture 3" descr="A cartoon of a person with his hands up&#10;&#10;Description automatically generated">
            <a:extLst>
              <a:ext uri="{FF2B5EF4-FFF2-40B4-BE49-F238E27FC236}">
                <a16:creationId xmlns:a16="http://schemas.microsoft.com/office/drawing/2014/main" id="{DB505028-E0E4-9FBF-0F85-9E1213538196}"/>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982351" y="105981"/>
            <a:ext cx="5566017" cy="4562203"/>
          </a:xfrm>
          <a:prstGeom prst="rect">
            <a:avLst/>
          </a:prstGeom>
          <a:noFill/>
          <a:ln>
            <a:noFill/>
          </a:ln>
        </p:spPr>
      </p:pic>
    </p:spTree>
    <p:extLst>
      <p:ext uri="{BB962C8B-B14F-4D97-AF65-F5344CB8AC3E}">
        <p14:creationId xmlns:p14="http://schemas.microsoft.com/office/powerpoint/2010/main" val="2850713364"/>
      </p:ext>
    </p:extLst>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You’re welcome.</a:t>
            </a:r>
          </a:p>
        </p:txBody>
      </p:sp>
      <p:pic>
        <p:nvPicPr>
          <p:cNvPr id="4" name="Picture 3" descr="A person holding a frisbee&#10;&#10;Description automatically generated">
            <a:extLst>
              <a:ext uri="{FF2B5EF4-FFF2-40B4-BE49-F238E27FC236}">
                <a16:creationId xmlns:a16="http://schemas.microsoft.com/office/drawing/2014/main" id="{CAF78CB0-7E16-5FAF-F63A-83CBEE33540A}"/>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066757" y="-235663"/>
            <a:ext cx="4959323" cy="4903848"/>
          </a:xfrm>
          <a:prstGeom prst="rect">
            <a:avLst/>
          </a:prstGeom>
          <a:noFill/>
          <a:ln>
            <a:noFill/>
          </a:ln>
        </p:spPr>
      </p:pic>
    </p:spTree>
    <p:extLst>
      <p:ext uri="{BB962C8B-B14F-4D97-AF65-F5344CB8AC3E}">
        <p14:creationId xmlns:p14="http://schemas.microsoft.com/office/powerpoint/2010/main" val="193653189"/>
      </p:ext>
    </p:extLst>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45368" y="2540679"/>
            <a:ext cx="10101263" cy="1776642"/>
          </a:xfrm>
        </p:spPr>
        <p:txBody>
          <a:bodyPr>
            <a:noAutofit/>
          </a:bodyPr>
          <a:lstStyle/>
          <a:p>
            <a:pPr algn="l"/>
            <a:r>
              <a:rPr lang="en-US" sz="5400" b="1" dirty="0"/>
              <a:t>A. How much is this?</a:t>
            </a:r>
            <a:br>
              <a:rPr lang="en-US" sz="5400" b="1" dirty="0"/>
            </a:br>
            <a:r>
              <a:rPr lang="en-US" sz="5400" b="1" dirty="0">
                <a:solidFill>
                  <a:srgbClr val="FF0000"/>
                </a:solidFill>
              </a:rPr>
              <a:t>B. It’s </a:t>
            </a:r>
            <a:r>
              <a:rPr lang="en-US" sz="5400" b="1" u="sng" dirty="0">
                <a:solidFill>
                  <a:srgbClr val="FF0000"/>
                </a:solidFill>
              </a:rPr>
              <a:t>three</a:t>
            </a:r>
            <a:r>
              <a:rPr lang="en-US" sz="5400" b="1" dirty="0">
                <a:solidFill>
                  <a:srgbClr val="FF0000"/>
                </a:solidFill>
              </a:rPr>
              <a:t> </a:t>
            </a:r>
            <a:r>
              <a:rPr lang="en-US" sz="5400" b="1" u="sng" dirty="0">
                <a:solidFill>
                  <a:srgbClr val="FF0000"/>
                </a:solidFill>
              </a:rPr>
              <a:t>dollars</a:t>
            </a:r>
            <a:r>
              <a:rPr lang="en-US" sz="5400" b="1" dirty="0">
                <a:solidFill>
                  <a:srgbClr val="FF0000"/>
                </a:solidFill>
              </a:rPr>
              <a:t> </a:t>
            </a:r>
            <a:r>
              <a:rPr lang="en-US" sz="5400" b="1" u="sng" dirty="0">
                <a:solidFill>
                  <a:srgbClr val="FF0000"/>
                </a:solidFill>
              </a:rPr>
              <a:t>and</a:t>
            </a:r>
            <a:r>
              <a:rPr lang="en-US" sz="5400" b="1" dirty="0">
                <a:solidFill>
                  <a:srgbClr val="FF0000"/>
                </a:solidFill>
              </a:rPr>
              <a:t> </a:t>
            </a:r>
            <a:r>
              <a:rPr lang="en-US" sz="5400" b="1" u="sng" dirty="0">
                <a:solidFill>
                  <a:srgbClr val="FF0000"/>
                </a:solidFill>
              </a:rPr>
              <a:t>fifty</a:t>
            </a:r>
            <a:r>
              <a:rPr lang="en-US" sz="5400" b="1" dirty="0">
                <a:solidFill>
                  <a:srgbClr val="FF0000"/>
                </a:solidFill>
              </a:rPr>
              <a:t> </a:t>
            </a:r>
            <a:r>
              <a:rPr lang="en-US" sz="5400" b="1" u="sng" dirty="0">
                <a:solidFill>
                  <a:srgbClr val="FF0000"/>
                </a:solidFill>
              </a:rPr>
              <a:t>cents</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a:t>
            </a:r>
          </a:p>
        </p:txBody>
      </p:sp>
    </p:spTree>
    <p:extLst>
      <p:ext uri="{BB962C8B-B14F-4D97-AF65-F5344CB8AC3E}">
        <p14:creationId xmlns:p14="http://schemas.microsoft.com/office/powerpoint/2010/main" val="633199713"/>
      </p:ext>
    </p:extLst>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45368" y="1882661"/>
            <a:ext cx="10101263" cy="3092678"/>
          </a:xfrm>
        </p:spPr>
        <p:txBody>
          <a:bodyPr>
            <a:noAutofit/>
          </a:bodyPr>
          <a:lstStyle/>
          <a:p>
            <a:pPr algn="l"/>
            <a:r>
              <a:rPr lang="en-US" sz="5400" b="1" dirty="0"/>
              <a:t>A. How much is this?</a:t>
            </a:r>
            <a:br>
              <a:rPr lang="en-US" sz="5400" b="1" dirty="0"/>
            </a:br>
            <a:r>
              <a:rPr lang="en-US" sz="5400" b="1" dirty="0">
                <a:solidFill>
                  <a:srgbClr val="FF0000"/>
                </a:solidFill>
              </a:rPr>
              <a:t>B. It’s three dollars and fifty cents.</a:t>
            </a:r>
            <a:br>
              <a:rPr lang="en-US" sz="5400" b="1" dirty="0">
                <a:solidFill>
                  <a:srgbClr val="FF0000"/>
                </a:solidFill>
              </a:rPr>
            </a:br>
            <a:r>
              <a:rPr lang="en-US" sz="5400" b="1" dirty="0"/>
              <a:t>A. Thank you!</a:t>
            </a:r>
            <a:br>
              <a:rPr lang="en-US" sz="5400" b="1" dirty="0"/>
            </a:br>
            <a:r>
              <a:rPr lang="en-US" sz="5400" b="1" dirty="0">
                <a:solidFill>
                  <a:srgbClr val="FF0000"/>
                </a:solidFill>
              </a:rPr>
              <a:t>B. You’re welcome.</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3349846109"/>
      </p:ext>
    </p:extLst>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654798" y="1882661"/>
            <a:ext cx="8882403" cy="3092678"/>
          </a:xfrm>
        </p:spPr>
        <p:txBody>
          <a:bodyPr>
            <a:noAutofit/>
          </a:bodyPr>
          <a:lstStyle/>
          <a:p>
            <a:pPr algn="l"/>
            <a:r>
              <a:rPr lang="en-US" sz="5400" b="1" dirty="0"/>
              <a:t>A. How much is this?</a:t>
            </a:r>
            <a:br>
              <a:rPr lang="en-US" sz="5400" b="1" dirty="0"/>
            </a:br>
            <a:r>
              <a:rPr lang="en-US" sz="5400" b="1" dirty="0">
                <a:solidFill>
                  <a:srgbClr val="FF0000"/>
                </a:solidFill>
              </a:rPr>
              <a:t>B. It’s ten dollars and fifty cents.</a:t>
            </a:r>
            <a:br>
              <a:rPr lang="en-US" sz="5400" b="1" dirty="0">
                <a:solidFill>
                  <a:srgbClr val="FF0000"/>
                </a:solidFill>
              </a:rPr>
            </a:br>
            <a:r>
              <a:rPr lang="en-US" sz="5400" b="1" dirty="0"/>
              <a:t>A. Thank you!</a:t>
            </a:r>
            <a:br>
              <a:rPr lang="en-US" sz="5400" b="1" dirty="0"/>
            </a:br>
            <a:r>
              <a:rPr lang="en-US" sz="5400" b="1" dirty="0">
                <a:solidFill>
                  <a:srgbClr val="FF0000"/>
                </a:solidFill>
              </a:rPr>
              <a:t>B. You’re welcome.</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3026085198"/>
      </p:ext>
    </p:extLst>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31299" y="676494"/>
            <a:ext cx="12191999" cy="1021726"/>
          </a:xfrm>
        </p:spPr>
        <p:txBody>
          <a:bodyPr>
            <a:noAutofit/>
          </a:bodyPr>
          <a:lstStyle/>
          <a:p>
            <a:r>
              <a:rPr lang="en-US" sz="5200" b="1" dirty="0"/>
              <a:t>Lesson 27: </a:t>
            </a:r>
            <a:br>
              <a:rPr lang="en-US" sz="5200" b="1" dirty="0"/>
            </a:br>
            <a:r>
              <a:rPr lang="en-US" sz="5200" b="1" dirty="0"/>
              <a:t>What Day Is It?</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4767" t="12867" r="10015" b="11412"/>
          <a:stretch/>
        </p:blipFill>
        <p:spPr>
          <a:xfrm>
            <a:off x="2461846" y="1834588"/>
            <a:ext cx="7005711" cy="4811152"/>
          </a:xfrm>
          <a:prstGeom prst="rect">
            <a:avLst/>
          </a:prstGeom>
          <a:ln>
            <a:solidFill>
              <a:schemeClr val="tx1"/>
            </a:solidFill>
          </a:ln>
        </p:spPr>
      </p:pic>
    </p:spTree>
    <p:extLst>
      <p:ext uri="{BB962C8B-B14F-4D97-AF65-F5344CB8AC3E}">
        <p14:creationId xmlns:p14="http://schemas.microsoft.com/office/powerpoint/2010/main" val="476317377"/>
      </p:ext>
    </p:extLst>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nk sign with black text&#10;&#10;Description automatically generated">
            <a:extLst>
              <a:ext uri="{FF2B5EF4-FFF2-40B4-BE49-F238E27FC236}">
                <a16:creationId xmlns:a16="http://schemas.microsoft.com/office/drawing/2014/main" id="{168AA511-AD28-49B9-BFA2-7D76B1655A2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4644" t="7891" r="19178" b="14293"/>
          <a:stretch/>
        </p:blipFill>
        <p:spPr bwMode="auto">
          <a:xfrm>
            <a:off x="1134595" y="789696"/>
            <a:ext cx="9725861" cy="499212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67860829"/>
      </p:ext>
    </p:extLst>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rectangle with black text&#10;&#10;Description automatically generated">
            <a:extLst>
              <a:ext uri="{FF2B5EF4-FFF2-40B4-BE49-F238E27FC236}">
                <a16:creationId xmlns:a16="http://schemas.microsoft.com/office/drawing/2014/main" id="{63E4CC35-D4BF-FB2E-7104-D1DCAA71F803}"/>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7250" r="15869"/>
          <a:stretch/>
        </p:blipFill>
        <p:spPr bwMode="auto">
          <a:xfrm>
            <a:off x="1549048" y="105698"/>
            <a:ext cx="9676971" cy="675230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58392152"/>
      </p:ext>
    </p:extLst>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yellow sign with black text&#10;&#10;Description automatically generated">
            <a:extLst>
              <a:ext uri="{FF2B5EF4-FFF2-40B4-BE49-F238E27FC236}">
                <a16:creationId xmlns:a16="http://schemas.microsoft.com/office/drawing/2014/main" id="{809CD01D-E616-82A2-5E5D-027B9135EDA8}"/>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3090" r="15084" b="19422"/>
          <a:stretch/>
        </p:blipFill>
        <p:spPr bwMode="auto">
          <a:xfrm>
            <a:off x="694922" y="257588"/>
            <a:ext cx="10488894" cy="559457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79605729"/>
      </p:ext>
    </p:extLst>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een rectangle with black text&#10;&#10;Description automatically generated">
            <a:extLst>
              <a:ext uri="{FF2B5EF4-FFF2-40B4-BE49-F238E27FC236}">
                <a16:creationId xmlns:a16="http://schemas.microsoft.com/office/drawing/2014/main" id="{228E9148-58A5-D690-44FF-331BB11F14DE}"/>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8260" r="10670"/>
          <a:stretch/>
        </p:blipFill>
        <p:spPr bwMode="auto">
          <a:xfrm>
            <a:off x="1237957" y="52754"/>
            <a:ext cx="10072468" cy="645995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76503210"/>
      </p:ext>
    </p:extLst>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up of a sign&#10;&#10;Description automatically generated">
            <a:extLst>
              <a:ext uri="{FF2B5EF4-FFF2-40B4-BE49-F238E27FC236}">
                <a16:creationId xmlns:a16="http://schemas.microsoft.com/office/drawing/2014/main" id="{1EADF045-8DE4-37BA-5F12-1601B417021F}"/>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3273" t="1" r="7937" b="20455"/>
          <a:stretch/>
        </p:blipFill>
        <p:spPr bwMode="auto">
          <a:xfrm>
            <a:off x="587732" y="337626"/>
            <a:ext cx="11016535" cy="528945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91731212"/>
      </p:ext>
    </p:extLst>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urple rectangle with black text&#10;&#10;Description automatically generated">
            <a:extLst>
              <a:ext uri="{FF2B5EF4-FFF2-40B4-BE49-F238E27FC236}">
                <a16:creationId xmlns:a16="http://schemas.microsoft.com/office/drawing/2014/main" id="{416B6C5F-ECB9-649D-AFC0-5C287116DE7B}"/>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l="15037" r="16126"/>
          <a:stretch/>
        </p:blipFill>
        <p:spPr bwMode="auto">
          <a:xfrm>
            <a:off x="1495577" y="-966920"/>
            <a:ext cx="9608539" cy="845093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79886235"/>
      </p:ext>
    </p:extLst>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een sign with black text&#10;&#10;Description automatically generated">
            <a:extLst>
              <a:ext uri="{FF2B5EF4-FFF2-40B4-BE49-F238E27FC236}">
                <a16:creationId xmlns:a16="http://schemas.microsoft.com/office/drawing/2014/main" id="{1B1E4E69-734C-8956-A2BD-CF51ADC9932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3046" r="16185"/>
          <a:stretch/>
        </p:blipFill>
        <p:spPr bwMode="auto">
          <a:xfrm>
            <a:off x="858129" y="-468286"/>
            <a:ext cx="9875520" cy="755137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64462448"/>
      </p:ext>
    </p:extLst>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day</a:t>
            </a:r>
          </a:p>
        </p:txBody>
      </p:sp>
      <p:pic>
        <p:nvPicPr>
          <p:cNvPr id="4" name="Picture 3" descr="A sun and moon in a square&#10;&#10;Description automatically generated">
            <a:extLst>
              <a:ext uri="{FF2B5EF4-FFF2-40B4-BE49-F238E27FC236}">
                <a16:creationId xmlns:a16="http://schemas.microsoft.com/office/drawing/2014/main" id="{F17A34A7-7CDF-231C-59E9-A9C4AFD2B562}"/>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l="5837" t="13639" r="12092" b="3295"/>
          <a:stretch/>
        </p:blipFill>
        <p:spPr bwMode="auto">
          <a:xfrm>
            <a:off x="3384073" y="205901"/>
            <a:ext cx="5423850" cy="456075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4962162"/>
      </p:ext>
    </p:extLst>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calendar</a:t>
            </a:r>
          </a:p>
        </p:txBody>
      </p:sp>
      <p:pic>
        <p:nvPicPr>
          <p:cNvPr id="4" name="Picture 3" descr="A calendar with numbers and a date&#10;&#10;Description automatically generated with medium confidence">
            <a:extLst>
              <a:ext uri="{FF2B5EF4-FFF2-40B4-BE49-F238E27FC236}">
                <a16:creationId xmlns:a16="http://schemas.microsoft.com/office/drawing/2014/main" id="{A2E03CCE-6AE1-F1DB-3980-93A7C270C812}"/>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018334" y="-143877"/>
            <a:ext cx="6155328" cy="4937761"/>
          </a:xfrm>
          <a:prstGeom prst="rect">
            <a:avLst/>
          </a:prstGeom>
          <a:noFill/>
          <a:ln>
            <a:noFill/>
          </a:ln>
        </p:spPr>
      </p:pic>
    </p:spTree>
    <p:extLst>
      <p:ext uri="{BB962C8B-B14F-4D97-AF65-F5344CB8AC3E}">
        <p14:creationId xmlns:p14="http://schemas.microsoft.com/office/powerpoint/2010/main" val="902023728"/>
      </p:ext>
    </p:extLst>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499927" y="2540679"/>
            <a:ext cx="5192146" cy="1776642"/>
          </a:xfrm>
        </p:spPr>
        <p:txBody>
          <a:bodyPr>
            <a:noAutofit/>
          </a:bodyPr>
          <a:lstStyle/>
          <a:p>
            <a:pPr algn="l"/>
            <a:r>
              <a:rPr lang="en-US" sz="5400" b="1" dirty="0"/>
              <a:t>A. What day is it?</a:t>
            </a:r>
            <a:br>
              <a:rPr lang="en-US" sz="5400" b="1" dirty="0"/>
            </a:br>
            <a:r>
              <a:rPr lang="en-US" sz="5400" b="1" dirty="0">
                <a:solidFill>
                  <a:srgbClr val="FF0000"/>
                </a:solidFill>
              </a:rPr>
              <a:t>B. It’s </a:t>
            </a:r>
            <a:r>
              <a:rPr lang="en-US" sz="5400" b="1" u="sng" dirty="0">
                <a:solidFill>
                  <a:srgbClr val="FF0000"/>
                </a:solidFill>
              </a:rPr>
              <a:t>Thursday</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408377475"/>
      </p:ext>
    </p:extLst>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499927" y="2540679"/>
            <a:ext cx="5192146" cy="1776642"/>
          </a:xfrm>
        </p:spPr>
        <p:txBody>
          <a:bodyPr>
            <a:noAutofit/>
          </a:bodyPr>
          <a:lstStyle/>
          <a:p>
            <a:pPr algn="l"/>
            <a:r>
              <a:rPr lang="en-US" sz="5400" b="1" dirty="0"/>
              <a:t>A. What day is it?</a:t>
            </a:r>
            <a:br>
              <a:rPr lang="en-US" sz="5400" b="1" dirty="0"/>
            </a:br>
            <a:r>
              <a:rPr lang="en-US" sz="5400" b="1" dirty="0">
                <a:solidFill>
                  <a:srgbClr val="FF0000"/>
                </a:solidFill>
              </a:rPr>
              <a:t>B. It’s Thursday.</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3385148310"/>
      </p:ext>
    </p:extLst>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98474" y="3661632"/>
            <a:ext cx="5416062" cy="1237910"/>
          </a:xfrm>
        </p:spPr>
        <p:txBody>
          <a:bodyPr>
            <a:noAutofit/>
          </a:bodyPr>
          <a:lstStyle/>
          <a:p>
            <a:r>
              <a:rPr lang="en-US" sz="7000" b="1" dirty="0"/>
              <a:t>Unit 8: </a:t>
            </a:r>
            <a:br>
              <a:rPr lang="en-US" sz="7000" b="1" dirty="0"/>
            </a:br>
            <a:r>
              <a:rPr lang="en-US" sz="7000" b="1" dirty="0"/>
              <a:t>I’m on My Way!</a:t>
            </a:r>
          </a:p>
        </p:txBody>
      </p:sp>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190979" y="967154"/>
            <a:ext cx="6371836" cy="4923692"/>
          </a:xfrm>
          <a:prstGeom prst="rect">
            <a:avLst/>
          </a:prstGeom>
          <a:ln>
            <a:solidFill>
              <a:schemeClr val="tx1"/>
            </a:solidFill>
          </a:ln>
        </p:spPr>
      </p:pic>
    </p:spTree>
    <p:extLst>
      <p:ext uri="{BB962C8B-B14F-4D97-AF65-F5344CB8AC3E}">
        <p14:creationId xmlns:p14="http://schemas.microsoft.com/office/powerpoint/2010/main" val="2915845503"/>
      </p:ext>
    </p:extLst>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658119"/>
            <a:ext cx="12191999" cy="1021726"/>
          </a:xfrm>
        </p:spPr>
        <p:txBody>
          <a:bodyPr>
            <a:noAutofit/>
          </a:bodyPr>
          <a:lstStyle/>
          <a:p>
            <a:r>
              <a:rPr lang="en-US" sz="5200" b="1" dirty="0"/>
              <a:t>Lesson 28: </a:t>
            </a:r>
            <a:br>
              <a:rPr lang="en-US" sz="5200" b="1" dirty="0"/>
            </a:br>
            <a:r>
              <a:rPr lang="en-US" sz="5200" b="1" dirty="0"/>
              <a:t>You Can Take a Bus.</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7677" t="10646" r="6251" b="8542"/>
          <a:stretch/>
        </p:blipFill>
        <p:spPr>
          <a:xfrm>
            <a:off x="3052689" y="1820305"/>
            <a:ext cx="6457072" cy="4685548"/>
          </a:xfrm>
          <a:prstGeom prst="rect">
            <a:avLst/>
          </a:prstGeom>
          <a:ln>
            <a:solidFill>
              <a:schemeClr val="tx1"/>
            </a:solidFill>
          </a:ln>
        </p:spPr>
      </p:pic>
    </p:spTree>
    <p:extLst>
      <p:ext uri="{BB962C8B-B14F-4D97-AF65-F5344CB8AC3E}">
        <p14:creationId xmlns:p14="http://schemas.microsoft.com/office/powerpoint/2010/main" val="278322025"/>
      </p:ext>
    </p:extLst>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drive a car</a:t>
            </a:r>
          </a:p>
        </p:txBody>
      </p:sp>
      <p:pic>
        <p:nvPicPr>
          <p:cNvPr id="3" name="Picture 2" descr="A cartoon of a person driving a car&#10;&#10;Description automatically generated">
            <a:extLst>
              <a:ext uri="{FF2B5EF4-FFF2-40B4-BE49-F238E27FC236}">
                <a16:creationId xmlns:a16="http://schemas.microsoft.com/office/drawing/2014/main" id="{B49C92B2-8DC2-6D5F-D5BC-EAC5DE1DC27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8120" t="3165" r="10000" b="8778"/>
          <a:stretch/>
        </p:blipFill>
        <p:spPr bwMode="auto">
          <a:xfrm>
            <a:off x="3069015" y="170063"/>
            <a:ext cx="6053965" cy="467190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6269565"/>
      </p:ext>
    </p:extLst>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take a bus</a:t>
            </a:r>
          </a:p>
        </p:txBody>
      </p:sp>
      <p:pic>
        <p:nvPicPr>
          <p:cNvPr id="3" name="Picture 2">
            <a:extLst>
              <a:ext uri="{FF2B5EF4-FFF2-40B4-BE49-F238E27FC236}">
                <a16:creationId xmlns:a16="http://schemas.microsoft.com/office/drawing/2014/main" id="{E22940B6-EC7F-F888-3C41-81CF7C3A87E1}"/>
              </a:ext>
            </a:extLst>
          </p:cNvPr>
          <p:cNvPicPr>
            <a:picLocks noChangeAspect="1"/>
          </p:cNvPicPr>
          <p:nvPr/>
        </p:nvPicPr>
        <p:blipFill rotWithShape="1">
          <a:blip r:embed="rId2">
            <a:extLst>
              <a:ext uri="{28A0092B-C50C-407E-A947-70E740481C1C}">
                <a14:useLocalDpi xmlns:a14="http://schemas.microsoft.com/office/drawing/2010/main" val="0"/>
              </a:ext>
            </a:extLst>
          </a:blip>
          <a:srcRect t="10368" b="10368"/>
          <a:stretch/>
        </p:blipFill>
        <p:spPr bwMode="auto">
          <a:xfrm>
            <a:off x="2298310" y="590844"/>
            <a:ext cx="7595380" cy="379651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61451336"/>
      </p:ext>
    </p:extLst>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take a train</a:t>
            </a:r>
          </a:p>
        </p:txBody>
      </p:sp>
      <p:pic>
        <p:nvPicPr>
          <p:cNvPr id="3" name="Picture 2" descr="A drawing of a train&#10;&#10;Description automatically generated">
            <a:extLst>
              <a:ext uri="{FF2B5EF4-FFF2-40B4-BE49-F238E27FC236}">
                <a16:creationId xmlns:a16="http://schemas.microsoft.com/office/drawing/2014/main" id="{E22940B6-EC7F-F888-3C41-81CF7C3A87E1}"/>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7547" t="27925" r="9853" b="7170"/>
          <a:stretch/>
        </p:blipFill>
        <p:spPr bwMode="auto">
          <a:xfrm>
            <a:off x="2064889" y="647113"/>
            <a:ext cx="7819471" cy="390852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90719433"/>
      </p:ext>
    </p:extLst>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ride a bike</a:t>
            </a:r>
          </a:p>
        </p:txBody>
      </p:sp>
      <p:pic>
        <p:nvPicPr>
          <p:cNvPr id="3" name="Picture 2" descr="A person riding a bicycle&#10;&#10;Description automatically generated">
            <a:extLst>
              <a:ext uri="{FF2B5EF4-FFF2-40B4-BE49-F238E27FC236}">
                <a16:creationId xmlns:a16="http://schemas.microsoft.com/office/drawing/2014/main" id="{298F87FE-AA12-2033-3F50-C8EA16C8B73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1828" t="12973" r="9033" b="8378"/>
          <a:stretch/>
        </p:blipFill>
        <p:spPr bwMode="auto">
          <a:xfrm>
            <a:off x="3151164" y="249068"/>
            <a:ext cx="5587560" cy="441911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9878208"/>
      </p:ext>
    </p:extLst>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take a taxi</a:t>
            </a:r>
          </a:p>
        </p:txBody>
      </p:sp>
      <p:pic>
        <p:nvPicPr>
          <p:cNvPr id="3" name="Picture 2" descr="A drawing of a taxi&#10;&#10;Description automatically generated">
            <a:extLst>
              <a:ext uri="{FF2B5EF4-FFF2-40B4-BE49-F238E27FC236}">
                <a16:creationId xmlns:a16="http://schemas.microsoft.com/office/drawing/2014/main" id="{152E9E99-B694-1377-7815-1F21A5B8A0CA}"/>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5931" t="12131" r="12378" b="11848"/>
          <a:stretch/>
        </p:blipFill>
        <p:spPr bwMode="auto">
          <a:xfrm>
            <a:off x="2973850" y="543688"/>
            <a:ext cx="6244295" cy="41244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44210892"/>
      </p:ext>
    </p:extLst>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walk</a:t>
            </a:r>
          </a:p>
        </p:txBody>
      </p:sp>
      <p:pic>
        <p:nvPicPr>
          <p:cNvPr id="3" name="Picture 2" descr="A black and white drawing of a person walking&#10;&#10;Description automatically generated">
            <a:extLst>
              <a:ext uri="{FF2B5EF4-FFF2-40B4-BE49-F238E27FC236}">
                <a16:creationId xmlns:a16="http://schemas.microsoft.com/office/drawing/2014/main" id="{2C97916F-B32C-440B-8477-5CBECE7D794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7888" t="12312" r="16715" b="6696"/>
          <a:stretch/>
        </p:blipFill>
        <p:spPr bwMode="auto">
          <a:xfrm>
            <a:off x="4431323" y="189474"/>
            <a:ext cx="2738753" cy="460531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27342140"/>
      </p:ext>
    </p:extLst>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can</a:t>
            </a:r>
          </a:p>
        </p:txBody>
      </p:sp>
      <p:pic>
        <p:nvPicPr>
          <p:cNvPr id="3" name="Picture 2" descr="A cartoon of a child with a check mark&#10;&#10;Description automatically generated">
            <a:extLst>
              <a:ext uri="{FF2B5EF4-FFF2-40B4-BE49-F238E27FC236}">
                <a16:creationId xmlns:a16="http://schemas.microsoft.com/office/drawing/2014/main" id="{D03785A6-FE73-846A-7497-274C13C28504}"/>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539865" y="534572"/>
            <a:ext cx="5112265" cy="4260221"/>
          </a:xfrm>
          <a:prstGeom prst="rect">
            <a:avLst/>
          </a:prstGeom>
          <a:noFill/>
          <a:ln>
            <a:noFill/>
          </a:ln>
        </p:spPr>
      </p:pic>
    </p:spTree>
    <p:extLst>
      <p:ext uri="{BB962C8B-B14F-4D97-AF65-F5344CB8AC3E}">
        <p14:creationId xmlns:p14="http://schemas.microsoft.com/office/powerpoint/2010/main" val="709532245"/>
      </p:ext>
    </p:extLst>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can’t</a:t>
            </a:r>
          </a:p>
        </p:txBody>
      </p:sp>
      <p:pic>
        <p:nvPicPr>
          <p:cNvPr id="3" name="Picture 2" descr="A drawing of a sad person&#10;&#10;Description automatically generated">
            <a:extLst>
              <a:ext uri="{FF2B5EF4-FFF2-40B4-BE49-F238E27FC236}">
                <a16:creationId xmlns:a16="http://schemas.microsoft.com/office/drawing/2014/main" id="{43FC4AF7-DF15-B3AD-D506-4A254A93D26E}"/>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6585" t="17531" b="8229"/>
          <a:stretch/>
        </p:blipFill>
        <p:spPr bwMode="auto">
          <a:xfrm>
            <a:off x="3201083" y="864253"/>
            <a:ext cx="5591320" cy="380393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06711680"/>
      </p:ext>
    </p:extLst>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049320" y="2540679"/>
            <a:ext cx="8093359" cy="1776642"/>
          </a:xfrm>
        </p:spPr>
        <p:txBody>
          <a:bodyPr>
            <a:noAutofit/>
          </a:bodyPr>
          <a:lstStyle/>
          <a:p>
            <a:pPr algn="l"/>
            <a:r>
              <a:rPr lang="en-US" sz="5400" b="1" dirty="0"/>
              <a:t>A. Oh, no! My car is broken.</a:t>
            </a:r>
            <a:br>
              <a:rPr lang="en-US" sz="5400" b="1" dirty="0"/>
            </a:br>
            <a:r>
              <a:rPr lang="en-US" sz="5400" b="1" dirty="0">
                <a:solidFill>
                  <a:srgbClr val="FF0000"/>
                </a:solidFill>
              </a:rPr>
              <a:t>B. You can </a:t>
            </a:r>
            <a:r>
              <a:rPr lang="en-US" sz="5400" b="1" u="sng" dirty="0">
                <a:solidFill>
                  <a:srgbClr val="FF0000"/>
                </a:solidFill>
              </a:rPr>
              <a:t>drive</a:t>
            </a:r>
            <a:r>
              <a:rPr lang="en-US" sz="5400" b="1" dirty="0">
                <a:solidFill>
                  <a:srgbClr val="FF0000"/>
                </a:solidFill>
              </a:rPr>
              <a:t> </a:t>
            </a:r>
            <a:r>
              <a:rPr lang="en-US" sz="5400" b="1" u="sng" dirty="0">
                <a:solidFill>
                  <a:srgbClr val="FF0000"/>
                </a:solidFill>
              </a:rPr>
              <a:t>my</a:t>
            </a:r>
            <a:r>
              <a:rPr lang="en-US" sz="5400" b="1" dirty="0">
                <a:solidFill>
                  <a:srgbClr val="FF0000"/>
                </a:solidFill>
              </a:rPr>
              <a:t> </a:t>
            </a:r>
            <a:r>
              <a:rPr lang="en-US" sz="5400" b="1" u="sng" dirty="0">
                <a:solidFill>
                  <a:srgbClr val="FF0000"/>
                </a:solidFill>
              </a:rPr>
              <a:t>car</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1087411455"/>
      </p:ext>
    </p:extLst>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049320" y="2250054"/>
            <a:ext cx="8093359" cy="2357892"/>
          </a:xfrm>
        </p:spPr>
        <p:txBody>
          <a:bodyPr>
            <a:noAutofit/>
          </a:bodyPr>
          <a:lstStyle/>
          <a:p>
            <a:pPr algn="l"/>
            <a:r>
              <a:rPr lang="en-US" sz="5400" b="1" dirty="0"/>
              <a:t>A. Oh, no! My car is broken.</a:t>
            </a:r>
            <a:br>
              <a:rPr lang="en-US" sz="5400" b="1" dirty="0"/>
            </a:br>
            <a:r>
              <a:rPr lang="en-US" sz="5400" b="1" dirty="0">
                <a:solidFill>
                  <a:srgbClr val="FF0000"/>
                </a:solidFill>
              </a:rPr>
              <a:t>B. You can drive my car.</a:t>
            </a:r>
            <a:br>
              <a:rPr lang="en-US" sz="5400" b="1" dirty="0">
                <a:solidFill>
                  <a:srgbClr val="FF0000"/>
                </a:solidFill>
              </a:rPr>
            </a:br>
            <a:r>
              <a:rPr lang="en-US" sz="5400" b="1" dirty="0"/>
              <a:t>A. Thank you!</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2313895025"/>
      </p:ext>
    </p:extLst>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548660" y="1516912"/>
            <a:ext cx="7094679" cy="3824175"/>
          </a:xfrm>
        </p:spPr>
        <p:txBody>
          <a:bodyPr>
            <a:noAutofit/>
          </a:bodyPr>
          <a:lstStyle/>
          <a:p>
            <a:pPr algn="l"/>
            <a:r>
              <a:rPr lang="en-US" sz="5400" b="1" dirty="0"/>
              <a:t>A. Oh, no!</a:t>
            </a:r>
            <a:br>
              <a:rPr lang="en-US" sz="5400" b="1" dirty="0"/>
            </a:br>
            <a:r>
              <a:rPr lang="en-US" sz="5400" b="1" dirty="0">
                <a:solidFill>
                  <a:srgbClr val="FF0000"/>
                </a:solidFill>
              </a:rPr>
              <a:t>B. What’s wrong?</a:t>
            </a:r>
            <a:br>
              <a:rPr lang="en-US" sz="5400" b="1" dirty="0">
                <a:solidFill>
                  <a:srgbClr val="FF0000"/>
                </a:solidFill>
              </a:rPr>
            </a:br>
            <a:r>
              <a:rPr lang="en-US" sz="5400" b="1" dirty="0"/>
              <a:t>A. My car is broken.</a:t>
            </a:r>
            <a:br>
              <a:rPr lang="en-US" sz="5400" b="1" dirty="0"/>
            </a:br>
            <a:r>
              <a:rPr lang="en-US" sz="5400" b="1" dirty="0">
                <a:solidFill>
                  <a:srgbClr val="FF0000"/>
                </a:solidFill>
              </a:rPr>
              <a:t>B. You can take the bus.</a:t>
            </a:r>
            <a:br>
              <a:rPr lang="en-US" sz="5400" b="1" dirty="0">
                <a:solidFill>
                  <a:srgbClr val="FF0000"/>
                </a:solidFill>
              </a:rPr>
            </a:br>
            <a:r>
              <a:rPr lang="en-US" sz="5400" b="1" dirty="0"/>
              <a:t>A. Ok, thank you!</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4069307365"/>
      </p:ext>
    </p:extLst>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341130" y="1909620"/>
            <a:ext cx="7509740" cy="3038759"/>
          </a:xfrm>
        </p:spPr>
        <p:txBody>
          <a:bodyPr>
            <a:noAutofit/>
          </a:bodyPr>
          <a:lstStyle/>
          <a:p>
            <a:pPr algn="l"/>
            <a:r>
              <a:rPr lang="en-US" sz="5400" b="1" dirty="0"/>
              <a:t>A. Can you drive a car?</a:t>
            </a:r>
            <a:br>
              <a:rPr lang="en-US" sz="5400" b="1" dirty="0"/>
            </a:br>
            <a:r>
              <a:rPr lang="en-US" sz="5400" b="1" dirty="0">
                <a:solidFill>
                  <a:srgbClr val="FF0000"/>
                </a:solidFill>
              </a:rPr>
              <a:t>B. Yes, I can. / No, I can’t.</a:t>
            </a:r>
            <a:br>
              <a:rPr lang="en-US" sz="5400" b="1" dirty="0">
                <a:solidFill>
                  <a:srgbClr val="FF0000"/>
                </a:solidFill>
              </a:rPr>
            </a:br>
            <a:r>
              <a:rPr lang="en-US" sz="5400" b="1" dirty="0"/>
              <a:t>A. Can you ride a bike?</a:t>
            </a:r>
            <a:br>
              <a:rPr lang="en-US" sz="5400" b="1" dirty="0"/>
            </a:br>
            <a:r>
              <a:rPr lang="en-US" sz="5400" b="1" dirty="0">
                <a:solidFill>
                  <a:srgbClr val="FF0000"/>
                </a:solidFill>
              </a:rPr>
              <a:t>B. Yes, I can. / No, I can’t.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CPA4: Interview – Facing Lines</a:t>
            </a:r>
          </a:p>
        </p:txBody>
      </p:sp>
    </p:spTree>
    <p:extLst>
      <p:ext uri="{BB962C8B-B14F-4D97-AF65-F5344CB8AC3E}">
        <p14:creationId xmlns:p14="http://schemas.microsoft.com/office/powerpoint/2010/main" val="1415357963"/>
      </p:ext>
    </p:extLst>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695895"/>
            <a:ext cx="12191999" cy="1021726"/>
          </a:xfrm>
        </p:spPr>
        <p:txBody>
          <a:bodyPr>
            <a:noAutofit/>
          </a:bodyPr>
          <a:lstStyle/>
          <a:p>
            <a:r>
              <a:rPr lang="en-US" sz="5200" b="1" dirty="0"/>
              <a:t>Lesson 29: </a:t>
            </a:r>
            <a:br>
              <a:rPr lang="en-US" sz="5200" b="1" dirty="0"/>
            </a:br>
            <a:r>
              <a:rPr lang="en-US" sz="5200" b="1" dirty="0"/>
              <a:t>How Do I Get to the Hospital?</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11955" t="10554" r="10700" b="13504"/>
          <a:stretch/>
        </p:blipFill>
        <p:spPr>
          <a:xfrm>
            <a:off x="3085511" y="1858298"/>
            <a:ext cx="6358598" cy="4825218"/>
          </a:xfrm>
          <a:prstGeom prst="rect">
            <a:avLst/>
          </a:prstGeom>
          <a:ln>
            <a:solidFill>
              <a:schemeClr val="tx1"/>
            </a:solidFill>
          </a:ln>
        </p:spPr>
      </p:pic>
    </p:spTree>
    <p:extLst>
      <p:ext uri="{BB962C8B-B14F-4D97-AF65-F5344CB8AC3E}">
        <p14:creationId xmlns:p14="http://schemas.microsoft.com/office/powerpoint/2010/main" val="1500621243"/>
      </p:ext>
    </p:extLst>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left</a:t>
            </a:r>
          </a:p>
        </p:txBody>
      </p:sp>
      <p:pic>
        <p:nvPicPr>
          <p:cNvPr id="3" name="Picture 2" descr="A black arrow pointing to the left&#10;&#10;Description automatically generated">
            <a:extLst>
              <a:ext uri="{FF2B5EF4-FFF2-40B4-BE49-F238E27FC236}">
                <a16:creationId xmlns:a16="http://schemas.microsoft.com/office/drawing/2014/main" id="{13B53993-3525-D2A0-9F8F-6457304BFCF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2500" t="2376" r="20602" b="22523"/>
          <a:stretch/>
        </p:blipFill>
        <p:spPr bwMode="auto">
          <a:xfrm>
            <a:off x="2732089" y="119320"/>
            <a:ext cx="6200896" cy="454886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77323001"/>
      </p:ext>
    </p:extLst>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right</a:t>
            </a:r>
          </a:p>
        </p:txBody>
      </p:sp>
      <p:pic>
        <p:nvPicPr>
          <p:cNvPr id="3" name="Picture 2" descr="A black arrow pointing to the right&#10;&#10;Description automatically generated">
            <a:extLst>
              <a:ext uri="{FF2B5EF4-FFF2-40B4-BE49-F238E27FC236}">
                <a16:creationId xmlns:a16="http://schemas.microsoft.com/office/drawing/2014/main" id="{2F7C4F49-04B8-0C60-15CA-4A516CE32413}"/>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1460" r="17193" b="5700"/>
          <a:stretch/>
        </p:blipFill>
        <p:spPr bwMode="auto">
          <a:xfrm>
            <a:off x="3203963" y="201567"/>
            <a:ext cx="5784070" cy="446661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19497737"/>
      </p:ext>
    </p:extLst>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straight</a:t>
            </a:r>
          </a:p>
        </p:txBody>
      </p:sp>
      <p:pic>
        <p:nvPicPr>
          <p:cNvPr id="3" name="Picture 2" descr="A black arrow pointing up&#10;&#10;Description automatically generated">
            <a:extLst>
              <a:ext uri="{FF2B5EF4-FFF2-40B4-BE49-F238E27FC236}">
                <a16:creationId xmlns:a16="http://schemas.microsoft.com/office/drawing/2014/main" id="{75296F6F-E4DE-C536-662E-92F4A45F0F9B}"/>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711323" y="-267286"/>
            <a:ext cx="4769350" cy="4935470"/>
          </a:xfrm>
          <a:prstGeom prst="rect">
            <a:avLst/>
          </a:prstGeom>
          <a:noFill/>
          <a:ln>
            <a:noFill/>
          </a:ln>
        </p:spPr>
      </p:pic>
    </p:spTree>
    <p:extLst>
      <p:ext uri="{BB962C8B-B14F-4D97-AF65-F5344CB8AC3E}">
        <p14:creationId xmlns:p14="http://schemas.microsoft.com/office/powerpoint/2010/main" val="132001385"/>
      </p:ext>
    </p:extLst>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turn</a:t>
            </a:r>
          </a:p>
        </p:txBody>
      </p:sp>
      <p:pic>
        <p:nvPicPr>
          <p:cNvPr id="3" name="Picture 2" descr="A black arrows pointing to the left&#10;&#10;Description automatically generated">
            <a:extLst>
              <a:ext uri="{FF2B5EF4-FFF2-40B4-BE49-F238E27FC236}">
                <a16:creationId xmlns:a16="http://schemas.microsoft.com/office/drawing/2014/main" id="{5A340107-73E0-1DA3-CEB2-CE50AA204C0A}"/>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l="12500" t="14182" r="9239" b="10909"/>
          <a:stretch/>
        </p:blipFill>
        <p:spPr bwMode="auto">
          <a:xfrm>
            <a:off x="2069843" y="864253"/>
            <a:ext cx="7690203" cy="366722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9496665"/>
      </p:ext>
    </p:extLst>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hospital</a:t>
            </a:r>
          </a:p>
        </p:txBody>
      </p:sp>
      <p:pic>
        <p:nvPicPr>
          <p:cNvPr id="4" name="Picture 3" descr="A drawing of a hospital&#10;&#10;Description automatically generated">
            <a:extLst>
              <a:ext uri="{FF2B5EF4-FFF2-40B4-BE49-F238E27FC236}">
                <a16:creationId xmlns:a16="http://schemas.microsoft.com/office/drawing/2014/main" id="{767C4A19-EF51-DBCE-212F-752A2C23850A}"/>
              </a:ext>
            </a:extLst>
          </p:cNvPr>
          <p:cNvPicPr>
            <a:picLocks noChangeAspect="1"/>
          </p:cNvPicPr>
          <p:nvPr/>
        </p:nvPicPr>
        <p:blipFill rotWithShape="1">
          <a:blip r:embed="rId2" cstate="print">
            <a:clrChange>
              <a:clrFrom>
                <a:srgbClr val="F9F9F9"/>
              </a:clrFrom>
              <a:clrTo>
                <a:srgbClr val="F9F9F9">
                  <a:alpha val="0"/>
                </a:srgbClr>
              </a:clrTo>
            </a:clrChang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7994" t="19848" r="14455" b="6362"/>
          <a:stretch/>
        </p:blipFill>
        <p:spPr bwMode="auto">
          <a:xfrm>
            <a:off x="3924886" y="111795"/>
            <a:ext cx="4084855" cy="517301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88021305"/>
      </p:ext>
    </p:extLst>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church</a:t>
            </a:r>
          </a:p>
        </p:txBody>
      </p:sp>
      <p:pic>
        <p:nvPicPr>
          <p:cNvPr id="3" name="Picture 2" descr="A drawing of a church&#10;&#10;Description automatically generated">
            <a:extLst>
              <a:ext uri="{FF2B5EF4-FFF2-40B4-BE49-F238E27FC236}">
                <a16:creationId xmlns:a16="http://schemas.microsoft.com/office/drawing/2014/main" id="{6A53FD98-D9F1-049F-1A72-872A367797B7}"/>
              </a:ext>
            </a:extLst>
          </p:cNvPr>
          <p:cNvPicPr>
            <a:picLocks noChangeAspect="1"/>
          </p:cNvPicPr>
          <p:nvPr/>
        </p:nvPicPr>
        <p:blipFill rotWithShape="1">
          <a:blip r:embed="rId2" cstate="print">
            <a:clrChange>
              <a:clrFrom>
                <a:srgbClr val="FBFBFB"/>
              </a:clrFrom>
              <a:clrTo>
                <a:srgbClr val="FBFBFB">
                  <a:alpha val="0"/>
                </a:srgbClr>
              </a:clrTo>
            </a:clrChang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8504" t="6479" r="16423" b="7324"/>
          <a:stretch/>
        </p:blipFill>
        <p:spPr bwMode="auto">
          <a:xfrm>
            <a:off x="4096912" y="166287"/>
            <a:ext cx="3897003" cy="465893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4453700"/>
      </p:ext>
    </p:extLst>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grocery store</a:t>
            </a:r>
          </a:p>
        </p:txBody>
      </p:sp>
      <p:pic>
        <p:nvPicPr>
          <p:cNvPr id="5" name="Picture 4" descr="A grocery store with a shopping cart&#10;&#10;Description automatically generated">
            <a:extLst>
              <a:ext uri="{FF2B5EF4-FFF2-40B4-BE49-F238E27FC236}">
                <a16:creationId xmlns:a16="http://schemas.microsoft.com/office/drawing/2014/main" id="{EB9DF60B-3D04-DD2F-0297-FCDA0711677D}"/>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11316" t="14737" r="9238" b="10526"/>
          <a:stretch/>
        </p:blipFill>
        <p:spPr bwMode="auto">
          <a:xfrm>
            <a:off x="2288348" y="264996"/>
            <a:ext cx="7111149" cy="440318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15760565"/>
      </p:ext>
    </p:extLst>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bus stop</a:t>
            </a:r>
          </a:p>
        </p:txBody>
      </p:sp>
      <p:pic>
        <p:nvPicPr>
          <p:cNvPr id="3" name="Picture 2" descr="A drawing of a bus stop&#10;&#10;Description automatically generated">
            <a:extLst>
              <a:ext uri="{FF2B5EF4-FFF2-40B4-BE49-F238E27FC236}">
                <a16:creationId xmlns:a16="http://schemas.microsoft.com/office/drawing/2014/main" id="{562A2EB7-0DA9-5218-BB47-52C2E00068B5}"/>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9091" t="16443" r="10354" b="13423"/>
          <a:stretch/>
        </p:blipFill>
        <p:spPr bwMode="auto">
          <a:xfrm>
            <a:off x="2757268" y="510081"/>
            <a:ext cx="6346579" cy="415810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24755497"/>
      </p:ext>
    </p:extLst>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95417" y="2540679"/>
            <a:ext cx="10001166" cy="1776642"/>
          </a:xfrm>
        </p:spPr>
        <p:txBody>
          <a:bodyPr>
            <a:noAutofit/>
          </a:bodyPr>
          <a:lstStyle/>
          <a:p>
            <a:pPr algn="l"/>
            <a:r>
              <a:rPr lang="en-US" sz="5400" b="1" dirty="0"/>
              <a:t>A. How do I get to the </a:t>
            </a:r>
            <a:r>
              <a:rPr lang="en-US" sz="5400" b="1" u="sng" dirty="0"/>
              <a:t>hospital</a:t>
            </a:r>
            <a:r>
              <a:rPr lang="en-US" sz="5400" b="1" dirty="0"/>
              <a:t>?</a:t>
            </a:r>
            <a:br>
              <a:rPr lang="en-US" sz="5400" b="1" dirty="0"/>
            </a:br>
            <a:r>
              <a:rPr lang="en-US" sz="5400" b="1" dirty="0">
                <a:solidFill>
                  <a:srgbClr val="FF0000"/>
                </a:solidFill>
              </a:rPr>
              <a:t>B. Go </a:t>
            </a:r>
            <a:r>
              <a:rPr lang="en-US" sz="5400" b="1" u="sng" dirty="0">
                <a:solidFill>
                  <a:srgbClr val="FF0000"/>
                </a:solidFill>
              </a:rPr>
              <a:t>straight</a:t>
            </a:r>
            <a:r>
              <a:rPr lang="en-US" sz="5400" b="1" dirty="0">
                <a:solidFill>
                  <a:srgbClr val="FF0000"/>
                </a:solidFill>
              </a:rPr>
              <a:t>, then turn </a:t>
            </a:r>
            <a:r>
              <a:rPr lang="en-US" sz="5400" b="1" u="sng" dirty="0">
                <a:solidFill>
                  <a:srgbClr val="FF0000"/>
                </a:solidFill>
              </a:rPr>
              <a:t>left</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962500844"/>
      </p:ext>
    </p:extLst>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95417" y="2250054"/>
            <a:ext cx="10001166" cy="2357892"/>
          </a:xfrm>
        </p:spPr>
        <p:txBody>
          <a:bodyPr>
            <a:noAutofit/>
          </a:bodyPr>
          <a:lstStyle/>
          <a:p>
            <a:pPr algn="l"/>
            <a:r>
              <a:rPr lang="en-US" sz="5400" b="1" dirty="0"/>
              <a:t>A. How do I get to the hospital?</a:t>
            </a:r>
            <a:br>
              <a:rPr lang="en-US" sz="5400" b="1" dirty="0"/>
            </a:br>
            <a:r>
              <a:rPr lang="en-US" sz="5400" b="1" dirty="0">
                <a:solidFill>
                  <a:srgbClr val="FF0000"/>
                </a:solidFill>
              </a:rPr>
              <a:t>B. Go straight, then turn left.</a:t>
            </a:r>
            <a:br>
              <a:rPr lang="en-US" sz="5400" b="1" dirty="0">
                <a:solidFill>
                  <a:srgbClr val="FF0000"/>
                </a:solidFill>
              </a:rPr>
            </a:br>
            <a:r>
              <a:rPr lang="en-US" sz="5400" b="1" dirty="0"/>
              <a:t>A.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1541989660"/>
      </p:ext>
    </p:extLst>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644051"/>
            <a:ext cx="12191999" cy="1021726"/>
          </a:xfrm>
        </p:spPr>
        <p:txBody>
          <a:bodyPr>
            <a:noAutofit/>
          </a:bodyPr>
          <a:lstStyle/>
          <a:p>
            <a:r>
              <a:rPr lang="en-US" sz="5200" b="1" dirty="0"/>
              <a:t>Lesson 30: </a:t>
            </a:r>
            <a:br>
              <a:rPr lang="en-US" sz="5200" b="1" dirty="0"/>
            </a:br>
            <a:r>
              <a:rPr lang="en-US" sz="5200" b="1" dirty="0"/>
              <a:t>What Do You Do?</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9901" t="8783" r="10357" b="12840"/>
          <a:stretch/>
        </p:blipFill>
        <p:spPr>
          <a:xfrm>
            <a:off x="2818227" y="1665777"/>
            <a:ext cx="6555544" cy="4979963"/>
          </a:xfrm>
          <a:prstGeom prst="rect">
            <a:avLst/>
          </a:prstGeom>
          <a:ln>
            <a:solidFill>
              <a:schemeClr val="tx1"/>
            </a:solidFill>
          </a:ln>
        </p:spPr>
      </p:pic>
    </p:spTree>
    <p:extLst>
      <p:ext uri="{BB962C8B-B14F-4D97-AF65-F5344CB8AC3E}">
        <p14:creationId xmlns:p14="http://schemas.microsoft.com/office/powerpoint/2010/main" val="3410788295"/>
      </p:ext>
    </p:extLst>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teacher</a:t>
            </a:r>
          </a:p>
        </p:txBody>
      </p:sp>
      <p:pic>
        <p:nvPicPr>
          <p:cNvPr id="3" name="Picture 2" descr="A black and white drawing of a person&#10;&#10;Description automatically generated">
            <a:extLst>
              <a:ext uri="{FF2B5EF4-FFF2-40B4-BE49-F238E27FC236}">
                <a16:creationId xmlns:a16="http://schemas.microsoft.com/office/drawing/2014/main" id="{48DD9D19-5FD2-194F-DDA2-7CF8FCA24E2E}"/>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6482" t="4379" r="10494" b="5596"/>
          <a:stretch/>
        </p:blipFill>
        <p:spPr bwMode="auto">
          <a:xfrm>
            <a:off x="3049973" y="478302"/>
            <a:ext cx="6092049" cy="418988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4196038"/>
      </p:ext>
    </p:extLst>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cook</a:t>
            </a:r>
          </a:p>
        </p:txBody>
      </p:sp>
      <p:pic>
        <p:nvPicPr>
          <p:cNvPr id="3" name="Picture 2" descr="A cartoon of a person mixing food&#10;&#10;Description automatically generated">
            <a:extLst>
              <a:ext uri="{FF2B5EF4-FFF2-40B4-BE49-F238E27FC236}">
                <a16:creationId xmlns:a16="http://schemas.microsoft.com/office/drawing/2014/main" id="{37998699-741D-454E-FE89-2158C7877D23}"/>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68616" y="365703"/>
            <a:ext cx="4092060" cy="4302481"/>
          </a:xfrm>
          <a:prstGeom prst="rect">
            <a:avLst/>
          </a:prstGeom>
          <a:noFill/>
          <a:ln>
            <a:noFill/>
          </a:ln>
        </p:spPr>
      </p:pic>
    </p:spTree>
    <p:extLst>
      <p:ext uri="{BB962C8B-B14F-4D97-AF65-F5344CB8AC3E}">
        <p14:creationId xmlns:p14="http://schemas.microsoft.com/office/powerpoint/2010/main" val="835809902"/>
      </p:ext>
    </p:extLst>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housekeeper</a:t>
            </a:r>
          </a:p>
        </p:txBody>
      </p:sp>
      <p:pic>
        <p:nvPicPr>
          <p:cNvPr id="3" name="Picture 2" descr="A person wearing a apron and holding a piece of cloth&#10;&#10;Description automatically generated">
            <a:extLst>
              <a:ext uri="{FF2B5EF4-FFF2-40B4-BE49-F238E27FC236}">
                <a16:creationId xmlns:a16="http://schemas.microsoft.com/office/drawing/2014/main" id="{3F367EE8-DDAB-9A04-1072-A8BE4E81020D}"/>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629465" y="289188"/>
            <a:ext cx="4332849" cy="4503799"/>
          </a:xfrm>
          <a:prstGeom prst="rect">
            <a:avLst/>
          </a:prstGeom>
          <a:noFill/>
          <a:ln>
            <a:noFill/>
          </a:ln>
        </p:spPr>
      </p:pic>
    </p:spTree>
    <p:extLst>
      <p:ext uri="{BB962C8B-B14F-4D97-AF65-F5344CB8AC3E}">
        <p14:creationId xmlns:p14="http://schemas.microsoft.com/office/powerpoint/2010/main" val="288694095"/>
      </p:ext>
    </p:extLst>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farmer</a:t>
            </a:r>
          </a:p>
        </p:txBody>
      </p:sp>
      <p:pic>
        <p:nvPicPr>
          <p:cNvPr id="3" name="Picture 2" descr="A cartoon of a person holding a pitchfork&#10;&#10;Description automatically generated">
            <a:extLst>
              <a:ext uri="{FF2B5EF4-FFF2-40B4-BE49-F238E27FC236}">
                <a16:creationId xmlns:a16="http://schemas.microsoft.com/office/drawing/2014/main" id="{651F936F-1FA9-DA36-7DEC-2DA596D820D0}"/>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89957" y="211015"/>
            <a:ext cx="4766567" cy="4457169"/>
          </a:xfrm>
          <a:prstGeom prst="rect">
            <a:avLst/>
          </a:prstGeom>
          <a:noFill/>
          <a:ln>
            <a:noFill/>
          </a:ln>
        </p:spPr>
      </p:pic>
    </p:spTree>
    <p:extLst>
      <p:ext uri="{BB962C8B-B14F-4D97-AF65-F5344CB8AC3E}">
        <p14:creationId xmlns:p14="http://schemas.microsoft.com/office/powerpoint/2010/main" val="1630016542"/>
      </p:ext>
    </p:extLst>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bus driver</a:t>
            </a:r>
          </a:p>
        </p:txBody>
      </p:sp>
      <p:pic>
        <p:nvPicPr>
          <p:cNvPr id="3" name="Picture 2" descr="A person driving a car&#10;&#10;Description automatically generated">
            <a:extLst>
              <a:ext uri="{FF2B5EF4-FFF2-40B4-BE49-F238E27FC236}">
                <a16:creationId xmlns:a16="http://schemas.microsoft.com/office/drawing/2014/main" id="{4725ECDB-5A8D-D64D-5E49-C62FDAF0B7F7}"/>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701749" y="140677"/>
            <a:ext cx="4527507" cy="4527507"/>
          </a:xfrm>
          <a:prstGeom prst="rect">
            <a:avLst/>
          </a:prstGeom>
          <a:noFill/>
          <a:ln>
            <a:noFill/>
          </a:ln>
        </p:spPr>
      </p:pic>
    </p:spTree>
    <p:extLst>
      <p:ext uri="{BB962C8B-B14F-4D97-AF65-F5344CB8AC3E}">
        <p14:creationId xmlns:p14="http://schemas.microsoft.com/office/powerpoint/2010/main" val="4141780294"/>
      </p:ext>
    </p:extLst>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factory worker</a:t>
            </a:r>
          </a:p>
        </p:txBody>
      </p:sp>
      <p:pic>
        <p:nvPicPr>
          <p:cNvPr id="3" name="Picture 2" descr="A person wearing a hard hat and glasses holding a wrench&#10;&#10;Description automatically generated">
            <a:extLst>
              <a:ext uri="{FF2B5EF4-FFF2-40B4-BE49-F238E27FC236}">
                <a16:creationId xmlns:a16="http://schemas.microsoft.com/office/drawing/2014/main" id="{944A519E-FFCE-E9BA-8FEF-E368F1115528}"/>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886802" y="217240"/>
            <a:ext cx="4068916" cy="4622046"/>
          </a:xfrm>
          <a:prstGeom prst="rect">
            <a:avLst/>
          </a:prstGeom>
          <a:noFill/>
          <a:ln>
            <a:noFill/>
          </a:ln>
        </p:spPr>
      </p:pic>
    </p:spTree>
    <p:extLst>
      <p:ext uri="{BB962C8B-B14F-4D97-AF65-F5344CB8AC3E}">
        <p14:creationId xmlns:p14="http://schemas.microsoft.com/office/powerpoint/2010/main" val="1306776910"/>
      </p:ext>
    </p:extLst>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doctor</a:t>
            </a:r>
          </a:p>
        </p:txBody>
      </p:sp>
      <p:pic>
        <p:nvPicPr>
          <p:cNvPr id="3" name="Picture 2" descr="A doctor with stethoscope around his neck&#10;&#10;Description automatically generated">
            <a:extLst>
              <a:ext uri="{FF2B5EF4-FFF2-40B4-BE49-F238E27FC236}">
                <a16:creationId xmlns:a16="http://schemas.microsoft.com/office/drawing/2014/main" id="{8AC8CA5A-D128-9106-952E-A50030402D20}"/>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023359" y="152544"/>
            <a:ext cx="3870227" cy="4658606"/>
          </a:xfrm>
          <a:prstGeom prst="rect">
            <a:avLst/>
          </a:prstGeom>
          <a:noFill/>
          <a:ln>
            <a:noFill/>
          </a:ln>
        </p:spPr>
      </p:pic>
    </p:spTree>
    <p:extLst>
      <p:ext uri="{BB962C8B-B14F-4D97-AF65-F5344CB8AC3E}">
        <p14:creationId xmlns:p14="http://schemas.microsoft.com/office/powerpoint/2010/main" val="3432725421"/>
      </p:ext>
    </p:extLst>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work</a:t>
            </a:r>
          </a:p>
        </p:txBody>
      </p:sp>
      <p:pic>
        <p:nvPicPr>
          <p:cNvPr id="4" name="Picture 3" descr="A close-up of several hands holding tools&#10;&#10;Description automatically generated">
            <a:extLst>
              <a:ext uri="{FF2B5EF4-FFF2-40B4-BE49-F238E27FC236}">
                <a16:creationId xmlns:a16="http://schemas.microsoft.com/office/drawing/2014/main" id="{A55BD9EC-3F85-D702-1880-DAD136863FA1}"/>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473979" y="211015"/>
            <a:ext cx="4600876" cy="4600876"/>
          </a:xfrm>
          <a:prstGeom prst="rect">
            <a:avLst/>
          </a:prstGeom>
          <a:noFill/>
          <a:ln>
            <a:noFill/>
          </a:ln>
        </p:spPr>
      </p:pic>
    </p:spTree>
    <p:extLst>
      <p:ext uri="{BB962C8B-B14F-4D97-AF65-F5344CB8AC3E}">
        <p14:creationId xmlns:p14="http://schemas.microsoft.com/office/powerpoint/2010/main" val="1812110587"/>
      </p:ext>
    </p:extLst>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173887" y="2540679"/>
            <a:ext cx="5844226" cy="1776642"/>
          </a:xfrm>
        </p:spPr>
        <p:txBody>
          <a:bodyPr>
            <a:noAutofit/>
          </a:bodyPr>
          <a:lstStyle/>
          <a:p>
            <a:pPr algn="l"/>
            <a:r>
              <a:rPr lang="en-US" sz="5400" b="1" dirty="0"/>
              <a:t>A. What do you do?</a:t>
            </a:r>
            <a:br>
              <a:rPr lang="en-US" sz="5400" b="1" dirty="0"/>
            </a:br>
            <a:r>
              <a:rPr lang="en-US" sz="5400" b="1" dirty="0">
                <a:solidFill>
                  <a:srgbClr val="FF0000"/>
                </a:solidFill>
              </a:rPr>
              <a:t>B. I’m a </a:t>
            </a:r>
            <a:r>
              <a:rPr lang="en-US" sz="5400" b="1" u="sng" dirty="0">
                <a:solidFill>
                  <a:srgbClr val="FF0000"/>
                </a:solidFill>
              </a:rPr>
              <a:t>teacher</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1429233694"/>
      </p:ext>
    </p:extLst>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037465" y="2258218"/>
            <a:ext cx="6117070" cy="2341564"/>
          </a:xfrm>
        </p:spPr>
        <p:txBody>
          <a:bodyPr>
            <a:noAutofit/>
          </a:bodyPr>
          <a:lstStyle/>
          <a:p>
            <a:pPr algn="l"/>
            <a:r>
              <a:rPr lang="en-US" sz="5400" b="1" dirty="0"/>
              <a:t>A. I’m going to work.</a:t>
            </a:r>
            <a:br>
              <a:rPr lang="en-US" sz="5400" b="1" dirty="0"/>
            </a:br>
            <a:r>
              <a:rPr lang="en-US" sz="5400" b="1" dirty="0">
                <a:solidFill>
                  <a:srgbClr val="FF0000"/>
                </a:solidFill>
              </a:rPr>
              <a:t>B. What do you do?</a:t>
            </a:r>
            <a:br>
              <a:rPr lang="en-US" sz="5400" b="1" dirty="0"/>
            </a:br>
            <a:r>
              <a:rPr lang="en-US" sz="5400" b="1" dirty="0"/>
              <a:t>A. I’m a teacher.</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1224900409"/>
      </p:ext>
    </p:extLst>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622147" y="1455680"/>
            <a:ext cx="8947706" cy="3946639"/>
          </a:xfrm>
        </p:spPr>
        <p:txBody>
          <a:bodyPr>
            <a:noAutofit/>
          </a:bodyPr>
          <a:lstStyle/>
          <a:p>
            <a:pPr algn="l"/>
            <a:r>
              <a:rPr lang="en-US" sz="5400" b="1" dirty="0"/>
              <a:t>A. I’m going to work.</a:t>
            </a:r>
            <a:br>
              <a:rPr lang="en-US" sz="5400" b="1" dirty="0"/>
            </a:br>
            <a:r>
              <a:rPr lang="en-US" sz="5400" b="1" dirty="0">
                <a:solidFill>
                  <a:srgbClr val="FF0000"/>
                </a:solidFill>
              </a:rPr>
              <a:t>B. What do you do?</a:t>
            </a:r>
            <a:br>
              <a:rPr lang="en-US" sz="5400" b="1" dirty="0"/>
            </a:br>
            <a:r>
              <a:rPr lang="en-US" sz="5400" b="1" dirty="0"/>
              <a:t>A. I’m a bus driver.</a:t>
            </a:r>
            <a:br>
              <a:rPr lang="en-US" sz="5400" b="1" dirty="0"/>
            </a:br>
            <a:r>
              <a:rPr lang="en-US" sz="5400" b="1" dirty="0">
                <a:solidFill>
                  <a:srgbClr val="FF0000"/>
                </a:solidFill>
              </a:rPr>
              <a:t>B. What does your brother do?</a:t>
            </a:r>
            <a:br>
              <a:rPr lang="en-US" sz="5400" b="1" dirty="0"/>
            </a:br>
            <a:r>
              <a:rPr lang="en-US" sz="5400" b="1" dirty="0"/>
              <a:t>A. He’s a cook.</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2627429876"/>
      </p:ext>
    </p:extLst>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l="4558" r="8488"/>
          <a:stretch/>
        </p:blipFill>
        <p:spPr>
          <a:xfrm>
            <a:off x="5416062" y="709904"/>
            <a:ext cx="6119446" cy="5438192"/>
          </a:xfrm>
          <a:prstGeom prst="rect">
            <a:avLst/>
          </a:prstGeom>
          <a:ln>
            <a:solidFill>
              <a:schemeClr val="tx1"/>
            </a:solidFill>
          </a:ln>
        </p:spPr>
      </p:pic>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36099" y="3949389"/>
            <a:ext cx="4600135" cy="1431503"/>
          </a:xfrm>
        </p:spPr>
        <p:txBody>
          <a:bodyPr>
            <a:noAutofit/>
          </a:bodyPr>
          <a:lstStyle/>
          <a:p>
            <a:r>
              <a:rPr lang="en-US" sz="7000" b="1" dirty="0"/>
              <a:t>Unit 9: What Do You Like to Eat?</a:t>
            </a:r>
          </a:p>
        </p:txBody>
      </p:sp>
    </p:spTree>
    <p:extLst>
      <p:ext uri="{BB962C8B-B14F-4D97-AF65-F5344CB8AC3E}">
        <p14:creationId xmlns:p14="http://schemas.microsoft.com/office/powerpoint/2010/main" val="2976028925"/>
      </p:ext>
    </p:extLst>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702690"/>
            <a:ext cx="12191999" cy="1021726"/>
          </a:xfrm>
        </p:spPr>
        <p:txBody>
          <a:bodyPr>
            <a:noAutofit/>
          </a:bodyPr>
          <a:lstStyle/>
          <a:p>
            <a:r>
              <a:rPr lang="en-US" sz="5200" b="1" dirty="0"/>
              <a:t>Lesson 31:</a:t>
            </a:r>
            <a:br>
              <a:rPr lang="en-US" sz="5200" b="1" dirty="0"/>
            </a:br>
            <a:r>
              <a:rPr lang="en-US" sz="5200" b="1" dirty="0"/>
              <a:t> It’s on Aisle Six.</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11955" t="11974" r="10700" b="9870"/>
          <a:stretch/>
        </p:blipFill>
        <p:spPr>
          <a:xfrm>
            <a:off x="3263704" y="1724416"/>
            <a:ext cx="6131996" cy="4788925"/>
          </a:xfrm>
          <a:prstGeom prst="rect">
            <a:avLst/>
          </a:prstGeom>
          <a:ln>
            <a:solidFill>
              <a:schemeClr val="tx1"/>
            </a:solidFill>
          </a:ln>
        </p:spPr>
      </p:pic>
    </p:spTree>
    <p:extLst>
      <p:ext uri="{BB962C8B-B14F-4D97-AF65-F5344CB8AC3E}">
        <p14:creationId xmlns:p14="http://schemas.microsoft.com/office/powerpoint/2010/main" val="1199612473"/>
      </p:ext>
    </p:extLst>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rice</a:t>
            </a:r>
          </a:p>
        </p:txBody>
      </p:sp>
      <p:pic>
        <p:nvPicPr>
          <p:cNvPr id="3" name="Picture 2" descr="A bag of rice with a spoon and grains&#10;&#10;Description automatically generated">
            <a:extLst>
              <a:ext uri="{FF2B5EF4-FFF2-40B4-BE49-F238E27FC236}">
                <a16:creationId xmlns:a16="http://schemas.microsoft.com/office/drawing/2014/main" id="{E1A7E02F-3004-A4BA-6B27-FC343C1B1AAD}"/>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9973" t="6962" r="12129" b="11393"/>
          <a:stretch/>
        </p:blipFill>
        <p:spPr bwMode="auto">
          <a:xfrm>
            <a:off x="3193366" y="180446"/>
            <a:ext cx="5026267" cy="448773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46606154"/>
      </p:ext>
    </p:extLst>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sugar</a:t>
            </a:r>
          </a:p>
        </p:txBody>
      </p:sp>
      <p:pic>
        <p:nvPicPr>
          <p:cNvPr id="3" name="Picture 2" descr="A bag of sugar and a pile of powder&#10;&#10;Description automatically generated">
            <a:extLst>
              <a:ext uri="{FF2B5EF4-FFF2-40B4-BE49-F238E27FC236}">
                <a16:creationId xmlns:a16="http://schemas.microsoft.com/office/drawing/2014/main" id="{9CFBD456-6B62-0C2E-277E-C586349D0D9B}"/>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3409" b="19318"/>
          <a:stretch/>
        </p:blipFill>
        <p:spPr bwMode="auto">
          <a:xfrm>
            <a:off x="2733864" y="0"/>
            <a:ext cx="6177455" cy="466818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5613022"/>
      </p:ext>
    </p:extLst>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salt</a:t>
            </a:r>
          </a:p>
        </p:txBody>
      </p:sp>
      <p:pic>
        <p:nvPicPr>
          <p:cNvPr id="3" name="Picture 2" descr="A salt container with a pile of salt&#10;&#10;Description automatically generated">
            <a:extLst>
              <a:ext uri="{FF2B5EF4-FFF2-40B4-BE49-F238E27FC236}">
                <a16:creationId xmlns:a16="http://schemas.microsoft.com/office/drawing/2014/main" id="{E0EA0712-2663-A454-E385-5E21749D875F}"/>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3918" t="11720" r="2578" b="15711"/>
          <a:stretch/>
        </p:blipFill>
        <p:spPr bwMode="auto">
          <a:xfrm>
            <a:off x="3140221" y="0"/>
            <a:ext cx="5400625" cy="485106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54346209"/>
      </p:ext>
    </p:extLst>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flour</a:t>
            </a:r>
          </a:p>
        </p:txBody>
      </p:sp>
      <p:pic>
        <p:nvPicPr>
          <p:cNvPr id="3" name="Picture 2" descr="A bag of flour and a pile of powder&#10;&#10;Description automatically generated">
            <a:extLst>
              <a:ext uri="{FF2B5EF4-FFF2-40B4-BE49-F238E27FC236}">
                <a16:creationId xmlns:a16="http://schemas.microsoft.com/office/drawing/2014/main" id="{DEF2B479-25C9-CBC9-2D78-9B6143A33068}"/>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0438" t="9375" r="11900" b="9375"/>
          <a:stretch/>
        </p:blipFill>
        <p:spPr bwMode="auto">
          <a:xfrm>
            <a:off x="3019853" y="-211016"/>
            <a:ext cx="5186398" cy="507540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095844"/>
      </p:ext>
    </p:extLst>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bread</a:t>
            </a:r>
          </a:p>
        </p:txBody>
      </p:sp>
      <p:pic>
        <p:nvPicPr>
          <p:cNvPr id="3" name="Picture 2" descr="A drawing of a loaf of bread&#10;&#10;Description automatically generated">
            <a:extLst>
              <a:ext uri="{FF2B5EF4-FFF2-40B4-BE49-F238E27FC236}">
                <a16:creationId xmlns:a16="http://schemas.microsoft.com/office/drawing/2014/main" id="{5EB62760-0793-D609-7FFA-693F66565722}"/>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9975" t="3669" r="9207" b="3544"/>
          <a:stretch/>
        </p:blipFill>
        <p:spPr bwMode="auto">
          <a:xfrm>
            <a:off x="2771335" y="-219128"/>
            <a:ext cx="6426296" cy="488731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01338744"/>
      </p:ext>
    </p:extLst>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cheese</a:t>
            </a:r>
          </a:p>
        </p:txBody>
      </p:sp>
      <p:pic>
        <p:nvPicPr>
          <p:cNvPr id="3" name="Picture 2" descr="A piece of cheese with holes&#10;&#10;Description automatically generated">
            <a:extLst>
              <a:ext uri="{FF2B5EF4-FFF2-40B4-BE49-F238E27FC236}">
                <a16:creationId xmlns:a16="http://schemas.microsoft.com/office/drawing/2014/main" id="{08D46BD5-C4CB-444E-2DB3-820E7F2FF92E}"/>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2836" t="16901" r="15114" b="21972"/>
          <a:stretch/>
        </p:blipFill>
        <p:spPr bwMode="auto">
          <a:xfrm>
            <a:off x="2353789" y="342564"/>
            <a:ext cx="6936259" cy="432562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40600320"/>
      </p:ext>
    </p:extLst>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cereal</a:t>
            </a:r>
          </a:p>
        </p:txBody>
      </p:sp>
      <p:pic>
        <p:nvPicPr>
          <p:cNvPr id="3" name="Picture 2" descr="A drawing of a cereal box&#10;&#10;Description automatically generated">
            <a:extLst>
              <a:ext uri="{FF2B5EF4-FFF2-40B4-BE49-F238E27FC236}">
                <a16:creationId xmlns:a16="http://schemas.microsoft.com/office/drawing/2014/main" id="{8AF31BFC-314D-B326-5E35-1C1D0D175B75}"/>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1894" t="3365" r="12775" b="9856"/>
          <a:stretch/>
        </p:blipFill>
        <p:spPr bwMode="auto">
          <a:xfrm>
            <a:off x="3699803" y="279531"/>
            <a:ext cx="4277212" cy="451526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29283518"/>
      </p:ext>
    </p:extLst>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aisle</a:t>
            </a:r>
          </a:p>
        </p:txBody>
      </p:sp>
      <p:pic>
        <p:nvPicPr>
          <p:cNvPr id="4" name="Picture 3" descr="A drawing of a store&#10;&#10;Description automatically generated">
            <a:extLst>
              <a:ext uri="{FF2B5EF4-FFF2-40B4-BE49-F238E27FC236}">
                <a16:creationId xmlns:a16="http://schemas.microsoft.com/office/drawing/2014/main" id="{37B3084E-4DC0-4E1C-3FEA-D172C28E99A1}"/>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2341" t="11639" r="9981" b="9601"/>
          <a:stretch/>
        </p:blipFill>
        <p:spPr bwMode="auto">
          <a:xfrm>
            <a:off x="3612514" y="168812"/>
            <a:ext cx="4333606" cy="449937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8004621"/>
      </p:ext>
    </p:extLst>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172122" y="632646"/>
            <a:ext cx="6851856" cy="3876450"/>
          </a:xfrm>
        </p:spPr>
        <p:txBody>
          <a:bodyPr>
            <a:noAutofit/>
          </a:bodyPr>
          <a:lstStyle/>
          <a:p>
            <a:pPr algn="l"/>
            <a:r>
              <a:rPr lang="en-US" sz="5400" b="1" dirty="0"/>
              <a:t>A. Where is the </a:t>
            </a:r>
            <a:r>
              <a:rPr lang="en-US" sz="5400" b="1" u="sng" dirty="0"/>
              <a:t>rice</a:t>
            </a:r>
            <a:r>
              <a:rPr lang="en-US" sz="5400" b="1" dirty="0"/>
              <a:t>?</a:t>
            </a:r>
            <a:br>
              <a:rPr lang="en-US" sz="5400" b="1" dirty="0"/>
            </a:br>
            <a:r>
              <a:rPr lang="en-US" sz="5400" b="1" dirty="0">
                <a:solidFill>
                  <a:srgbClr val="FF0000"/>
                </a:solidFill>
              </a:rPr>
              <a:t>B. It’s on </a:t>
            </a:r>
            <a:r>
              <a:rPr lang="en-US" sz="5400" b="1" u="sng" dirty="0">
                <a:solidFill>
                  <a:srgbClr val="FF0000"/>
                </a:solidFill>
              </a:rPr>
              <a:t>aisle</a:t>
            </a:r>
            <a:r>
              <a:rPr lang="en-US" sz="5400" b="1" dirty="0">
                <a:solidFill>
                  <a:srgbClr val="FF0000"/>
                </a:solidFill>
              </a:rPr>
              <a:t> </a:t>
            </a:r>
            <a:r>
              <a:rPr lang="en-US" sz="5400" b="1" u="sng" dirty="0">
                <a:solidFill>
                  <a:srgbClr val="FF0000"/>
                </a:solidFill>
              </a:rPr>
              <a:t>six</a:t>
            </a:r>
            <a:r>
              <a:rPr lang="en-US" sz="5400" b="1" dirty="0">
                <a:solidFill>
                  <a:srgbClr val="FF0000"/>
                </a:solidFill>
              </a:rPr>
              <a:t>.</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1</a:t>
            </a:r>
          </a:p>
        </p:txBody>
      </p:sp>
    </p:spTree>
    <p:extLst>
      <p:ext uri="{BB962C8B-B14F-4D97-AF65-F5344CB8AC3E}">
        <p14:creationId xmlns:p14="http://schemas.microsoft.com/office/powerpoint/2010/main" val="4024255594"/>
      </p:ext>
    </p:extLst>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670072" y="773323"/>
            <a:ext cx="6851856" cy="3876450"/>
          </a:xfrm>
        </p:spPr>
        <p:txBody>
          <a:bodyPr>
            <a:noAutofit/>
          </a:bodyPr>
          <a:lstStyle/>
          <a:p>
            <a:pPr algn="l"/>
            <a:r>
              <a:rPr lang="en-US" sz="5400" b="1" dirty="0"/>
              <a:t>A. Where is the </a:t>
            </a:r>
            <a:r>
              <a:rPr lang="en-US" sz="5400" b="1" u="sng" dirty="0"/>
              <a:t>sugar</a:t>
            </a:r>
            <a:r>
              <a:rPr lang="en-US" sz="5400" b="1" dirty="0"/>
              <a:t>?</a:t>
            </a:r>
            <a:br>
              <a:rPr lang="en-US" sz="5400" b="1" dirty="0"/>
            </a:br>
            <a:r>
              <a:rPr lang="en-US" sz="5400" b="1" dirty="0">
                <a:solidFill>
                  <a:srgbClr val="FF0000"/>
                </a:solidFill>
              </a:rPr>
              <a:t>B. It’s on </a:t>
            </a:r>
            <a:r>
              <a:rPr lang="en-US" sz="5400" b="1" u="sng" dirty="0">
                <a:solidFill>
                  <a:srgbClr val="FF0000"/>
                </a:solidFill>
              </a:rPr>
              <a:t>aisle</a:t>
            </a:r>
            <a:r>
              <a:rPr lang="en-US" sz="5400" b="1" dirty="0">
                <a:solidFill>
                  <a:srgbClr val="FF0000"/>
                </a:solidFill>
              </a:rPr>
              <a:t> </a:t>
            </a:r>
            <a:r>
              <a:rPr lang="en-US" sz="5400" b="1" u="sng" dirty="0">
                <a:solidFill>
                  <a:srgbClr val="FF0000"/>
                </a:solidFill>
              </a:rPr>
              <a:t>seven</a:t>
            </a:r>
            <a:r>
              <a:rPr lang="en-US" sz="5400" b="1" dirty="0">
                <a:solidFill>
                  <a:srgbClr val="FF0000"/>
                </a:solidFill>
              </a:rPr>
              <a:t>.</a:t>
            </a:r>
            <a:br>
              <a:rPr lang="en-US" sz="5400" b="1" dirty="0">
                <a:solidFill>
                  <a:srgbClr val="FF0000"/>
                </a:solidFill>
              </a:rPr>
            </a:b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 2</a:t>
            </a:r>
          </a:p>
        </p:txBody>
      </p:sp>
    </p:spTree>
    <p:extLst>
      <p:ext uri="{BB962C8B-B14F-4D97-AF65-F5344CB8AC3E}">
        <p14:creationId xmlns:p14="http://schemas.microsoft.com/office/powerpoint/2010/main" val="2510997823"/>
      </p:ext>
    </p:extLst>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335036" y="2225987"/>
            <a:ext cx="9521928" cy="2406026"/>
          </a:xfrm>
        </p:spPr>
        <p:txBody>
          <a:bodyPr>
            <a:noAutofit/>
          </a:bodyPr>
          <a:lstStyle/>
          <a:p>
            <a:pPr algn="l"/>
            <a:r>
              <a:rPr lang="en-US" sz="5400" b="1" dirty="0"/>
              <a:t>A. Excuse me, where is the rice?</a:t>
            </a:r>
            <a:br>
              <a:rPr lang="en-US" sz="5400" b="1" dirty="0"/>
            </a:br>
            <a:r>
              <a:rPr lang="en-US" sz="5400" b="1" dirty="0">
                <a:solidFill>
                  <a:srgbClr val="FF0000"/>
                </a:solidFill>
              </a:rPr>
              <a:t>B. It’s on aisle six.</a:t>
            </a:r>
            <a:br>
              <a:rPr lang="en-US" sz="5400" b="1" dirty="0">
                <a:solidFill>
                  <a:srgbClr val="FF0000"/>
                </a:solidFill>
              </a:rPr>
            </a:br>
            <a:r>
              <a:rPr lang="en-US" sz="5400" b="1" dirty="0"/>
              <a:t>A. Great,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1416374890"/>
      </p:ext>
    </p:extLst>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100225" y="1499365"/>
            <a:ext cx="9991550" cy="3859270"/>
          </a:xfrm>
        </p:spPr>
        <p:txBody>
          <a:bodyPr>
            <a:noAutofit/>
          </a:bodyPr>
          <a:lstStyle/>
          <a:p>
            <a:pPr algn="l"/>
            <a:r>
              <a:rPr lang="en-US" sz="5400" b="1" dirty="0"/>
              <a:t>A. Excuse me, where is the sugar?</a:t>
            </a:r>
            <a:br>
              <a:rPr lang="en-US" sz="5400" b="1" dirty="0"/>
            </a:br>
            <a:r>
              <a:rPr lang="en-US" sz="5400" b="1" dirty="0">
                <a:solidFill>
                  <a:srgbClr val="FF0000"/>
                </a:solidFill>
              </a:rPr>
              <a:t>B. It’s on aisle seven.</a:t>
            </a:r>
            <a:br>
              <a:rPr lang="en-US" sz="5400" b="1" dirty="0">
                <a:solidFill>
                  <a:srgbClr val="FF0000"/>
                </a:solidFill>
              </a:rPr>
            </a:br>
            <a:r>
              <a:rPr lang="en-US" sz="5400" b="1" dirty="0"/>
              <a:t>A. Where is the cereal?</a:t>
            </a:r>
            <a:br>
              <a:rPr lang="en-US" sz="5400" b="1" dirty="0"/>
            </a:br>
            <a:r>
              <a:rPr lang="en-US" sz="5400" b="1" dirty="0">
                <a:solidFill>
                  <a:srgbClr val="FF0000"/>
                </a:solidFill>
              </a:rPr>
              <a:t>B. It’s on aisle six.</a:t>
            </a:r>
            <a:br>
              <a:rPr lang="en-US" sz="5400" b="1" dirty="0">
                <a:solidFill>
                  <a:srgbClr val="FF0000"/>
                </a:solidFill>
              </a:rPr>
            </a:br>
            <a:r>
              <a:rPr lang="en-US" sz="5400" b="1" dirty="0"/>
              <a:t>A. Thank you.</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316303759"/>
      </p:ext>
    </p:extLst>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39150" y="732765"/>
            <a:ext cx="12191999" cy="1021726"/>
          </a:xfrm>
        </p:spPr>
        <p:txBody>
          <a:bodyPr>
            <a:noAutofit/>
          </a:bodyPr>
          <a:lstStyle/>
          <a:p>
            <a:r>
              <a:rPr lang="en-US" sz="5200" b="1" dirty="0"/>
              <a:t>Lesson 32: </a:t>
            </a:r>
            <a:br>
              <a:rPr lang="en-US" sz="5200" b="1" dirty="0"/>
            </a:br>
            <a:r>
              <a:rPr lang="en-US" sz="5200" b="1" dirty="0"/>
              <a:t>May I Have Pasta?</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13837" t="13432" r="11384" b="15718"/>
          <a:stretch/>
        </p:blipFill>
        <p:spPr>
          <a:xfrm>
            <a:off x="3120683" y="2017469"/>
            <a:ext cx="6147581" cy="4501661"/>
          </a:xfrm>
          <a:prstGeom prst="rect">
            <a:avLst/>
          </a:prstGeom>
          <a:ln>
            <a:solidFill>
              <a:schemeClr val="tx1"/>
            </a:solidFill>
          </a:ln>
        </p:spPr>
      </p:pic>
    </p:spTree>
    <p:extLst>
      <p:ext uri="{BB962C8B-B14F-4D97-AF65-F5344CB8AC3E}">
        <p14:creationId xmlns:p14="http://schemas.microsoft.com/office/powerpoint/2010/main" val="3579084460"/>
      </p:ext>
    </p:extLst>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chicken</a:t>
            </a:r>
          </a:p>
        </p:txBody>
      </p:sp>
      <p:pic>
        <p:nvPicPr>
          <p:cNvPr id="4" name="Picture 3">
            <a:extLst>
              <a:ext uri="{FF2B5EF4-FFF2-40B4-BE49-F238E27FC236}">
                <a16:creationId xmlns:a16="http://schemas.microsoft.com/office/drawing/2014/main" id="{C1C45B2F-D090-DDC9-E58C-038E769021F5}"/>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121833" y="240603"/>
            <a:ext cx="3641186" cy="4427581"/>
          </a:xfrm>
          <a:prstGeom prst="rect">
            <a:avLst/>
          </a:prstGeom>
          <a:noFill/>
          <a:ln>
            <a:noFill/>
          </a:ln>
        </p:spPr>
      </p:pic>
    </p:spTree>
    <p:extLst>
      <p:ext uri="{BB962C8B-B14F-4D97-AF65-F5344CB8AC3E}">
        <p14:creationId xmlns:p14="http://schemas.microsoft.com/office/powerpoint/2010/main" val="2788181140"/>
      </p:ext>
    </p:extLst>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pork</a:t>
            </a:r>
          </a:p>
        </p:txBody>
      </p:sp>
      <p:pic>
        <p:nvPicPr>
          <p:cNvPr id="3" name="Picture 2" descr="A pig and a piece of meat&#10;&#10;Description automatically generated">
            <a:extLst>
              <a:ext uri="{FF2B5EF4-FFF2-40B4-BE49-F238E27FC236}">
                <a16:creationId xmlns:a16="http://schemas.microsoft.com/office/drawing/2014/main" id="{EA0884DE-9955-E582-B1E1-BADE5FC1A153}"/>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4735"/>
          <a:stretch/>
        </p:blipFill>
        <p:spPr bwMode="auto">
          <a:xfrm>
            <a:off x="3555054" y="0"/>
            <a:ext cx="4639789" cy="466818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30414940"/>
      </p:ext>
    </p:extLst>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beef</a:t>
            </a:r>
          </a:p>
        </p:txBody>
      </p:sp>
      <p:pic>
        <p:nvPicPr>
          <p:cNvPr id="4" name="Picture 3" descr="A cow and steak on a plate&#10;&#10;Description automatically generated">
            <a:extLst>
              <a:ext uri="{FF2B5EF4-FFF2-40B4-BE49-F238E27FC236}">
                <a16:creationId xmlns:a16="http://schemas.microsoft.com/office/drawing/2014/main" id="{212BFBF1-3D3C-DF01-D09F-39CB8E86290A}"/>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9592"/>
          <a:stretch/>
        </p:blipFill>
        <p:spPr bwMode="auto">
          <a:xfrm>
            <a:off x="3318182" y="-112542"/>
            <a:ext cx="5136524" cy="478072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13449725"/>
      </p:ext>
    </p:extLst>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pasta</a:t>
            </a:r>
          </a:p>
        </p:txBody>
      </p:sp>
      <p:pic>
        <p:nvPicPr>
          <p:cNvPr id="4" name="Picture 3" descr="A plate of spaghetti with meatballs&#10;&#10;Description automatically generated">
            <a:extLst>
              <a:ext uri="{FF2B5EF4-FFF2-40B4-BE49-F238E27FC236}">
                <a16:creationId xmlns:a16="http://schemas.microsoft.com/office/drawing/2014/main" id="{D0981091-0D86-997A-9D7F-771F824009E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1715" t="15929" r="11253" b="729"/>
          <a:stretch/>
        </p:blipFill>
        <p:spPr bwMode="auto">
          <a:xfrm>
            <a:off x="2841675" y="-135590"/>
            <a:ext cx="6799846" cy="500072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30187392"/>
      </p:ext>
    </p:extLst>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pizza</a:t>
            </a:r>
          </a:p>
        </p:txBody>
      </p:sp>
      <p:pic>
        <p:nvPicPr>
          <p:cNvPr id="4" name="Picture 3" descr="A drawing of a pizza&#10;&#10;Description automatically generated">
            <a:extLst>
              <a:ext uri="{FF2B5EF4-FFF2-40B4-BE49-F238E27FC236}">
                <a16:creationId xmlns:a16="http://schemas.microsoft.com/office/drawing/2014/main" id="{E18A3FBD-F2B0-4EA0-646C-B18AB5A8A204}"/>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2611" t="16096" r="13499" b="-2378"/>
          <a:stretch/>
        </p:blipFill>
        <p:spPr bwMode="auto">
          <a:xfrm>
            <a:off x="3088526" y="66822"/>
            <a:ext cx="6014944" cy="472822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33995462"/>
      </p:ext>
    </p:extLst>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salad</a:t>
            </a:r>
          </a:p>
        </p:txBody>
      </p:sp>
      <p:pic>
        <p:nvPicPr>
          <p:cNvPr id="3" name="Picture 2" descr="A bowl of salad with tomatoes&#10;&#10;Description automatically generated">
            <a:extLst>
              <a:ext uri="{FF2B5EF4-FFF2-40B4-BE49-F238E27FC236}">
                <a16:creationId xmlns:a16="http://schemas.microsoft.com/office/drawing/2014/main" id="{17A8131B-EF50-479D-808A-80C7B4426026}"/>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1594" t="15948" r="6763" b="-8811"/>
          <a:stretch/>
        </p:blipFill>
        <p:spPr bwMode="auto">
          <a:xfrm>
            <a:off x="3407177" y="323046"/>
            <a:ext cx="5377642" cy="453748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83674352"/>
      </p:ext>
    </p:extLst>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soup</a:t>
            </a:r>
          </a:p>
        </p:txBody>
      </p:sp>
      <p:pic>
        <p:nvPicPr>
          <p:cNvPr id="4" name="Picture 3" descr="A bowl of soup with a spoon&#10;&#10;Description automatically generated">
            <a:extLst>
              <a:ext uri="{FF2B5EF4-FFF2-40B4-BE49-F238E27FC236}">
                <a16:creationId xmlns:a16="http://schemas.microsoft.com/office/drawing/2014/main" id="{E628D7E6-0169-D68E-526F-B5FEAD495D65}"/>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137095" y="228403"/>
            <a:ext cx="5548941" cy="4723425"/>
          </a:xfrm>
          <a:prstGeom prst="rect">
            <a:avLst/>
          </a:prstGeom>
          <a:noFill/>
          <a:ln>
            <a:noFill/>
          </a:ln>
        </p:spPr>
      </p:pic>
    </p:spTree>
    <p:extLst>
      <p:ext uri="{BB962C8B-B14F-4D97-AF65-F5344CB8AC3E}">
        <p14:creationId xmlns:p14="http://schemas.microsoft.com/office/powerpoint/2010/main" val="514388704"/>
      </p:ext>
    </p:extLst>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fruit</a:t>
            </a:r>
          </a:p>
        </p:txBody>
      </p:sp>
      <p:pic>
        <p:nvPicPr>
          <p:cNvPr id="4" name="Picture 3" descr="A bowl of fruit&#10;&#10;Description automatically generated">
            <a:extLst>
              <a:ext uri="{FF2B5EF4-FFF2-40B4-BE49-F238E27FC236}">
                <a16:creationId xmlns:a16="http://schemas.microsoft.com/office/drawing/2014/main" id="{4F56A156-E59B-9615-EFB6-F512EE4D66E6}"/>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0586" t="16308" r="13063" b="-4128"/>
          <a:stretch/>
        </p:blipFill>
        <p:spPr bwMode="auto">
          <a:xfrm>
            <a:off x="3098738" y="10551"/>
            <a:ext cx="5994523" cy="504777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26480273"/>
      </p:ext>
    </p:extLst>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516136" y="2606844"/>
            <a:ext cx="7159728" cy="1644311"/>
          </a:xfrm>
        </p:spPr>
        <p:txBody>
          <a:bodyPr>
            <a:noAutofit/>
          </a:bodyPr>
          <a:lstStyle/>
          <a:p>
            <a:pPr algn="l"/>
            <a:r>
              <a:rPr lang="en-US" sz="5400" b="1" dirty="0"/>
              <a:t>A. What would you like?</a:t>
            </a:r>
            <a:br>
              <a:rPr lang="en-US" sz="5400" b="1" dirty="0"/>
            </a:br>
            <a:r>
              <a:rPr lang="en-US" sz="5400" b="1" dirty="0">
                <a:solidFill>
                  <a:srgbClr val="FF0000"/>
                </a:solidFill>
              </a:rPr>
              <a:t>B. May I have </a:t>
            </a:r>
            <a:r>
              <a:rPr lang="en-US" sz="5400" b="1" u="sng" dirty="0">
                <a:solidFill>
                  <a:srgbClr val="FF0000"/>
                </a:solidFill>
              </a:rPr>
              <a:t>pizza</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876256601"/>
      </p:ext>
    </p:extLst>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557425" y="2242315"/>
            <a:ext cx="9077150" cy="2373369"/>
          </a:xfrm>
        </p:spPr>
        <p:txBody>
          <a:bodyPr>
            <a:noAutofit/>
          </a:bodyPr>
          <a:lstStyle/>
          <a:p>
            <a:pPr algn="l"/>
            <a:r>
              <a:rPr lang="en-US" sz="5400" b="1" dirty="0"/>
              <a:t>A. Hello. What would you like?</a:t>
            </a:r>
            <a:br>
              <a:rPr lang="en-US" sz="5400" b="1" dirty="0"/>
            </a:br>
            <a:r>
              <a:rPr lang="en-US" sz="5400" b="1" dirty="0">
                <a:solidFill>
                  <a:srgbClr val="FF0000"/>
                </a:solidFill>
              </a:rPr>
              <a:t>B. May I have pizza?</a:t>
            </a:r>
            <a:br>
              <a:rPr lang="en-US" sz="5400" b="1" dirty="0">
                <a:solidFill>
                  <a:srgbClr val="FF0000"/>
                </a:solidFill>
              </a:rPr>
            </a:br>
            <a:r>
              <a:rPr lang="en-US" sz="5400" b="1" dirty="0"/>
              <a:t>A. Sure!</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1002606562"/>
      </p:ext>
    </p:extLst>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04107" y="1472222"/>
            <a:ext cx="11783785" cy="3913555"/>
          </a:xfrm>
        </p:spPr>
        <p:txBody>
          <a:bodyPr>
            <a:noAutofit/>
          </a:bodyPr>
          <a:lstStyle/>
          <a:p>
            <a:pPr algn="l"/>
            <a:r>
              <a:rPr lang="en-US" sz="5400" b="1" dirty="0"/>
              <a:t>A. Hello. What would you like?</a:t>
            </a:r>
            <a:br>
              <a:rPr lang="en-US" sz="5400" b="1" dirty="0"/>
            </a:br>
            <a:r>
              <a:rPr lang="en-US" sz="5400" b="1" dirty="0">
                <a:solidFill>
                  <a:srgbClr val="FF0000"/>
                </a:solidFill>
              </a:rPr>
              <a:t>B. May I have chicken?</a:t>
            </a:r>
            <a:br>
              <a:rPr lang="en-US" sz="5400" b="1" dirty="0">
                <a:solidFill>
                  <a:srgbClr val="FF0000"/>
                </a:solidFill>
              </a:rPr>
            </a:br>
            <a:r>
              <a:rPr lang="en-US" sz="5400" b="1" dirty="0"/>
              <a:t>A. Sure! What would your daughter like?</a:t>
            </a:r>
            <a:br>
              <a:rPr lang="en-US" sz="5400" b="1" dirty="0"/>
            </a:br>
            <a:r>
              <a:rPr lang="en-US" sz="5400" b="1" dirty="0">
                <a:solidFill>
                  <a:srgbClr val="FF0000"/>
                </a:solidFill>
              </a:rPr>
              <a:t>B. May she have pizza?</a:t>
            </a:r>
            <a:br>
              <a:rPr lang="en-US" sz="5400" b="1" dirty="0"/>
            </a:br>
            <a:r>
              <a:rPr lang="en-US" sz="5400" b="1" dirty="0"/>
              <a:t>A. Yes!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1433249832"/>
      </p:ext>
    </p:extLst>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14784" t="9245" r="8259" b="14861"/>
          <a:stretch/>
        </p:blipFill>
        <p:spPr>
          <a:xfrm>
            <a:off x="3474720" y="2208627"/>
            <a:ext cx="5486400" cy="4181679"/>
          </a:xfrm>
          <a:prstGeom prst="rect">
            <a:avLst/>
          </a:prstGeom>
          <a:ln>
            <a:solidFill>
              <a:schemeClr val="tx1"/>
            </a:solidFill>
          </a:ln>
        </p:spPr>
      </p:pic>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25083" y="869134"/>
            <a:ext cx="12191999" cy="1021726"/>
          </a:xfrm>
        </p:spPr>
        <p:txBody>
          <a:bodyPr>
            <a:noAutofit/>
          </a:bodyPr>
          <a:lstStyle/>
          <a:p>
            <a:r>
              <a:rPr lang="en-US" sz="5200" b="1" dirty="0"/>
              <a:t>Lesson 33: </a:t>
            </a:r>
            <a:br>
              <a:rPr lang="en-US" sz="5200" b="1" dirty="0"/>
            </a:br>
            <a:r>
              <a:rPr lang="en-US" sz="5200" b="1" dirty="0"/>
              <a:t>What Do You Drink at Breakfast?</a:t>
            </a:r>
          </a:p>
        </p:txBody>
      </p:sp>
    </p:spTree>
    <p:extLst>
      <p:ext uri="{BB962C8B-B14F-4D97-AF65-F5344CB8AC3E}">
        <p14:creationId xmlns:p14="http://schemas.microsoft.com/office/powerpoint/2010/main" val="869617173"/>
      </p:ext>
    </p:extLst>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breakfast</a:t>
            </a:r>
          </a:p>
        </p:txBody>
      </p:sp>
      <p:pic>
        <p:nvPicPr>
          <p:cNvPr id="3" name="Picture 2" descr="A breakfast in a room&#10;&#10;Description automatically generated">
            <a:extLst>
              <a:ext uri="{FF2B5EF4-FFF2-40B4-BE49-F238E27FC236}">
                <a16:creationId xmlns:a16="http://schemas.microsoft.com/office/drawing/2014/main" id="{ADC8A8B0-D779-27A4-4E7B-A9F9A8F19C23}"/>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39884" y="211015"/>
            <a:ext cx="5828147" cy="4457169"/>
          </a:xfrm>
          <a:prstGeom prst="rect">
            <a:avLst/>
          </a:prstGeom>
          <a:noFill/>
          <a:ln>
            <a:noFill/>
          </a:ln>
        </p:spPr>
      </p:pic>
    </p:spTree>
    <p:extLst>
      <p:ext uri="{BB962C8B-B14F-4D97-AF65-F5344CB8AC3E}">
        <p14:creationId xmlns:p14="http://schemas.microsoft.com/office/powerpoint/2010/main" val="2182799732"/>
      </p:ext>
    </p:extLst>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drink</a:t>
            </a:r>
          </a:p>
        </p:txBody>
      </p:sp>
      <p:pic>
        <p:nvPicPr>
          <p:cNvPr id="3" name="Picture 2" descr="A cartoon of a person drinking from a cup&#10;&#10;Description automatically generated">
            <a:extLst>
              <a:ext uri="{FF2B5EF4-FFF2-40B4-BE49-F238E27FC236}">
                <a16:creationId xmlns:a16="http://schemas.microsoft.com/office/drawing/2014/main" id="{4E6FCC0F-FEC4-28FA-7779-065669B873C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9368" t="6850" r="10023" b="8406"/>
          <a:stretch/>
        </p:blipFill>
        <p:spPr bwMode="auto">
          <a:xfrm>
            <a:off x="3559127" y="-336785"/>
            <a:ext cx="5321933" cy="50532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24088962"/>
      </p:ext>
    </p:extLst>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tea</a:t>
            </a:r>
          </a:p>
        </p:txBody>
      </p:sp>
      <p:pic>
        <p:nvPicPr>
          <p:cNvPr id="3" name="Picture 2" descr="A teapot and a cup of tea&#10;&#10;Description automatically generated">
            <a:extLst>
              <a:ext uri="{FF2B5EF4-FFF2-40B4-BE49-F238E27FC236}">
                <a16:creationId xmlns:a16="http://schemas.microsoft.com/office/drawing/2014/main" id="{7138B7F1-5A62-4071-F932-BC21C87D9B4E}"/>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489017" y="0"/>
            <a:ext cx="5213961" cy="4801835"/>
          </a:xfrm>
          <a:prstGeom prst="rect">
            <a:avLst/>
          </a:prstGeom>
          <a:noFill/>
          <a:ln>
            <a:noFill/>
          </a:ln>
        </p:spPr>
      </p:pic>
    </p:spTree>
    <p:extLst>
      <p:ext uri="{BB962C8B-B14F-4D97-AF65-F5344CB8AC3E}">
        <p14:creationId xmlns:p14="http://schemas.microsoft.com/office/powerpoint/2010/main" val="1276437711"/>
      </p:ext>
    </p:extLst>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coffee</a:t>
            </a:r>
          </a:p>
        </p:txBody>
      </p:sp>
      <p:pic>
        <p:nvPicPr>
          <p:cNvPr id="3" name="Picture 2" descr="A cup of coffee and coffee beans&#10;&#10;Description automatically generated">
            <a:extLst>
              <a:ext uri="{FF2B5EF4-FFF2-40B4-BE49-F238E27FC236}">
                <a16:creationId xmlns:a16="http://schemas.microsoft.com/office/drawing/2014/main" id="{E446EAF0-8062-BF24-D0A0-43B1F476F4DB}"/>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5441" b="8371"/>
          <a:stretch/>
        </p:blipFill>
        <p:spPr bwMode="auto">
          <a:xfrm>
            <a:off x="3066757" y="-98474"/>
            <a:ext cx="5799819" cy="489766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90777425"/>
      </p:ext>
    </p:extLst>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juice</a:t>
            </a:r>
          </a:p>
        </p:txBody>
      </p:sp>
      <p:pic>
        <p:nvPicPr>
          <p:cNvPr id="3" name="Picture 2" descr="A glass of juice and a ball of orange&#10;&#10;Description automatically generated">
            <a:extLst>
              <a:ext uri="{FF2B5EF4-FFF2-40B4-BE49-F238E27FC236}">
                <a16:creationId xmlns:a16="http://schemas.microsoft.com/office/drawing/2014/main" id="{19722C17-4157-2A9E-8929-62B20A876A70}"/>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05907" y="-381997"/>
            <a:ext cx="5187915" cy="5143625"/>
          </a:xfrm>
          <a:prstGeom prst="rect">
            <a:avLst/>
          </a:prstGeom>
          <a:noFill/>
          <a:ln>
            <a:noFill/>
          </a:ln>
        </p:spPr>
      </p:pic>
    </p:spTree>
    <p:extLst>
      <p:ext uri="{BB962C8B-B14F-4D97-AF65-F5344CB8AC3E}">
        <p14:creationId xmlns:p14="http://schemas.microsoft.com/office/powerpoint/2010/main" val="1195653811"/>
      </p:ext>
    </p:extLst>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milk</a:t>
            </a:r>
          </a:p>
        </p:txBody>
      </p:sp>
      <p:pic>
        <p:nvPicPr>
          <p:cNvPr id="3" name="Picture 2" descr="A carton of milk and a glass of milk&#10;&#10;Description automatically generated">
            <a:extLst>
              <a:ext uri="{FF2B5EF4-FFF2-40B4-BE49-F238E27FC236}">
                <a16:creationId xmlns:a16="http://schemas.microsoft.com/office/drawing/2014/main" id="{BEB88917-9EFB-0DFE-6655-C688AA0224D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7605"/>
          <a:stretch/>
        </p:blipFill>
        <p:spPr bwMode="auto">
          <a:xfrm>
            <a:off x="3685735" y="0"/>
            <a:ext cx="4440162" cy="475672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67120909"/>
      </p:ext>
    </p:extLst>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water</a:t>
            </a:r>
          </a:p>
        </p:txBody>
      </p:sp>
      <p:pic>
        <p:nvPicPr>
          <p:cNvPr id="3" name="Picture 2" descr="A glass and a pitcher&#10;&#10;Description automatically generated">
            <a:extLst>
              <a:ext uri="{FF2B5EF4-FFF2-40B4-BE49-F238E27FC236}">
                <a16:creationId xmlns:a16="http://schemas.microsoft.com/office/drawing/2014/main" id="{E8801EA3-08D5-0FD0-2D54-416147237469}"/>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502855" y="272732"/>
            <a:ext cx="4845781" cy="4573588"/>
          </a:xfrm>
          <a:prstGeom prst="rect">
            <a:avLst/>
          </a:prstGeom>
          <a:noFill/>
          <a:ln>
            <a:noFill/>
          </a:ln>
        </p:spPr>
      </p:pic>
    </p:spTree>
    <p:extLst>
      <p:ext uri="{BB962C8B-B14F-4D97-AF65-F5344CB8AC3E}">
        <p14:creationId xmlns:p14="http://schemas.microsoft.com/office/powerpoint/2010/main" val="99178067"/>
      </p:ext>
    </p:extLst>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but</a:t>
            </a:r>
          </a:p>
        </p:txBody>
      </p:sp>
      <p:pic>
        <p:nvPicPr>
          <p:cNvPr id="3" name="Picture 2" descr="A drawing of a child&#10;&#10;Description automatically generated">
            <a:extLst>
              <a:ext uri="{FF2B5EF4-FFF2-40B4-BE49-F238E27FC236}">
                <a16:creationId xmlns:a16="http://schemas.microsoft.com/office/drawing/2014/main" id="{6F79D26E-8054-2D29-AE4E-7650B5033DC0}"/>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49027" y="122149"/>
            <a:ext cx="4293941" cy="4672644"/>
          </a:xfrm>
          <a:prstGeom prst="rect">
            <a:avLst/>
          </a:prstGeom>
          <a:noFill/>
          <a:ln>
            <a:noFill/>
          </a:ln>
        </p:spPr>
      </p:pic>
    </p:spTree>
    <p:extLst>
      <p:ext uri="{BB962C8B-B14F-4D97-AF65-F5344CB8AC3E}">
        <p14:creationId xmlns:p14="http://schemas.microsoft.com/office/powerpoint/2010/main" val="2979843974"/>
      </p:ext>
    </p:extLst>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801412" y="2114475"/>
            <a:ext cx="10954935" cy="1644311"/>
          </a:xfrm>
        </p:spPr>
        <p:txBody>
          <a:bodyPr>
            <a:noAutofit/>
          </a:bodyPr>
          <a:lstStyle/>
          <a:p>
            <a:pPr algn="l"/>
            <a:r>
              <a:rPr lang="en-US" sz="5400" b="1" dirty="0"/>
              <a:t>A. What do you drink at breakfast?</a:t>
            </a:r>
            <a:br>
              <a:rPr lang="en-US" sz="5400" b="1" dirty="0"/>
            </a:br>
            <a:r>
              <a:rPr lang="en-US" sz="5400" b="1" dirty="0">
                <a:solidFill>
                  <a:srgbClr val="FF0000"/>
                </a:solidFill>
              </a:rPr>
              <a:t>B. I drink </a:t>
            </a:r>
            <a:r>
              <a:rPr lang="en-US" sz="5400" b="1" u="sng" dirty="0">
                <a:solidFill>
                  <a:srgbClr val="FF0000"/>
                </a:solidFill>
              </a:rPr>
              <a:t>tea</a:t>
            </a:r>
            <a:r>
              <a:rPr lang="en-US" sz="5400" b="1" dirty="0">
                <a:solidFill>
                  <a:srgbClr val="FF0000"/>
                </a:solidFill>
              </a:rPr>
              <a:t>, but I don’t drink </a:t>
            </a:r>
            <a:r>
              <a:rPr lang="en-US" sz="5400" b="1" u="sng" dirty="0">
                <a:solidFill>
                  <a:srgbClr val="FF0000"/>
                </a:solidFill>
              </a:rPr>
              <a:t>coffee</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1651680236"/>
      </p:ext>
    </p:extLst>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618532" y="2299465"/>
            <a:ext cx="10954935" cy="2259070"/>
          </a:xfrm>
        </p:spPr>
        <p:txBody>
          <a:bodyPr>
            <a:noAutofit/>
          </a:bodyPr>
          <a:lstStyle/>
          <a:p>
            <a:pPr algn="l"/>
            <a:r>
              <a:rPr lang="en-US" sz="5400" b="1" dirty="0"/>
              <a:t>A. What do you drink at breakfast?</a:t>
            </a:r>
            <a:br>
              <a:rPr lang="en-US" sz="5400" b="1" dirty="0"/>
            </a:br>
            <a:r>
              <a:rPr lang="en-US" sz="5400" b="1" dirty="0">
                <a:solidFill>
                  <a:srgbClr val="FF0000"/>
                </a:solidFill>
              </a:rPr>
              <a:t>B. I drink tea, but I don’t drink coffee.</a:t>
            </a:r>
            <a:br>
              <a:rPr lang="en-US" sz="5400" b="1" dirty="0">
                <a:solidFill>
                  <a:srgbClr val="FF0000"/>
                </a:solidFill>
              </a:rPr>
            </a:br>
            <a:r>
              <a:rPr lang="en-US" sz="5400" b="1" dirty="0"/>
              <a:t>A. I drink tea, too!</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2663723590"/>
      </p:ext>
    </p:extLst>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13657" y="1860025"/>
            <a:ext cx="11364685" cy="3137949"/>
          </a:xfrm>
        </p:spPr>
        <p:txBody>
          <a:bodyPr>
            <a:noAutofit/>
          </a:bodyPr>
          <a:lstStyle/>
          <a:p>
            <a:pPr algn="l"/>
            <a:r>
              <a:rPr lang="en-US" sz="5400" b="1" dirty="0"/>
              <a:t>A. What do you drink at breakfast?</a:t>
            </a:r>
            <a:br>
              <a:rPr lang="en-US" sz="5400" b="1" dirty="0"/>
            </a:br>
            <a:r>
              <a:rPr lang="en-US" sz="5400" b="1" dirty="0">
                <a:solidFill>
                  <a:srgbClr val="FF0000"/>
                </a:solidFill>
              </a:rPr>
              <a:t>B. I drink milk, but I don’t drink coffee.</a:t>
            </a:r>
            <a:br>
              <a:rPr lang="en-US" sz="5400" b="1" dirty="0">
                <a:solidFill>
                  <a:srgbClr val="FF0000"/>
                </a:solidFill>
              </a:rPr>
            </a:br>
            <a:r>
              <a:rPr lang="en-US" sz="5400" b="1" dirty="0"/>
              <a:t>A. What does Luke drink for breakfast?</a:t>
            </a:r>
            <a:br>
              <a:rPr lang="en-US" sz="5400" b="1" dirty="0"/>
            </a:br>
            <a:r>
              <a:rPr lang="en-US" sz="5400" b="1" dirty="0">
                <a:solidFill>
                  <a:srgbClr val="FF0000"/>
                </a:solidFill>
              </a:rPr>
              <a:t>B. He drinks juice.</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3938954882"/>
      </p:ext>
    </p:extLst>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13657" y="1860025"/>
            <a:ext cx="11364685" cy="3137949"/>
          </a:xfrm>
        </p:spPr>
        <p:txBody>
          <a:bodyPr>
            <a:noAutofit/>
          </a:bodyPr>
          <a:lstStyle/>
          <a:p>
            <a:pPr algn="l"/>
            <a:r>
              <a:rPr lang="en-US" sz="5400" b="1" dirty="0"/>
              <a:t>A. Do you drink coffee for breakfast?</a:t>
            </a:r>
            <a:br>
              <a:rPr lang="en-US" sz="5400" b="1" dirty="0"/>
            </a:br>
            <a:r>
              <a:rPr lang="en-US" sz="5400" b="1" dirty="0">
                <a:solidFill>
                  <a:srgbClr val="FF0000"/>
                </a:solidFill>
              </a:rPr>
              <a:t>B. I drink milk, but I don’t drink coffee.</a:t>
            </a:r>
            <a:br>
              <a:rPr lang="en-US" sz="5400" b="1" dirty="0">
                <a:solidFill>
                  <a:srgbClr val="FF0000"/>
                </a:solidFill>
              </a:rPr>
            </a:br>
            <a:r>
              <a:rPr lang="en-US" sz="5400" b="1" dirty="0"/>
              <a:t>A. What does Luke drink for breakfast?</a:t>
            </a:r>
            <a:br>
              <a:rPr lang="en-US" sz="5400" b="1" dirty="0"/>
            </a:br>
            <a:r>
              <a:rPr lang="en-US" sz="5400" b="1" dirty="0">
                <a:solidFill>
                  <a:srgbClr val="FF0000"/>
                </a:solidFill>
              </a:rPr>
              <a:t>B. He drinks juice.</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3</a:t>
            </a:r>
          </a:p>
        </p:txBody>
      </p:sp>
    </p:spTree>
    <p:extLst>
      <p:ext uri="{BB962C8B-B14F-4D97-AF65-F5344CB8AC3E}">
        <p14:creationId xmlns:p14="http://schemas.microsoft.com/office/powerpoint/2010/main" val="1020260763"/>
      </p:ext>
    </p:extLst>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700322"/>
            <a:ext cx="12191999" cy="1021726"/>
          </a:xfrm>
        </p:spPr>
        <p:txBody>
          <a:bodyPr>
            <a:noAutofit/>
          </a:bodyPr>
          <a:lstStyle/>
          <a:p>
            <a:r>
              <a:rPr lang="en-US" sz="5200" b="1" dirty="0"/>
              <a:t>Lesson 34: </a:t>
            </a:r>
            <a:br>
              <a:rPr lang="en-US" sz="5200" b="1" dirty="0"/>
            </a:br>
            <a:r>
              <a:rPr lang="en-US" sz="5200" b="1" dirty="0"/>
              <a:t>What Do You Eat for Lunch?</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l="11441" t="10554" r="12411" b="13725"/>
          <a:stretch/>
        </p:blipFill>
        <p:spPr>
          <a:xfrm>
            <a:off x="3080825" y="1871004"/>
            <a:ext cx="6145236" cy="4722855"/>
          </a:xfrm>
          <a:prstGeom prst="rect">
            <a:avLst/>
          </a:prstGeom>
          <a:ln>
            <a:solidFill>
              <a:schemeClr val="tx1"/>
            </a:solidFill>
          </a:ln>
        </p:spPr>
      </p:pic>
    </p:spTree>
    <p:extLst>
      <p:ext uri="{BB962C8B-B14F-4D97-AF65-F5344CB8AC3E}">
        <p14:creationId xmlns:p14="http://schemas.microsoft.com/office/powerpoint/2010/main" val="2057949286"/>
      </p:ext>
    </p:extLst>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lunch (lunches)</a:t>
            </a:r>
          </a:p>
        </p:txBody>
      </p:sp>
      <p:pic>
        <p:nvPicPr>
          <p:cNvPr id="4" name="Picture 3" descr="A black and white drawing of a person eating&#10;&#10;Description automatically generated">
            <a:extLst>
              <a:ext uri="{FF2B5EF4-FFF2-40B4-BE49-F238E27FC236}">
                <a16:creationId xmlns:a16="http://schemas.microsoft.com/office/drawing/2014/main" id="{F79A0C62-520E-DC79-0FF3-31EF88C0BB7B}"/>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13420" y="351692"/>
            <a:ext cx="5251165" cy="4316492"/>
          </a:xfrm>
          <a:prstGeom prst="rect">
            <a:avLst/>
          </a:prstGeom>
          <a:noFill/>
          <a:ln>
            <a:noFill/>
          </a:ln>
        </p:spPr>
      </p:pic>
    </p:spTree>
    <p:extLst>
      <p:ext uri="{BB962C8B-B14F-4D97-AF65-F5344CB8AC3E}">
        <p14:creationId xmlns:p14="http://schemas.microsoft.com/office/powerpoint/2010/main" val="2169168108"/>
      </p:ext>
    </p:extLst>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dinner</a:t>
            </a:r>
          </a:p>
        </p:txBody>
      </p:sp>
      <p:pic>
        <p:nvPicPr>
          <p:cNvPr id="3" name="Picture 2" descr="A cartoon of a child eating&#10;&#10;Description automatically generated">
            <a:extLst>
              <a:ext uri="{FF2B5EF4-FFF2-40B4-BE49-F238E27FC236}">
                <a16:creationId xmlns:a16="http://schemas.microsoft.com/office/drawing/2014/main" id="{69804C26-78EE-25DE-414A-191764115755}"/>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205369" y="239151"/>
            <a:ext cx="5334207" cy="4429033"/>
          </a:xfrm>
          <a:prstGeom prst="rect">
            <a:avLst/>
          </a:prstGeom>
          <a:noFill/>
          <a:ln>
            <a:noFill/>
          </a:ln>
        </p:spPr>
      </p:pic>
    </p:spTree>
    <p:extLst>
      <p:ext uri="{BB962C8B-B14F-4D97-AF65-F5344CB8AC3E}">
        <p14:creationId xmlns:p14="http://schemas.microsoft.com/office/powerpoint/2010/main" val="4283269060"/>
      </p:ext>
    </p:extLst>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meat</a:t>
            </a:r>
          </a:p>
        </p:txBody>
      </p:sp>
      <p:pic>
        <p:nvPicPr>
          <p:cNvPr id="3" name="Picture 2" descr="A tray with different types of meat&#10;&#10;Description automatically generated">
            <a:extLst>
              <a:ext uri="{FF2B5EF4-FFF2-40B4-BE49-F238E27FC236}">
                <a16:creationId xmlns:a16="http://schemas.microsoft.com/office/drawing/2014/main" id="{3657CD25-DCFA-352C-9DC3-B9372BDDE33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7874" t="16598" r="13392" b="14540"/>
          <a:stretch/>
        </p:blipFill>
        <p:spPr bwMode="auto">
          <a:xfrm>
            <a:off x="1272798" y="502291"/>
            <a:ext cx="8715946" cy="416589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33668680"/>
      </p:ext>
    </p:extLst>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vegetables</a:t>
            </a:r>
          </a:p>
        </p:txBody>
      </p:sp>
      <p:pic>
        <p:nvPicPr>
          <p:cNvPr id="4" name="Picture 3" descr="A close-up of a vegetable&#10;&#10;Description automatically generated">
            <a:extLst>
              <a:ext uri="{FF2B5EF4-FFF2-40B4-BE49-F238E27FC236}">
                <a16:creationId xmlns:a16="http://schemas.microsoft.com/office/drawing/2014/main" id="{264FB284-BEDE-702E-446F-429A1E10007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t="1" b="1280"/>
          <a:stretch/>
        </p:blipFill>
        <p:spPr bwMode="auto">
          <a:xfrm>
            <a:off x="2896341" y="168812"/>
            <a:ext cx="6036643" cy="463508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15441928"/>
      </p:ext>
    </p:extLst>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sandwich (sandwiches)</a:t>
            </a:r>
          </a:p>
        </p:txBody>
      </p:sp>
      <p:pic>
        <p:nvPicPr>
          <p:cNvPr id="3" name="Picture 2" descr="A sandwich drawing of a sandwich&#10;&#10;Description automatically generated">
            <a:extLst>
              <a:ext uri="{FF2B5EF4-FFF2-40B4-BE49-F238E27FC236}">
                <a16:creationId xmlns:a16="http://schemas.microsoft.com/office/drawing/2014/main" id="{E339F88B-1D79-551E-F687-84631AEE482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12948" t="22519" r="11554" b="12595"/>
          <a:stretch/>
        </p:blipFill>
        <p:spPr bwMode="auto">
          <a:xfrm>
            <a:off x="2232254" y="990862"/>
            <a:ext cx="7727492" cy="346644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84229379"/>
      </p:ext>
    </p:extLst>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eggs</a:t>
            </a:r>
          </a:p>
        </p:txBody>
      </p:sp>
      <p:pic>
        <p:nvPicPr>
          <p:cNvPr id="3" name="Picture 2" descr="A drawing of a plate of eggs&#10;&#10;Description automatically generated">
            <a:extLst>
              <a:ext uri="{FF2B5EF4-FFF2-40B4-BE49-F238E27FC236}">
                <a16:creationId xmlns:a16="http://schemas.microsoft.com/office/drawing/2014/main" id="{08411D23-F07A-DE97-2737-63D8B1DFBF4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20251" t="24004" r="15452" b="13447"/>
          <a:stretch/>
        </p:blipFill>
        <p:spPr bwMode="auto">
          <a:xfrm>
            <a:off x="2847999" y="373026"/>
            <a:ext cx="6721082" cy="429515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2399352"/>
      </p:ext>
    </p:extLst>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crackers</a:t>
            </a:r>
          </a:p>
        </p:txBody>
      </p:sp>
      <p:pic>
        <p:nvPicPr>
          <p:cNvPr id="3" name="Picture 2" descr="A box of crackers and cookies&#10;&#10;Description automatically generated">
            <a:extLst>
              <a:ext uri="{FF2B5EF4-FFF2-40B4-BE49-F238E27FC236}">
                <a16:creationId xmlns:a16="http://schemas.microsoft.com/office/drawing/2014/main" id="{2E535069-7645-1FD1-9735-993910838FD7}"/>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6661" t="5510" r="9279" b="10740"/>
          <a:stretch/>
        </p:blipFill>
        <p:spPr bwMode="auto">
          <a:xfrm>
            <a:off x="3075716" y="168818"/>
            <a:ext cx="5418335" cy="449936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76831217"/>
      </p:ext>
    </p:extLst>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eat</a:t>
            </a:r>
          </a:p>
        </p:txBody>
      </p:sp>
      <p:pic>
        <p:nvPicPr>
          <p:cNvPr id="3" name="Picture 2" descr="A cartoon of a child eating pizza&#10;&#10;Description automatically generated">
            <a:extLst>
              <a:ext uri="{FF2B5EF4-FFF2-40B4-BE49-F238E27FC236}">
                <a16:creationId xmlns:a16="http://schemas.microsoft.com/office/drawing/2014/main" id="{0A452F11-B1D0-AA16-DFD5-0F134389F92C}"/>
              </a:ext>
            </a:extLst>
          </p:cNvPr>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221501" y="-134312"/>
            <a:ext cx="5397254" cy="5027579"/>
          </a:xfrm>
          <a:prstGeom prst="rect">
            <a:avLst/>
          </a:prstGeom>
          <a:noFill/>
          <a:ln>
            <a:noFill/>
          </a:ln>
        </p:spPr>
      </p:pic>
    </p:spTree>
    <p:extLst>
      <p:ext uri="{BB962C8B-B14F-4D97-AF65-F5344CB8AC3E}">
        <p14:creationId xmlns:p14="http://schemas.microsoft.com/office/powerpoint/2010/main" val="415354200"/>
      </p:ext>
    </p:extLst>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196451" y="2606844"/>
            <a:ext cx="9799097" cy="1644311"/>
          </a:xfrm>
        </p:spPr>
        <p:txBody>
          <a:bodyPr>
            <a:noAutofit/>
          </a:bodyPr>
          <a:lstStyle/>
          <a:p>
            <a:pPr algn="l"/>
            <a:r>
              <a:rPr lang="en-US" sz="5400" b="1" dirty="0"/>
              <a:t>A. What are you eating for lunch?</a:t>
            </a:r>
            <a:br>
              <a:rPr lang="en-US" sz="5400" b="1" dirty="0"/>
            </a:br>
            <a:r>
              <a:rPr lang="en-US" sz="5400" b="1" dirty="0">
                <a:solidFill>
                  <a:srgbClr val="FF0000"/>
                </a:solidFill>
              </a:rPr>
              <a:t>B. I’m eating </a:t>
            </a:r>
            <a:r>
              <a:rPr lang="en-US" sz="5400" b="1" u="sng" dirty="0">
                <a:solidFill>
                  <a:srgbClr val="FF0000"/>
                </a:solidFill>
              </a:rPr>
              <a:t>crackers</a:t>
            </a:r>
            <a:r>
              <a:rPr lang="en-US" sz="5400" b="1" dirty="0">
                <a:solidFill>
                  <a:srgbClr val="FF0000"/>
                </a:solidFill>
              </a:rPr>
              <a:t> and </a:t>
            </a:r>
            <a:r>
              <a:rPr lang="en-US" sz="5400" b="1" u="sng" dirty="0">
                <a:solidFill>
                  <a:srgbClr val="FF0000"/>
                </a:solidFill>
              </a:rPr>
              <a:t>meat</a:t>
            </a:r>
            <a:r>
              <a:rPr lang="en-US" sz="5400" b="1" dirty="0">
                <a:solidFill>
                  <a:srgbClr val="FF0000"/>
                </a:solidFill>
              </a:rPr>
              <a:t>.</a:t>
            </a:r>
            <a:endParaRPr lang="en-US" sz="54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977797055"/>
      </p:ext>
    </p:extLst>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2606844"/>
            <a:ext cx="12191999" cy="1644311"/>
          </a:xfrm>
        </p:spPr>
        <p:txBody>
          <a:bodyPr>
            <a:noAutofit/>
          </a:bodyPr>
          <a:lstStyle/>
          <a:p>
            <a:pPr algn="l"/>
            <a:r>
              <a:rPr lang="en-US" sz="4200" b="1" dirty="0"/>
              <a:t>A. What are you eating for lunch?</a:t>
            </a:r>
            <a:br>
              <a:rPr lang="en-US" sz="4200" b="1" dirty="0"/>
            </a:br>
            <a:r>
              <a:rPr lang="en-US" sz="4200" b="1" dirty="0">
                <a:solidFill>
                  <a:srgbClr val="FF0000"/>
                </a:solidFill>
              </a:rPr>
              <a:t>B. I’m eating crackers and meat. What are you eating?</a:t>
            </a:r>
            <a:br>
              <a:rPr lang="en-US" sz="4200" b="1" dirty="0">
                <a:solidFill>
                  <a:srgbClr val="FF0000"/>
                </a:solidFill>
              </a:rPr>
            </a:br>
            <a:r>
              <a:rPr lang="en-US" sz="4200" b="1" dirty="0"/>
              <a:t>A. I’m eating fruit and sandwiches.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856585712"/>
      </p:ext>
    </p:extLst>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1948401"/>
            <a:ext cx="12191999" cy="2961198"/>
          </a:xfrm>
        </p:spPr>
        <p:txBody>
          <a:bodyPr>
            <a:noAutofit/>
          </a:bodyPr>
          <a:lstStyle/>
          <a:p>
            <a:pPr algn="l"/>
            <a:r>
              <a:rPr lang="en-US" sz="4000" b="1" dirty="0"/>
              <a:t>A. What are you eating for dinner?</a:t>
            </a:r>
            <a:br>
              <a:rPr lang="en-US" sz="4000" b="1" dirty="0"/>
            </a:br>
            <a:r>
              <a:rPr lang="en-US" sz="4000" b="1" dirty="0">
                <a:solidFill>
                  <a:srgbClr val="FF0000"/>
                </a:solidFill>
              </a:rPr>
              <a:t>B. I’m eating meat and vegetables. What are you eating?</a:t>
            </a:r>
            <a:br>
              <a:rPr lang="en-US" sz="4000" b="1" dirty="0">
                <a:solidFill>
                  <a:srgbClr val="FF0000"/>
                </a:solidFill>
              </a:rPr>
            </a:br>
            <a:r>
              <a:rPr lang="en-US" sz="4000" b="1" dirty="0"/>
              <a:t>A. I’m eating eggs and cheese. What are you  drinking?</a:t>
            </a:r>
            <a:br>
              <a:rPr lang="en-US" sz="4000" b="1" dirty="0"/>
            </a:br>
            <a:r>
              <a:rPr lang="en-US" sz="4000" b="1" dirty="0">
                <a:solidFill>
                  <a:srgbClr val="FF0000"/>
                </a:solidFill>
              </a:rPr>
              <a:t>B. I’m drinking water. What are you drinking?</a:t>
            </a:r>
            <a:br>
              <a:rPr lang="en-US" sz="4000" b="1" dirty="0">
                <a:solidFill>
                  <a:srgbClr val="FF0000"/>
                </a:solidFill>
              </a:rPr>
            </a:br>
            <a:r>
              <a:rPr lang="en-US" sz="4000" b="1" dirty="0"/>
              <a:t>A. I’m drinking milk.</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42373895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4513</TotalTime>
  <Words>3750</Words>
  <Application>Microsoft Office PowerPoint</Application>
  <PresentationFormat>Widescreen</PresentationFormat>
  <Paragraphs>530</Paragraphs>
  <Slides>431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431</vt:i4>
      </vt:variant>
    </vt:vector>
  </HeadingPairs>
  <TitlesOfParts>
    <vt:vector size="435" baseType="lpstr">
      <vt:lpstr>Aptos</vt:lpstr>
      <vt:lpstr>Aptos Display</vt:lpstr>
      <vt:lpstr>Arial</vt:lpstr>
      <vt:lpstr>Office Theme</vt:lpstr>
      <vt:lpstr>PowerPoint Presentation</vt:lpstr>
      <vt:lpstr>Unit 1: Nice to Meet You! </vt:lpstr>
      <vt:lpstr>Lesson 1:  What’s Your Name?</vt:lpstr>
      <vt:lpstr>Hi</vt:lpstr>
      <vt:lpstr>I’m</vt:lpstr>
      <vt:lpstr>Nice to meet you!</vt:lpstr>
      <vt:lpstr>Nice to meet you too!</vt:lpstr>
      <vt:lpstr>first name</vt:lpstr>
      <vt:lpstr>last name</vt:lpstr>
      <vt:lpstr>What’s your name?</vt:lpstr>
      <vt:lpstr>My name is ____.</vt:lpstr>
      <vt:lpstr>A. What’s your name? B. My name is ______.</vt:lpstr>
      <vt:lpstr>A. Hi, I’m ____. What’s your name? B. Hi, my name is _____. A. Nice to meet you. B. Nice to meet you, too.</vt:lpstr>
      <vt:lpstr>Lesson 2:  Welcome to the Classroom!</vt:lpstr>
      <vt:lpstr>How are you?</vt:lpstr>
      <vt:lpstr>Fine thanks! And you?</vt:lpstr>
      <vt:lpstr>paper</vt:lpstr>
      <vt:lpstr>book</vt:lpstr>
      <vt:lpstr>pencil</vt:lpstr>
      <vt:lpstr>table</vt:lpstr>
      <vt:lpstr>chair</vt:lpstr>
      <vt:lpstr>clock</vt:lpstr>
      <vt:lpstr>A. Hey, what’s this? B. It’s a pencil.</vt:lpstr>
      <vt:lpstr>A. Hi, how are you? B. Fine, thanks, and you? A. I’m fine, too. B. Hey, what’s this? A. It’s a pencil.</vt:lpstr>
      <vt:lpstr>Lesson 3:  Excuse Me, Who Is That?</vt:lpstr>
      <vt:lpstr>Excuse me.</vt:lpstr>
      <vt:lpstr>Who is that?</vt:lpstr>
      <vt:lpstr>man</vt:lpstr>
      <vt:lpstr>woman</vt:lpstr>
      <vt:lpstr>boy</vt:lpstr>
      <vt:lpstr>girl</vt:lpstr>
      <vt:lpstr>Sorry.</vt:lpstr>
      <vt:lpstr>Could you repeat that?</vt:lpstr>
      <vt:lpstr>A. Excuse me, Mark, who is that man? B. That’s Mr. Smith.</vt:lpstr>
      <vt:lpstr>A. Excuse me, Mark, who is that man? B. That’s Mr. Smith. Who is that girl? A. That’s Emma. B. Sorry, could you repeat that? A. That’s Emma. B. Thanks!</vt:lpstr>
      <vt:lpstr>A. Excuse me, who is that boy? B. That’s Luke. Who is that woman? A. That’s Sara. B. Sorry, could you repeat that? A. That’s Sara. B. Thanks!</vt:lpstr>
      <vt:lpstr>A. Excuse me, who is that ______? B. That’s ______. A. Sorry, could you repeat that? B. That’s ______.</vt:lpstr>
      <vt:lpstr>Unit 2:  Tell Me about Yourself!</vt:lpstr>
      <vt:lpstr>Lesson 4:  Where Are You From?</vt:lpstr>
      <vt:lpstr>where</vt:lpstr>
      <vt:lpstr>you</vt:lpstr>
      <vt:lpstr>I</vt:lpstr>
      <vt:lpstr>he</vt:lpstr>
      <vt:lpstr>she</vt:lpstr>
      <vt:lpstr>the United States</vt:lpstr>
      <vt:lpstr>map</vt:lpstr>
      <vt:lpstr>A. Where are you from? B. I’m from Mexico. </vt:lpstr>
      <vt:lpstr>A. Where is Joe from? B. He’s from Iraq. </vt:lpstr>
      <vt:lpstr>A. Where are you from? B. I’m from Mexico. A. Where is Joe from? B. He’s from Iraq.</vt:lpstr>
      <vt:lpstr>A. Hi, Where are you from? B. I’m from ______. A. Where is ______? B. It’s here on the map.</vt:lpstr>
      <vt:lpstr>A. Where is he from? B. He’s from Saudi Arabia. A. Where is she from. B. She’s from Ukraine.</vt:lpstr>
      <vt:lpstr>A. Where is he from? B. He’s from _______. A. Where is she from. B. She’s from ______.</vt:lpstr>
      <vt:lpstr>Lesson 5:  What Languages Do You Speak?</vt:lpstr>
      <vt:lpstr>what</vt:lpstr>
      <vt:lpstr>Do you..?</vt:lpstr>
      <vt:lpstr>speak</vt:lpstr>
      <vt:lpstr>Yes, I do.</vt:lpstr>
      <vt:lpstr>No, I don’t.</vt:lpstr>
      <vt:lpstr>and</vt:lpstr>
      <vt:lpstr>Thanks.</vt:lpstr>
      <vt:lpstr>language</vt:lpstr>
      <vt:lpstr>A. Do you speak English? B. No, I don’t.</vt:lpstr>
      <vt:lpstr>A. Hi, Lily. Do you speak English? B. No, I don’t. A. What languages do you speak? B. I speak Korean and Japanese. A. Thanks!</vt:lpstr>
      <vt:lpstr>A. Do you speak ______? No, I don’t.                    Yes, I do.</vt:lpstr>
      <vt:lpstr>Lesson 6:  What’s Your Phone Number?</vt:lpstr>
      <vt:lpstr>zero</vt:lpstr>
      <vt:lpstr>one</vt:lpstr>
      <vt:lpstr>two</vt:lpstr>
      <vt:lpstr>three</vt:lpstr>
      <vt:lpstr>four</vt:lpstr>
      <vt:lpstr>five</vt:lpstr>
      <vt:lpstr>six</vt:lpstr>
      <vt:lpstr>seven</vt:lpstr>
      <vt:lpstr>eight</vt:lpstr>
      <vt:lpstr>nine</vt:lpstr>
      <vt:lpstr>phone number</vt:lpstr>
      <vt:lpstr>A. What’s your phone number? B. My phone number is 552-132-6798.</vt:lpstr>
      <vt:lpstr>A. Hey, Lily, what’s your phone number? B. My phone number is 552-132-6798. A. Great, thanks! B. What’s your phone number? A. My phone number is 552-132-6798.</vt:lpstr>
      <vt:lpstr>Lesson 7:  What’s Your Address?</vt:lpstr>
      <vt:lpstr>address</vt:lpstr>
      <vt:lpstr>city</vt:lpstr>
      <vt:lpstr>state</vt:lpstr>
      <vt:lpstr>zip code</vt:lpstr>
      <vt:lpstr>house number</vt:lpstr>
      <vt:lpstr>apartment number</vt:lpstr>
      <vt:lpstr>street</vt:lpstr>
      <vt:lpstr>road</vt:lpstr>
      <vt:lpstr>A. What’s your address? B. It’s 247 Main Street, Cityville, Maryland, 12345.</vt:lpstr>
      <vt:lpstr>A. What’s your address? B. It’s 247 Main Street, Cityville, Maryland, 12345. A. What’s your apartment number? B. It’s Apartment 912.</vt:lpstr>
      <vt:lpstr>Unit 3:  At Home with My Family</vt:lpstr>
      <vt:lpstr>Lesson 8:  Do You Have a Sister?</vt:lpstr>
      <vt:lpstr>family</vt:lpstr>
      <vt:lpstr>dad</vt:lpstr>
      <vt:lpstr>mom</vt:lpstr>
      <vt:lpstr>son</vt:lpstr>
      <vt:lpstr>daughter</vt:lpstr>
      <vt:lpstr>brother</vt:lpstr>
      <vt:lpstr>sister</vt:lpstr>
      <vt:lpstr>wife</vt:lpstr>
      <vt:lpstr>husband</vt:lpstr>
      <vt:lpstr>A. Do you have a sister? B. Yes, I have two sisters. </vt:lpstr>
      <vt:lpstr>A. Do you have a family? B. Yes, I have family. </vt:lpstr>
      <vt:lpstr>A. Do you have a sister? B. Yes, I have two sisters. A. Do you have a brother? B. No, I don’t.</vt:lpstr>
      <vt:lpstr>A. Do you have a daughter? B. Yes, I have three daughters. A. Sorry, could you repeat that? B. Yes, I have three daughters.</vt:lpstr>
      <vt:lpstr>Do you have a family? Do you have a mom? Do you have a dad?     Do you have a husband? Do you have a wife?</vt:lpstr>
      <vt:lpstr>Do you have a son? Do you have a daughter? Do you have a sister?     Do you have a brother?</vt:lpstr>
      <vt:lpstr>Lesson 9:  I’ll Fix It!</vt:lpstr>
      <vt:lpstr>bathroom</vt:lpstr>
      <vt:lpstr>toilet</vt:lpstr>
      <vt:lpstr>window</vt:lpstr>
      <vt:lpstr>door</vt:lpstr>
      <vt:lpstr>sink</vt:lpstr>
      <vt:lpstr>shower</vt:lpstr>
      <vt:lpstr>fix</vt:lpstr>
      <vt:lpstr>broken</vt:lpstr>
      <vt:lpstr>A. My window is broken. B. I’ll fix it.</vt:lpstr>
      <vt:lpstr>A. Hi, Mr. Smith. My window is broken. B. I’ll fix it. A. My toilet is broken. B. I’ll fix it.</vt:lpstr>
      <vt:lpstr>Lesson 10:  Where’s My Pencil?</vt:lpstr>
      <vt:lpstr>bed</vt:lpstr>
      <vt:lpstr>bedroom</vt:lpstr>
      <vt:lpstr>bookshelf</vt:lpstr>
      <vt:lpstr>floor</vt:lpstr>
      <vt:lpstr>desk</vt:lpstr>
      <vt:lpstr>in</vt:lpstr>
      <vt:lpstr>on</vt:lpstr>
      <vt:lpstr>under</vt:lpstr>
      <vt:lpstr>A. Where’s my pencil? B. It’s under the desk.</vt:lpstr>
      <vt:lpstr>A. Mom, where’s my pencil? B. It’s under the desk. A. Where’s my book? B. It’s on the bookshelf. A. Thanks!</vt:lpstr>
      <vt:lpstr>Lesson 11:  Please Turn Off the Stove.</vt:lpstr>
      <vt:lpstr>turn on</vt:lpstr>
      <vt:lpstr>turn off</vt:lpstr>
      <vt:lpstr>refrigerator</vt:lpstr>
      <vt:lpstr>stove</vt:lpstr>
      <vt:lpstr>oven</vt:lpstr>
      <vt:lpstr>kitchen</vt:lpstr>
      <vt:lpstr>light</vt:lpstr>
      <vt:lpstr>open</vt:lpstr>
      <vt:lpstr>close</vt:lpstr>
      <vt:lpstr>A. Luke, please turn off the stove. B. Ok.</vt:lpstr>
      <vt:lpstr>A. Luke, please turn off the stove. B. Ok. A. Please open the window. B. Ok.</vt:lpstr>
      <vt:lpstr>A. Please open the window. B. The window is broken. A. Ok, I’ll fix it! B. I’ll open the window in the kitchen. A. Thanks!</vt:lpstr>
      <vt:lpstr>Unit 4:  Let’s Go Outside! </vt:lpstr>
      <vt:lpstr>Lesson 12:  We’re Playing Soccer!</vt:lpstr>
      <vt:lpstr>ball</vt:lpstr>
      <vt:lpstr>play</vt:lpstr>
      <vt:lpstr>park</vt:lpstr>
      <vt:lpstr>basketball</vt:lpstr>
      <vt:lpstr>tennis</vt:lpstr>
      <vt:lpstr>soccer</vt:lpstr>
      <vt:lpstr>baseball</vt:lpstr>
      <vt:lpstr>Have fun!</vt:lpstr>
      <vt:lpstr>A. What are you doing? B. We’re playing basketball.</vt:lpstr>
      <vt:lpstr>A. Hey, what are you doing? B. We’re playing basketball. A. Have fun!</vt:lpstr>
      <vt:lpstr>Lesson 13:  It’s Windy!</vt:lpstr>
      <vt:lpstr>windy</vt:lpstr>
      <vt:lpstr>warm</vt:lpstr>
      <vt:lpstr>skirt</vt:lpstr>
      <vt:lpstr>dress (dresses)</vt:lpstr>
      <vt:lpstr>jacket</vt:lpstr>
      <vt:lpstr>shirt</vt:lpstr>
      <vt:lpstr>wear</vt:lpstr>
      <vt:lpstr>Me too!</vt:lpstr>
      <vt:lpstr>A. It’s windy! B. I’m wearing a warm shirt.</vt:lpstr>
      <vt:lpstr>A. It’s windy! B. Yes, I’m wearing a warm shirt. A. Me too!</vt:lpstr>
      <vt:lpstr>Lesson 14:  Can I Help You?</vt:lpstr>
      <vt:lpstr>please</vt:lpstr>
      <vt:lpstr>winter</vt:lpstr>
      <vt:lpstr>boots</vt:lpstr>
      <vt:lpstr>coat</vt:lpstr>
      <vt:lpstr>pants</vt:lpstr>
      <vt:lpstr>hat</vt:lpstr>
      <vt:lpstr>scarf (scarves)</vt:lpstr>
      <vt:lpstr>gloves</vt:lpstr>
      <vt:lpstr>A. Can I help you? B. Yes, please. Where are the winter boots?</vt:lpstr>
      <vt:lpstr>A. Can I help you? B. Yes, please. Where are the winter boots? A. They’re over here. B. Thanks!</vt:lpstr>
      <vt:lpstr>Lesson 15:  It’s Raining.</vt:lpstr>
      <vt:lpstr>It’s raining.</vt:lpstr>
      <vt:lpstr>should</vt:lpstr>
      <vt:lpstr>take</vt:lpstr>
      <vt:lpstr>umbrella</vt:lpstr>
      <vt:lpstr>shoes</vt:lpstr>
      <vt:lpstr>jeans</vt:lpstr>
      <vt:lpstr>t-shirt</vt:lpstr>
      <vt:lpstr>blouse</vt:lpstr>
      <vt:lpstr>A. What should I wear? B. You should wear jeans.</vt:lpstr>
      <vt:lpstr>   A. Emma, it’s raining. You should take an umbrella. B. What should I wear? A. You should wear jeans. B. Ok, Mom.</vt:lpstr>
      <vt:lpstr>Lesson 16:  I Like Rainy Weather.</vt:lpstr>
      <vt:lpstr>like</vt:lpstr>
      <vt:lpstr>summer</vt:lpstr>
      <vt:lpstr>spring</vt:lpstr>
      <vt:lpstr>fall</vt:lpstr>
      <vt:lpstr>rainy</vt:lpstr>
      <vt:lpstr>weather</vt:lpstr>
      <vt:lpstr>sunny</vt:lpstr>
      <vt:lpstr>snowy</vt:lpstr>
      <vt:lpstr>A. What kind of weather do you like? B. I like spring weather. </vt:lpstr>
      <vt:lpstr>A. I like rainy weather. B. I don’t like rainy weather! </vt:lpstr>
      <vt:lpstr>A. What kind of weather do you like? B. I like rainy weather. A. I don’t like rainy weather! B. What kind of weather do you like? A. I like sunny weather.</vt:lpstr>
      <vt:lpstr>Unit 5: Plants and Animals</vt:lpstr>
      <vt:lpstr>Lesson 17:  What’s Growing in Sara’s Garden?</vt:lpstr>
      <vt:lpstr>grow</vt:lpstr>
      <vt:lpstr>garden</vt:lpstr>
      <vt:lpstr>tomato</vt:lpstr>
      <vt:lpstr>pepper</vt:lpstr>
      <vt:lpstr>cabbage</vt:lpstr>
      <vt:lpstr>bean</vt:lpstr>
      <vt:lpstr>apple</vt:lpstr>
      <vt:lpstr>potato</vt:lpstr>
      <vt:lpstr>A. What’s growing in Sara’s garden? B. Sara is growing tomatoes and peppers. </vt:lpstr>
      <vt:lpstr>A. Are you growing apples? B. No, I’m growing potatoes and beans. </vt:lpstr>
      <vt:lpstr>A. What’s growing in Sara’s garden? B. Sara is growing tomatoes and cabbage. A. What’s growing in Mark’s garden? B. Mark is growing beans and potatoes.</vt:lpstr>
      <vt:lpstr>A. Are you growing apples? B. No. I’m growing potatoes and beans. A. Where are the potatoes in your garden? B. They’re over here.</vt:lpstr>
      <vt:lpstr>Lesson 18:  How Many Tomatoes Are in Your Garden?</vt:lpstr>
      <vt:lpstr>ten</vt:lpstr>
      <vt:lpstr>eleven</vt:lpstr>
      <vt:lpstr>twelve</vt:lpstr>
      <vt:lpstr>thirteen</vt:lpstr>
      <vt:lpstr>fourteen</vt:lpstr>
      <vt:lpstr>fifteen</vt:lpstr>
      <vt:lpstr>sixteen</vt:lpstr>
      <vt:lpstr>seventeen</vt:lpstr>
      <vt:lpstr>eighteen</vt:lpstr>
      <vt:lpstr>nineteen</vt:lpstr>
      <vt:lpstr>A. How many tomatoes are in your garden? B. There are 13 tomatoes.</vt:lpstr>
      <vt:lpstr>A. Sara, how many tomatoes are in your garden? B. There are 13 tomatoes. A. How many cabbages are in your garden? B. There is one cabbage.</vt:lpstr>
      <vt:lpstr>Lesson 19:  Here You Go!</vt:lpstr>
      <vt:lpstr>Hello.</vt:lpstr>
      <vt:lpstr>red</vt:lpstr>
      <vt:lpstr>orange</vt:lpstr>
      <vt:lpstr>yellow</vt:lpstr>
      <vt:lpstr>green</vt:lpstr>
      <vt:lpstr>purple</vt:lpstr>
      <vt:lpstr>brown</vt:lpstr>
      <vt:lpstr>Here you go.</vt:lpstr>
      <vt:lpstr>A. I’d like three red peppers, please. B. Here you go.</vt:lpstr>
      <vt:lpstr>A. Hello. I’d like three red peppers, please. B. Here you go. A. Thanks! C. I’d like one purple cabbage, please. B. Here you go. C. Thanks!</vt:lpstr>
      <vt:lpstr>Lesson 20:  I Have a Blue Fish.</vt:lpstr>
      <vt:lpstr>dog</vt:lpstr>
      <vt:lpstr>cat</vt:lpstr>
      <vt:lpstr>fish</vt:lpstr>
      <vt:lpstr>big</vt:lpstr>
      <vt:lpstr>small</vt:lpstr>
      <vt:lpstr>blue</vt:lpstr>
      <vt:lpstr>black</vt:lpstr>
      <vt:lpstr>white</vt:lpstr>
      <vt:lpstr>animal</vt:lpstr>
      <vt:lpstr>A. Do you have an animal? B. Yes, I have a blue fish. </vt:lpstr>
      <vt:lpstr>A. How many fish do you have? B. I have twelve fish. </vt:lpstr>
      <vt:lpstr>A. Do you have an animal, Emma? B. Yes, I have a blue fish. A. Do Lily and Kai have an animal? B. Yes, they have a black dog.</vt:lpstr>
      <vt:lpstr>A. How many fish do you have? B. I have twelve fish. A. How many cats do Joe and Carrie have? B. They have two cats.</vt:lpstr>
      <vt:lpstr>Unit 6:  How Do You Feel?</vt:lpstr>
      <vt:lpstr>Lesson 21:  Are You Ok?</vt:lpstr>
      <vt:lpstr>Are you ok?</vt:lpstr>
      <vt:lpstr>I’m sorry!</vt:lpstr>
      <vt:lpstr>feel</vt:lpstr>
      <vt:lpstr>sad</vt:lpstr>
      <vt:lpstr>sick</vt:lpstr>
      <vt:lpstr>angry</vt:lpstr>
      <vt:lpstr>tired</vt:lpstr>
      <vt:lpstr>hungry</vt:lpstr>
      <vt:lpstr>A. Are you ok? B. I feel sick.</vt:lpstr>
      <vt:lpstr>A. Hi, Joe. Are you ok? B. I feel sick. A. I’m sorry!</vt:lpstr>
      <vt:lpstr>A. Hi Mom. Are you ok? B. I feel tired. A. I’m sorry! B. Please turn off the light. A. Ok.</vt:lpstr>
      <vt:lpstr>Lesson 22:  Who’s That Tall Man?</vt:lpstr>
      <vt:lpstr>tall</vt:lpstr>
      <vt:lpstr>short</vt:lpstr>
      <vt:lpstr>old</vt:lpstr>
      <vt:lpstr>young</vt:lpstr>
      <vt:lpstr>happy</vt:lpstr>
      <vt:lpstr>beard</vt:lpstr>
      <vt:lpstr>glasses</vt:lpstr>
      <vt:lpstr>long hair</vt:lpstr>
      <vt:lpstr>short hair</vt:lpstr>
      <vt:lpstr>A. Who’s that tall man? B. That’s my dad. </vt:lpstr>
      <vt:lpstr>A. Who’s that woman with the glasses? B. That’s my sister. </vt:lpstr>
      <vt:lpstr>A. Mom, who’s that tall man? B. That’s my dad. A. Who’s that woman with the glasses? B. That’s my sister.</vt:lpstr>
      <vt:lpstr>A. Dad, who’s that woman with the long hair? B. That’s my mom. A. Who’s that boy? He is happy, B. That’s my brother.</vt:lpstr>
      <vt:lpstr>Lesson 23:  I Bumped My Arm!</vt:lpstr>
      <vt:lpstr>head</vt:lpstr>
      <vt:lpstr>eye</vt:lpstr>
      <vt:lpstr>foot (feet)</vt:lpstr>
      <vt:lpstr>mouth</vt:lpstr>
      <vt:lpstr>nose</vt:lpstr>
      <vt:lpstr>arm</vt:lpstr>
      <vt:lpstr>bumped</vt:lpstr>
      <vt:lpstr>Ouch!</vt:lpstr>
      <vt:lpstr>A. Are you ok? B. I bumped my arm.</vt:lpstr>
      <vt:lpstr>A. Ouch! B. Are you ok? A. I bumped my arm.</vt:lpstr>
      <vt:lpstr>A. Ouch! B. Are you ok? A. I feel angry. B. What’s wrong? A. He bumped my head!</vt:lpstr>
      <vt:lpstr>A. Ouch! B. Are you ok? A. I bumped my _____.</vt:lpstr>
      <vt:lpstr>Lesson 24:  My Leg Hurts!</vt:lpstr>
      <vt:lpstr>body (bodies)</vt:lpstr>
      <vt:lpstr>leg</vt:lpstr>
      <vt:lpstr>hand</vt:lpstr>
      <vt:lpstr>tooth (teeth)</vt:lpstr>
      <vt:lpstr>face</vt:lpstr>
      <vt:lpstr>ear</vt:lpstr>
      <vt:lpstr>hurts</vt:lpstr>
      <vt:lpstr>above</vt:lpstr>
      <vt:lpstr>A. What’s wrong? B. My leg hurts.</vt:lpstr>
      <vt:lpstr>A. What’s wrong? B. My leg hurts. A. I’m sorry.</vt:lpstr>
      <vt:lpstr>A. What’s wrong with Luke? B. His leg hurts. A. Oh no! Is he ok? B. Yes, he’s fine. A. Oh, that’s good.</vt:lpstr>
      <vt:lpstr>Unit 7:  Our Routines</vt:lpstr>
      <vt:lpstr>Lesson 25:  What Time Is It?</vt:lpstr>
      <vt:lpstr>time</vt:lpstr>
      <vt:lpstr>AM</vt:lpstr>
      <vt:lpstr>PM</vt:lpstr>
      <vt:lpstr>twenty</vt:lpstr>
      <vt:lpstr>thirty</vt:lpstr>
      <vt:lpstr>fourty</vt:lpstr>
      <vt:lpstr>fifty</vt:lpstr>
      <vt:lpstr>sixty</vt:lpstr>
      <vt:lpstr>seventy</vt:lpstr>
      <vt:lpstr>eighty</vt:lpstr>
      <vt:lpstr>ninety</vt:lpstr>
      <vt:lpstr>one hundred</vt:lpstr>
      <vt:lpstr>A. What time is it? B. It’s three o’clock.</vt:lpstr>
      <vt:lpstr>A. What time is it? B. It’s three o’clock. A. Thanks.</vt:lpstr>
      <vt:lpstr>Lesson 26: How Much Is This?</vt:lpstr>
      <vt:lpstr>dollar</vt:lpstr>
      <vt:lpstr>cent</vt:lpstr>
      <vt:lpstr>penny</vt:lpstr>
      <vt:lpstr>nickel</vt:lpstr>
      <vt:lpstr>dime</vt:lpstr>
      <vt:lpstr>quarter</vt:lpstr>
      <vt:lpstr>yard sale</vt:lpstr>
      <vt:lpstr>how much</vt:lpstr>
      <vt:lpstr>You’re welcome.</vt:lpstr>
      <vt:lpstr>A. How much is this? B. It’s three dollars and fifty cents.</vt:lpstr>
      <vt:lpstr>A. How much is this? B. It’s three dollars and fifty cents. A. Thank you! B. You’re welcome.</vt:lpstr>
      <vt:lpstr>A. How much is this? B. It’s ten dollars and fifty cents. A. Thank you! B. You’re welcome.</vt:lpstr>
      <vt:lpstr>Lesson 27:  What Day Is 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day</vt:lpstr>
      <vt:lpstr>calendar</vt:lpstr>
      <vt:lpstr>A. What day is it? B. It’s Thursday.</vt:lpstr>
      <vt:lpstr>A. What day is it? B. It’s Thursday.</vt:lpstr>
      <vt:lpstr>Unit 8:  I’m on My Way!</vt:lpstr>
      <vt:lpstr>Lesson 28:  You Can Take a Bus.</vt:lpstr>
      <vt:lpstr>drive a car</vt:lpstr>
      <vt:lpstr>take a bus</vt:lpstr>
      <vt:lpstr>take a train</vt:lpstr>
      <vt:lpstr>ride a bike</vt:lpstr>
      <vt:lpstr>take a taxi</vt:lpstr>
      <vt:lpstr>walk</vt:lpstr>
      <vt:lpstr>can</vt:lpstr>
      <vt:lpstr>can’t</vt:lpstr>
      <vt:lpstr>A. Oh, no! My car is broken. B. You can drive my car.</vt:lpstr>
      <vt:lpstr>A. Oh, no! My car is broken. B. You can drive my car. A. Thank you!</vt:lpstr>
      <vt:lpstr>A. Oh, no! B. What’s wrong? A. My car is broken. B. You can take the bus. A. Ok, thank you!</vt:lpstr>
      <vt:lpstr>A. Can you drive a car? B. Yes, I can. / No, I can’t. A. Can you ride a bike? B. Yes, I can. / No, I can’t.</vt:lpstr>
      <vt:lpstr>Lesson 29:  How Do I Get to the Hospital?</vt:lpstr>
      <vt:lpstr>left</vt:lpstr>
      <vt:lpstr>right</vt:lpstr>
      <vt:lpstr>straight</vt:lpstr>
      <vt:lpstr>turn</vt:lpstr>
      <vt:lpstr>hospital</vt:lpstr>
      <vt:lpstr>church</vt:lpstr>
      <vt:lpstr>grocery store</vt:lpstr>
      <vt:lpstr>bus stop</vt:lpstr>
      <vt:lpstr>A. How do I get to the hospital? B. Go straight, then turn left.</vt:lpstr>
      <vt:lpstr>A. How do I get to the hospital? B. Go straight, then turn left. A. Thanks!</vt:lpstr>
      <vt:lpstr>Lesson 30:  What Do You Do?</vt:lpstr>
      <vt:lpstr>teacher</vt:lpstr>
      <vt:lpstr>cook</vt:lpstr>
      <vt:lpstr>housekeeper</vt:lpstr>
      <vt:lpstr>farmer</vt:lpstr>
      <vt:lpstr>bus driver</vt:lpstr>
      <vt:lpstr>factory worker</vt:lpstr>
      <vt:lpstr>doctor</vt:lpstr>
      <vt:lpstr>work</vt:lpstr>
      <vt:lpstr>A. What do you do? B. I’m a teacher.</vt:lpstr>
      <vt:lpstr>A. I’m going to work. B. What do you do? A. I’m a teacher.</vt:lpstr>
      <vt:lpstr>A. I’m going to work. B. What do you do? A. I’m a bus driver. B. What does your brother do? A. He’s a cook.</vt:lpstr>
      <vt:lpstr>Unit 9: What Do You Like to Eat?</vt:lpstr>
      <vt:lpstr>Lesson 31:  It’s on Aisle Six.</vt:lpstr>
      <vt:lpstr>rice</vt:lpstr>
      <vt:lpstr>sugar</vt:lpstr>
      <vt:lpstr>salt</vt:lpstr>
      <vt:lpstr>flour</vt:lpstr>
      <vt:lpstr>bread</vt:lpstr>
      <vt:lpstr>cheese</vt:lpstr>
      <vt:lpstr>cereal</vt:lpstr>
      <vt:lpstr>aisle</vt:lpstr>
      <vt:lpstr>A. Where is the rice? B. It’s on aisle six. </vt:lpstr>
      <vt:lpstr>A. Where is the sugar? B. It’s on aisle seven. </vt:lpstr>
      <vt:lpstr>A. Excuse me, where is the rice? B. It’s on aisle six. A. Great, thanks!</vt:lpstr>
      <vt:lpstr>A. Excuse me, where is the sugar? B. It’s on aisle seven. A. Where is the cereal? B. It’s on aisle six. A. Thank you.</vt:lpstr>
      <vt:lpstr>Lesson 32:  May I Have Pasta?</vt:lpstr>
      <vt:lpstr>chicken</vt:lpstr>
      <vt:lpstr>pork</vt:lpstr>
      <vt:lpstr>beef</vt:lpstr>
      <vt:lpstr>pasta</vt:lpstr>
      <vt:lpstr>pizza</vt:lpstr>
      <vt:lpstr>salad</vt:lpstr>
      <vt:lpstr>soup</vt:lpstr>
      <vt:lpstr>fruit</vt:lpstr>
      <vt:lpstr>A. What would you like? B. May I have pizza?</vt:lpstr>
      <vt:lpstr>A. Hello. What would you like? B. May I have pizza? A. Sure!</vt:lpstr>
      <vt:lpstr>A. Hello. What would you like? B. May I have chicken? A. Sure! What would your daughter like? B. May she have pizza? A. Yes!</vt:lpstr>
      <vt:lpstr>Lesson 33:  What Do You Drink at Breakfast?</vt:lpstr>
      <vt:lpstr>breakfast</vt:lpstr>
      <vt:lpstr>drink</vt:lpstr>
      <vt:lpstr>tea</vt:lpstr>
      <vt:lpstr>coffee</vt:lpstr>
      <vt:lpstr>juice</vt:lpstr>
      <vt:lpstr>milk</vt:lpstr>
      <vt:lpstr>water</vt:lpstr>
      <vt:lpstr>but</vt:lpstr>
      <vt:lpstr>A. What do you drink at breakfast? B. I drink tea, but I don’t drink coffee.</vt:lpstr>
      <vt:lpstr>A. What do you drink at breakfast? B. I drink tea, but I don’t drink coffee. A. I drink tea, too!</vt:lpstr>
      <vt:lpstr>A. What do you drink at breakfast? B. I drink milk, but I don’t drink coffee. A. What does Luke drink for breakfast? B. He drinks juice.</vt:lpstr>
      <vt:lpstr>A. Do you drink coffee for breakfast? B. I drink milk, but I don’t drink coffee. A. What does Luke drink for breakfast? B. He drinks juice.</vt:lpstr>
      <vt:lpstr>Lesson 34:  What Do You Eat for Lunch?</vt:lpstr>
      <vt:lpstr>lunch (lunches)</vt:lpstr>
      <vt:lpstr>dinner</vt:lpstr>
      <vt:lpstr>meat</vt:lpstr>
      <vt:lpstr>vegetables</vt:lpstr>
      <vt:lpstr>sandwich (sandwiches)</vt:lpstr>
      <vt:lpstr>eggs</vt:lpstr>
      <vt:lpstr>crackers</vt:lpstr>
      <vt:lpstr>eat</vt:lpstr>
      <vt:lpstr>A. What are you eating for lunch? B. I’m eating crackers and meat.</vt:lpstr>
      <vt:lpstr>A. What are you eating for lunch? B. I’m eating crackers and meat. What are you eating? A. I’m eating fruit and sandwiches.</vt:lpstr>
      <vt:lpstr>A. What are you eating for dinner? B. I’m eating meat and vegetables. What are you eating? A. I’m eating eggs and cheese. What are you  drinking? B. I’m drinking water. What are you drinking? A. I’m drinking milk.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 Sotelo</dc:creator>
  <cp:lastModifiedBy>Kathy Bennett</cp:lastModifiedBy>
  <cp:revision>15</cp:revision>
  <dcterms:created xsi:type="dcterms:W3CDTF">2024-06-21T17:58:52Z</dcterms:created>
  <dcterms:modified xsi:type="dcterms:W3CDTF">2024-12-17T18:56:48Z</dcterms:modified>
</cp:coreProperties>
</file>