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292.xml" ContentType="application/vnd.openxmlformats-officedocument.presentationml.slide+xml"/>
  <Override PartName="/ppt/slides/slide293.xml" ContentType="application/vnd.openxmlformats-officedocument.presentationml.slide+xml"/>
  <Override PartName="/ppt/slides/slide294.xml" ContentType="application/vnd.openxmlformats-officedocument.presentationml.slide+xml"/>
  <Override PartName="/ppt/slides/slide295.xml" ContentType="application/vnd.openxmlformats-officedocument.presentationml.slide+xml"/>
  <Override PartName="/ppt/slides/slide296.xml" ContentType="application/vnd.openxmlformats-officedocument.presentationml.slide+xml"/>
  <Override PartName="/ppt/slides/slide297.xml" ContentType="application/vnd.openxmlformats-officedocument.presentationml.slide+xml"/>
  <Override PartName="/ppt/slides/slide298.xml" ContentType="application/vnd.openxmlformats-officedocument.presentationml.slide+xml"/>
  <Override PartName="/ppt/slides/slide299.xml" ContentType="application/vnd.openxmlformats-officedocument.presentationml.slide+xml"/>
  <Override PartName="/ppt/slides/slide300.xml" ContentType="application/vnd.openxmlformats-officedocument.presentationml.slide+xml"/>
  <Override PartName="/ppt/slides/slide301.xml" ContentType="application/vnd.openxmlformats-officedocument.presentationml.slide+xml"/>
  <Override PartName="/ppt/slides/slide302.xml" ContentType="application/vnd.openxmlformats-officedocument.presentationml.slide+xml"/>
  <Override PartName="/ppt/slides/slide303.xml" ContentType="application/vnd.openxmlformats-officedocument.presentationml.slide+xml"/>
  <Override PartName="/ppt/slides/slide304.xml" ContentType="application/vnd.openxmlformats-officedocument.presentationml.slide+xml"/>
  <Override PartName="/ppt/slides/slide305.xml" ContentType="application/vnd.openxmlformats-officedocument.presentationml.slide+xml"/>
  <Override PartName="/ppt/slides/slide306.xml" ContentType="application/vnd.openxmlformats-officedocument.presentationml.slide+xml"/>
  <Override PartName="/ppt/slides/slide307.xml" ContentType="application/vnd.openxmlformats-officedocument.presentationml.slide+xml"/>
  <Override PartName="/ppt/slides/slide308.xml" ContentType="application/vnd.openxmlformats-officedocument.presentationml.slide+xml"/>
  <Override PartName="/ppt/slides/slide309.xml" ContentType="application/vnd.openxmlformats-officedocument.presentationml.slide+xml"/>
  <Override PartName="/ppt/slides/slide310.xml" ContentType="application/vnd.openxmlformats-officedocument.presentationml.slide+xml"/>
  <Override PartName="/ppt/slides/slide311.xml" ContentType="application/vnd.openxmlformats-officedocument.presentationml.slide+xml"/>
  <Override PartName="/ppt/slides/slide312.xml" ContentType="application/vnd.openxmlformats-officedocument.presentationml.slide+xml"/>
  <Override PartName="/ppt/slides/slide313.xml" ContentType="application/vnd.openxmlformats-officedocument.presentationml.slide+xml"/>
  <Override PartName="/ppt/slides/slide314.xml" ContentType="application/vnd.openxmlformats-officedocument.presentationml.slide+xml"/>
  <Override PartName="/ppt/slides/slide315.xml" ContentType="application/vnd.openxmlformats-officedocument.presentationml.slide+xml"/>
  <Override PartName="/ppt/slides/slide316.xml" ContentType="application/vnd.openxmlformats-officedocument.presentationml.slide+xml"/>
  <Override PartName="/ppt/slides/slide317.xml" ContentType="application/vnd.openxmlformats-officedocument.presentationml.slide+xml"/>
  <Override PartName="/ppt/slides/slide318.xml" ContentType="application/vnd.openxmlformats-officedocument.presentationml.slide+xml"/>
  <Override PartName="/ppt/slides/slide319.xml" ContentType="application/vnd.openxmlformats-officedocument.presentationml.slide+xml"/>
  <Override PartName="/ppt/slides/slide320.xml" ContentType="application/vnd.openxmlformats-officedocument.presentationml.slide+xml"/>
  <Override PartName="/ppt/slides/slide321.xml" ContentType="application/vnd.openxmlformats-officedocument.presentationml.slide+xml"/>
  <Override PartName="/ppt/slides/slide322.xml" ContentType="application/vnd.openxmlformats-officedocument.presentationml.slide+xml"/>
  <Override PartName="/ppt/slides/slide323.xml" ContentType="application/vnd.openxmlformats-officedocument.presentationml.slide+xml"/>
  <Override PartName="/ppt/slides/slide324.xml" ContentType="application/vnd.openxmlformats-officedocument.presentationml.slide+xml"/>
  <Override PartName="/ppt/slides/slide325.xml" ContentType="application/vnd.openxmlformats-officedocument.presentationml.slide+xml"/>
  <Override PartName="/ppt/slides/slide326.xml" ContentType="application/vnd.openxmlformats-officedocument.presentationml.slide+xml"/>
  <Override PartName="/ppt/slides/slide327.xml" ContentType="application/vnd.openxmlformats-officedocument.presentationml.slide+xml"/>
  <Override PartName="/ppt/slides/slide328.xml" ContentType="application/vnd.openxmlformats-officedocument.presentationml.slide+xml"/>
  <Override PartName="/ppt/slides/slide329.xml" ContentType="application/vnd.openxmlformats-officedocument.presentationml.slide+xml"/>
  <Override PartName="/ppt/slides/slide330.xml" ContentType="application/vnd.openxmlformats-officedocument.presentationml.slide+xml"/>
  <Override PartName="/ppt/slides/slide331.xml" ContentType="application/vnd.openxmlformats-officedocument.presentationml.slide+xml"/>
  <Override PartName="/ppt/slides/slide332.xml" ContentType="application/vnd.openxmlformats-officedocument.presentationml.slide+xml"/>
  <Override PartName="/ppt/slides/slide333.xml" ContentType="application/vnd.openxmlformats-officedocument.presentationml.slide+xml"/>
  <Override PartName="/ppt/slides/slide334.xml" ContentType="application/vnd.openxmlformats-officedocument.presentationml.slide+xml"/>
  <Override PartName="/ppt/slides/slide335.xml" ContentType="application/vnd.openxmlformats-officedocument.presentationml.slide+xml"/>
  <Override PartName="/ppt/slides/slide336.xml" ContentType="application/vnd.openxmlformats-officedocument.presentationml.slide+xml"/>
  <Override PartName="/ppt/slides/slide337.xml" ContentType="application/vnd.openxmlformats-officedocument.presentationml.slide+xml"/>
  <Override PartName="/ppt/slides/slide338.xml" ContentType="application/vnd.openxmlformats-officedocument.presentationml.slide+xml"/>
  <Override PartName="/ppt/slides/slide339.xml" ContentType="application/vnd.openxmlformats-officedocument.presentationml.slide+xml"/>
  <Override PartName="/ppt/slides/slide340.xml" ContentType="application/vnd.openxmlformats-officedocument.presentationml.slide+xml"/>
  <Override PartName="/ppt/slides/slide341.xml" ContentType="application/vnd.openxmlformats-officedocument.presentationml.slide+xml"/>
  <Override PartName="/ppt/slides/slide342.xml" ContentType="application/vnd.openxmlformats-officedocument.presentationml.slide+xml"/>
  <Override PartName="/ppt/slides/slide343.xml" ContentType="application/vnd.openxmlformats-officedocument.presentationml.slide+xml"/>
  <Override PartName="/ppt/slides/slide344.xml" ContentType="application/vnd.openxmlformats-officedocument.presentationml.slide+xml"/>
  <Override PartName="/ppt/slides/slide345.xml" ContentType="application/vnd.openxmlformats-officedocument.presentationml.slide+xml"/>
  <Override PartName="/ppt/slides/slide346.xml" ContentType="application/vnd.openxmlformats-officedocument.presentationml.slide+xml"/>
  <Override PartName="/ppt/slides/slide347.xml" ContentType="application/vnd.openxmlformats-officedocument.presentationml.slide+xml"/>
  <Override PartName="/ppt/slides/slide348.xml" ContentType="application/vnd.openxmlformats-officedocument.presentationml.slide+xml"/>
  <Override PartName="/ppt/slides/slide349.xml" ContentType="application/vnd.openxmlformats-officedocument.presentationml.slide+xml"/>
  <Override PartName="/ppt/slides/slide350.xml" ContentType="application/vnd.openxmlformats-officedocument.presentationml.slide+xml"/>
  <Override PartName="/ppt/slides/slide351.xml" ContentType="application/vnd.openxmlformats-officedocument.presentationml.slide+xml"/>
  <Override PartName="/ppt/slides/slide352.xml" ContentType="application/vnd.openxmlformats-officedocument.presentationml.slide+xml"/>
  <Override PartName="/ppt/slides/slide353.xml" ContentType="application/vnd.openxmlformats-officedocument.presentationml.slide+xml"/>
  <Override PartName="/ppt/slides/slide354.xml" ContentType="application/vnd.openxmlformats-officedocument.presentationml.slide+xml"/>
  <Override PartName="/ppt/slides/slide355.xml" ContentType="application/vnd.openxmlformats-officedocument.presentationml.slide+xml"/>
  <Override PartName="/ppt/slides/slide356.xml" ContentType="application/vnd.openxmlformats-officedocument.presentationml.slide+xml"/>
  <Override PartName="/ppt/slides/slide357.xml" ContentType="application/vnd.openxmlformats-officedocument.presentationml.slide+xml"/>
  <Override PartName="/ppt/slides/slide358.xml" ContentType="application/vnd.openxmlformats-officedocument.presentationml.slide+xml"/>
  <Override PartName="/ppt/slides/slide359.xml" ContentType="application/vnd.openxmlformats-officedocument.presentationml.slide+xml"/>
  <Override PartName="/ppt/slides/slide360.xml" ContentType="application/vnd.openxmlformats-officedocument.presentationml.slide+xml"/>
  <Override PartName="/ppt/slides/slide361.xml" ContentType="application/vnd.openxmlformats-officedocument.presentationml.slide+xml"/>
  <Override PartName="/ppt/slides/slide362.xml" ContentType="application/vnd.openxmlformats-officedocument.presentationml.slide+xml"/>
  <Override PartName="/ppt/slides/slide363.xml" ContentType="application/vnd.openxmlformats-officedocument.presentationml.slide+xml"/>
  <Override PartName="/ppt/slides/slide364.xml" ContentType="application/vnd.openxmlformats-officedocument.presentationml.slide+xml"/>
  <Override PartName="/ppt/slides/slide365.xml" ContentType="application/vnd.openxmlformats-officedocument.presentationml.slide+xml"/>
  <Override PartName="/ppt/slides/slide366.xml" ContentType="application/vnd.openxmlformats-officedocument.presentationml.slide+xml"/>
  <Override PartName="/ppt/slides/slide367.xml" ContentType="application/vnd.openxmlformats-officedocument.presentationml.slide+xml"/>
  <Override PartName="/ppt/slides/slide368.xml" ContentType="application/vnd.openxmlformats-officedocument.presentationml.slide+xml"/>
  <Override PartName="/ppt/slides/slide369.xml" ContentType="application/vnd.openxmlformats-officedocument.presentationml.slide+xml"/>
  <Override PartName="/ppt/slides/slide370.xml" ContentType="application/vnd.openxmlformats-officedocument.presentationml.slide+xml"/>
  <Override PartName="/ppt/slides/slide371.xml" ContentType="application/vnd.openxmlformats-officedocument.presentationml.slide+xml"/>
  <Override PartName="/ppt/slides/slide372.xml" ContentType="application/vnd.openxmlformats-officedocument.presentationml.slide+xml"/>
  <Override PartName="/ppt/slides/slide373.xml" ContentType="application/vnd.openxmlformats-officedocument.presentationml.slide+xml"/>
  <Override PartName="/ppt/slides/slide374.xml" ContentType="application/vnd.openxmlformats-officedocument.presentationml.slide+xml"/>
  <Override PartName="/ppt/slides/slide375.xml" ContentType="application/vnd.openxmlformats-officedocument.presentationml.slide+xml"/>
  <Override PartName="/ppt/slides/slide376.xml" ContentType="application/vnd.openxmlformats-officedocument.presentationml.slide+xml"/>
  <Override PartName="/ppt/slides/slide377.xml" ContentType="application/vnd.openxmlformats-officedocument.presentationml.slide+xml"/>
  <Override PartName="/ppt/slides/slide378.xml" ContentType="application/vnd.openxmlformats-officedocument.presentationml.slide+xml"/>
  <Override PartName="/ppt/slides/slide379.xml" ContentType="application/vnd.openxmlformats-officedocument.presentationml.slide+xml"/>
  <Override PartName="/ppt/slides/slide380.xml" ContentType="application/vnd.openxmlformats-officedocument.presentationml.slide+xml"/>
  <Override PartName="/ppt/slides/slide381.xml" ContentType="application/vnd.openxmlformats-officedocument.presentationml.slide+xml"/>
  <Override PartName="/ppt/slides/slide382.xml" ContentType="application/vnd.openxmlformats-officedocument.presentationml.slide+xml"/>
  <Override PartName="/ppt/slides/slide383.xml" ContentType="application/vnd.openxmlformats-officedocument.presentationml.slide+xml"/>
  <Override PartName="/ppt/slides/slide384.xml" ContentType="application/vnd.openxmlformats-officedocument.presentationml.slide+xml"/>
  <Override PartName="/ppt/slides/slide385.xml" ContentType="application/vnd.openxmlformats-officedocument.presentationml.slide+xml"/>
  <Override PartName="/ppt/slides/slide386.xml" ContentType="application/vnd.openxmlformats-officedocument.presentationml.slide+xml"/>
  <Override PartName="/ppt/slides/slide387.xml" ContentType="application/vnd.openxmlformats-officedocument.presentationml.slide+xml"/>
  <Override PartName="/ppt/slides/slide388.xml" ContentType="application/vnd.openxmlformats-officedocument.presentationml.slide+xml"/>
  <Override PartName="/ppt/slides/slide389.xml" ContentType="application/vnd.openxmlformats-officedocument.presentationml.slide+xml"/>
  <Override PartName="/ppt/slides/slide390.xml" ContentType="application/vnd.openxmlformats-officedocument.presentationml.slide+xml"/>
  <Override PartName="/ppt/slides/slide391.xml" ContentType="application/vnd.openxmlformats-officedocument.presentationml.slide+xml"/>
  <Override PartName="/ppt/slides/slide392.xml" ContentType="application/vnd.openxmlformats-officedocument.presentationml.slide+xml"/>
  <Override PartName="/ppt/slides/slide393.xml" ContentType="application/vnd.openxmlformats-officedocument.presentationml.slide+xml"/>
  <Override PartName="/ppt/slides/slide394.xml" ContentType="application/vnd.openxmlformats-officedocument.presentationml.slide+xml"/>
  <Override PartName="/ppt/slides/slide395.xml" ContentType="application/vnd.openxmlformats-officedocument.presentationml.slide+xml"/>
  <Override PartName="/ppt/slides/slide396.xml" ContentType="application/vnd.openxmlformats-officedocument.presentationml.slide+xml"/>
  <Override PartName="/ppt/slides/slide397.xml" ContentType="application/vnd.openxmlformats-officedocument.presentationml.slide+xml"/>
  <Override PartName="/ppt/slides/slide398.xml" ContentType="application/vnd.openxmlformats-officedocument.presentationml.slide+xml"/>
  <Override PartName="/ppt/slides/slide399.xml" ContentType="application/vnd.openxmlformats-officedocument.presentationml.slide+xml"/>
  <Override PartName="/ppt/slides/slide400.xml" ContentType="application/vnd.openxmlformats-officedocument.presentationml.slide+xml"/>
  <Override PartName="/ppt/slides/slide401.xml" ContentType="application/vnd.openxmlformats-officedocument.presentationml.slide+xml"/>
  <Override PartName="/ppt/slides/slide402.xml" ContentType="application/vnd.openxmlformats-officedocument.presentationml.slide+xml"/>
  <Override PartName="/ppt/slides/slide403.xml" ContentType="application/vnd.openxmlformats-officedocument.presentationml.slide+xml"/>
  <Override PartName="/ppt/slides/slide404.xml" ContentType="application/vnd.openxmlformats-officedocument.presentationml.slide+xml"/>
  <Override PartName="/ppt/slides/slide405.xml" ContentType="application/vnd.openxmlformats-officedocument.presentationml.slide+xml"/>
  <Override PartName="/ppt/slides/slide406.xml" ContentType="application/vnd.openxmlformats-officedocument.presentationml.slide+xml"/>
  <Override PartName="/ppt/slides/slide407.xml" ContentType="application/vnd.openxmlformats-officedocument.presentationml.slide+xml"/>
  <Override PartName="/ppt/slides/slide408.xml" ContentType="application/vnd.openxmlformats-officedocument.presentationml.slide+xml"/>
  <Override PartName="/ppt/slides/slide409.xml" ContentType="application/vnd.openxmlformats-officedocument.presentationml.slide+xml"/>
  <Override PartName="/ppt/slides/slide410.xml" ContentType="application/vnd.openxmlformats-officedocument.presentationml.slide+xml"/>
  <Override PartName="/ppt/slides/slide411.xml" ContentType="application/vnd.openxmlformats-officedocument.presentationml.slide+xml"/>
  <Override PartName="/ppt/slides/slide412.xml" ContentType="application/vnd.openxmlformats-officedocument.presentationml.slide+xml"/>
  <Override PartName="/ppt/slides/slide413.xml" ContentType="application/vnd.openxmlformats-officedocument.presentationml.slide+xml"/>
  <Override PartName="/ppt/slides/slide414.xml" ContentType="application/vnd.openxmlformats-officedocument.presentationml.slide+xml"/>
  <Override PartName="/ppt/slides/slide415.xml" ContentType="application/vnd.openxmlformats-officedocument.presentationml.slide+xml"/>
  <Override PartName="/ppt/slides/slide416.xml" ContentType="application/vnd.openxmlformats-officedocument.presentationml.slide+xml"/>
  <Override PartName="/ppt/slides/slide417.xml" ContentType="application/vnd.openxmlformats-officedocument.presentationml.slide+xml"/>
  <Override PartName="/ppt/slides/slide418.xml" ContentType="application/vnd.openxmlformats-officedocument.presentationml.slide+xml"/>
  <Override PartName="/ppt/slides/slide419.xml" ContentType="application/vnd.openxmlformats-officedocument.presentationml.slide+xml"/>
  <Override PartName="/ppt/slides/slide420.xml" ContentType="application/vnd.openxmlformats-officedocument.presentationml.slide+xml"/>
  <Override PartName="/ppt/slides/slide421.xml" ContentType="application/vnd.openxmlformats-officedocument.presentationml.slide+xml"/>
  <Override PartName="/ppt/slides/slide422.xml" ContentType="application/vnd.openxmlformats-officedocument.presentationml.slide+xml"/>
  <Override PartName="/ppt/slides/slide423.xml" ContentType="application/vnd.openxmlformats-officedocument.presentationml.slide+xml"/>
  <Override PartName="/ppt/slides/slide424.xml" ContentType="application/vnd.openxmlformats-officedocument.presentationml.slide+xml"/>
  <Override PartName="/ppt/slides/slide425.xml" ContentType="application/vnd.openxmlformats-officedocument.presentationml.slide+xml"/>
  <Override PartName="/ppt/slides/slide426.xml" ContentType="application/vnd.openxmlformats-officedocument.presentationml.slide+xml"/>
  <Override PartName="/ppt/slides/slide427.xml" ContentType="application/vnd.openxmlformats-officedocument.presentationml.slide+xml"/>
  <Override PartName="/ppt/slides/slide428.xml" ContentType="application/vnd.openxmlformats-officedocument.presentationml.slide+xml"/>
  <Override PartName="/ppt/slides/slide429.xml" ContentType="application/vnd.openxmlformats-officedocument.presentationml.slide+xml"/>
  <Override PartName="/ppt/slides/slide430.xml" ContentType="application/vnd.openxmlformats-officedocument.presentationml.slide+xml"/>
  <Override PartName="/ppt/slides/slide431.xml" ContentType="application/vnd.openxmlformats-officedocument.presentationml.slide+xml"/>
  <Override PartName="/ppt/slides/slide432.xml" ContentType="application/vnd.openxmlformats-officedocument.presentationml.slide+xml"/>
  <Override PartName="/ppt/slides/slide433.xml" ContentType="application/vnd.openxmlformats-officedocument.presentationml.slide+xml"/>
  <Override PartName="/ppt/slides/slide434.xml" ContentType="application/vnd.openxmlformats-officedocument.presentationml.slide+xml"/>
  <Override PartName="/ppt/slides/slide435.xml" ContentType="application/vnd.openxmlformats-officedocument.presentationml.slide+xml"/>
  <Override PartName="/ppt/slides/slide436.xml" ContentType="application/vnd.openxmlformats-officedocument.presentationml.slide+xml"/>
  <Override PartName="/ppt/slides/slide437.xml" ContentType="application/vnd.openxmlformats-officedocument.presentationml.slide+xml"/>
  <Override PartName="/ppt/slides/slide438.xml" ContentType="application/vnd.openxmlformats-officedocument.presentationml.slide+xml"/>
  <Override PartName="/ppt/slides/slide439.xml" ContentType="application/vnd.openxmlformats-officedocument.presentationml.slide+xml"/>
  <Override PartName="/ppt/slides/slide440.xml" ContentType="application/vnd.openxmlformats-officedocument.presentationml.slide+xml"/>
  <Override PartName="/ppt/slides/slide441.xml" ContentType="application/vnd.openxmlformats-officedocument.presentationml.slide+xml"/>
  <Override PartName="/ppt/slides/slide442.xml" ContentType="application/vnd.openxmlformats-officedocument.presentationml.slide+xml"/>
  <Override PartName="/ppt/slides/slide443.xml" ContentType="application/vnd.openxmlformats-officedocument.presentationml.slide+xml"/>
  <Override PartName="/ppt/slides/slide444.xml" ContentType="application/vnd.openxmlformats-officedocument.presentationml.slide+xml"/>
  <Override PartName="/ppt/slides/slide445.xml" ContentType="application/vnd.openxmlformats-officedocument.presentationml.slide+xml"/>
  <Override PartName="/ppt/slides/slide446.xml" ContentType="application/vnd.openxmlformats-officedocument.presentationml.slide+xml"/>
  <Override PartName="/ppt/slides/slide447.xml" ContentType="application/vnd.openxmlformats-officedocument.presentationml.slide+xml"/>
  <Override PartName="/ppt/slides/slide448.xml" ContentType="application/vnd.openxmlformats-officedocument.presentationml.slide+xml"/>
  <Override PartName="/ppt/slides/slide449.xml" ContentType="application/vnd.openxmlformats-officedocument.presentationml.slide+xml"/>
  <Override PartName="/ppt/slides/slide450.xml" ContentType="application/vnd.openxmlformats-officedocument.presentationml.slide+xml"/>
  <Override PartName="/ppt/slides/slide451.xml" ContentType="application/vnd.openxmlformats-officedocument.presentationml.slide+xml"/>
  <Override PartName="/ppt/slides/slide452.xml" ContentType="application/vnd.openxmlformats-officedocument.presentationml.slide+xml"/>
  <Override PartName="/ppt/slides/slide453.xml" ContentType="application/vnd.openxmlformats-officedocument.presentationml.slide+xml"/>
  <Override PartName="/ppt/slides/slide454.xml" ContentType="application/vnd.openxmlformats-officedocument.presentationml.slide+xml"/>
  <Override PartName="/ppt/slides/slide455.xml" ContentType="application/vnd.openxmlformats-officedocument.presentationml.slide+xml"/>
  <Override PartName="/ppt/slides/slide456.xml" ContentType="application/vnd.openxmlformats-officedocument.presentationml.slide+xml"/>
  <Override PartName="/ppt/slides/slide457.xml" ContentType="application/vnd.openxmlformats-officedocument.presentationml.slide+xml"/>
  <Override PartName="/ppt/slides/slide458.xml" ContentType="application/vnd.openxmlformats-officedocument.presentationml.slide+xml"/>
  <Override PartName="/ppt/slides/slide459.xml" ContentType="application/vnd.openxmlformats-officedocument.presentationml.slide+xml"/>
  <Override PartName="/ppt/slides/slide460.xml" ContentType="application/vnd.openxmlformats-officedocument.presentationml.slide+xml"/>
  <Override PartName="/ppt/slides/slide461.xml" ContentType="application/vnd.openxmlformats-officedocument.presentationml.slide+xml"/>
  <Override PartName="/ppt/slides/slide462.xml" ContentType="application/vnd.openxmlformats-officedocument.presentationml.slide+xml"/>
  <Override PartName="/ppt/slides/slide463.xml" ContentType="application/vnd.openxmlformats-officedocument.presentationml.slide+xml"/>
  <Override PartName="/ppt/slides/slide464.xml" ContentType="application/vnd.openxmlformats-officedocument.presentationml.slide+xml"/>
  <Override PartName="/ppt/slides/slide465.xml" ContentType="application/vnd.openxmlformats-officedocument.presentationml.slide+xml"/>
  <Override PartName="/ppt/slides/slide466.xml" ContentType="application/vnd.openxmlformats-officedocument.presentationml.slide+xml"/>
  <Override PartName="/ppt/slides/slide467.xml" ContentType="application/vnd.openxmlformats-officedocument.presentationml.slide+xml"/>
  <Override PartName="/ppt/slides/slide468.xml" ContentType="application/vnd.openxmlformats-officedocument.presentationml.slide+xml"/>
  <Override PartName="/ppt/slides/slide469.xml" ContentType="application/vnd.openxmlformats-officedocument.presentationml.slide+xml"/>
  <Override PartName="/ppt/slides/slide470.xml" ContentType="application/vnd.openxmlformats-officedocument.presentationml.slide+xml"/>
  <Override PartName="/ppt/slides/slide471.xml" ContentType="application/vnd.openxmlformats-officedocument.presentationml.slide+xml"/>
  <Override PartName="/ppt/slides/slide472.xml" ContentType="application/vnd.openxmlformats-officedocument.presentationml.slide+xml"/>
  <Override PartName="/ppt/slides/slide473.xml" ContentType="application/vnd.openxmlformats-officedocument.presentationml.slide+xml"/>
  <Override PartName="/ppt/slides/slide474.xml" ContentType="application/vnd.openxmlformats-officedocument.presentationml.slide+xml"/>
  <Override PartName="/ppt/slides/slide475.xml" ContentType="application/vnd.openxmlformats-officedocument.presentationml.slide+xml"/>
  <Override PartName="/ppt/slides/slide476.xml" ContentType="application/vnd.openxmlformats-officedocument.presentationml.slide+xml"/>
  <Override PartName="/ppt/slides/slide477.xml" ContentType="application/vnd.openxmlformats-officedocument.presentationml.slide+xml"/>
  <Override PartName="/ppt/slides/slide478.xml" ContentType="application/vnd.openxmlformats-officedocument.presentationml.slide+xml"/>
  <Override PartName="/ppt/slides/slide479.xml" ContentType="application/vnd.openxmlformats-officedocument.presentationml.slide+xml"/>
  <Override PartName="/ppt/slides/slide480.xml" ContentType="application/vnd.openxmlformats-officedocument.presentationml.slide+xml"/>
  <Override PartName="/ppt/slides/slide481.xml" ContentType="application/vnd.openxmlformats-officedocument.presentationml.slide+xml"/>
  <Override PartName="/ppt/slides/slide482.xml" ContentType="application/vnd.openxmlformats-officedocument.presentationml.slide+xml"/>
  <Override PartName="/ppt/slides/slide483.xml" ContentType="application/vnd.openxmlformats-officedocument.presentationml.slide+xml"/>
  <Override PartName="/ppt/slides/slide484.xml" ContentType="application/vnd.openxmlformats-officedocument.presentationml.slide+xml"/>
  <Override PartName="/ppt/slides/slide485.xml" ContentType="application/vnd.openxmlformats-officedocument.presentationml.slide+xml"/>
  <Override PartName="/ppt/slides/slide486.xml" ContentType="application/vnd.openxmlformats-officedocument.presentationml.slide+xml"/>
  <Override PartName="/ppt/slides/slide487.xml" ContentType="application/vnd.openxmlformats-officedocument.presentationml.slide+xml"/>
  <Override PartName="/ppt/slides/slide488.xml" ContentType="application/vnd.openxmlformats-officedocument.presentationml.slide+xml"/>
  <Override PartName="/ppt/slides/slide489.xml" ContentType="application/vnd.openxmlformats-officedocument.presentationml.slide+xml"/>
  <Override PartName="/ppt/slides/slide490.xml" ContentType="application/vnd.openxmlformats-officedocument.presentationml.slide+xml"/>
  <Override PartName="/ppt/slides/slide491.xml" ContentType="application/vnd.openxmlformats-officedocument.presentationml.slide+xml"/>
  <Override PartName="/ppt/slides/slide492.xml" ContentType="application/vnd.openxmlformats-officedocument.presentationml.slide+xml"/>
  <Override PartName="/ppt/slides/slide493.xml" ContentType="application/vnd.openxmlformats-officedocument.presentationml.slide+xml"/>
  <Override PartName="/ppt/slides/slide494.xml" ContentType="application/vnd.openxmlformats-officedocument.presentationml.slide+xml"/>
  <Override PartName="/ppt/slides/slide495.xml" ContentType="application/vnd.openxmlformats-officedocument.presentationml.slide+xml"/>
  <Override PartName="/ppt/slides/slide496.xml" ContentType="application/vnd.openxmlformats-officedocument.presentationml.slide+xml"/>
  <Override PartName="/ppt/slides/slide497.xml" ContentType="application/vnd.openxmlformats-officedocument.presentationml.slide+xml"/>
  <Override PartName="/ppt/slides/slide498.xml" ContentType="application/vnd.openxmlformats-officedocument.presentationml.slide+xml"/>
  <Override PartName="/ppt/slides/slide499.xml" ContentType="application/vnd.openxmlformats-officedocument.presentationml.slide+xml"/>
  <Override PartName="/ppt/slides/slide500.xml" ContentType="application/vnd.openxmlformats-officedocument.presentationml.slide+xml"/>
  <Override PartName="/ppt/slides/slide501.xml" ContentType="application/vnd.openxmlformats-officedocument.presentationml.slide+xml"/>
  <Override PartName="/ppt/slides/slide502.xml" ContentType="application/vnd.openxmlformats-officedocument.presentationml.slide+xml"/>
  <Override PartName="/ppt/slides/slide503.xml" ContentType="application/vnd.openxmlformats-officedocument.presentationml.slide+xml"/>
  <Override PartName="/ppt/slides/slide504.xml" ContentType="application/vnd.openxmlformats-officedocument.presentationml.slide+xml"/>
  <Override PartName="/ppt/slides/slide505.xml" ContentType="application/vnd.openxmlformats-officedocument.presentationml.slide+xml"/>
  <Override PartName="/ppt/slides/slide506.xml" ContentType="application/vnd.openxmlformats-officedocument.presentationml.slide+xml"/>
  <Override PartName="/ppt/slides/slide507.xml" ContentType="application/vnd.openxmlformats-officedocument.presentationml.slide+xml"/>
  <Override PartName="/ppt/slides/slide508.xml" ContentType="application/vnd.openxmlformats-officedocument.presentationml.slide+xml"/>
  <Override PartName="/ppt/slides/slide509.xml" ContentType="application/vnd.openxmlformats-officedocument.presentationml.slide+xml"/>
  <Override PartName="/ppt/slides/slide510.xml" ContentType="application/vnd.openxmlformats-officedocument.presentationml.slide+xml"/>
  <Override PartName="/ppt/slides/slide511.xml" ContentType="application/vnd.openxmlformats-officedocument.presentationml.slide+xml"/>
  <Override PartName="/ppt/slides/slide512.xml" ContentType="application/vnd.openxmlformats-officedocument.presentationml.slide+xml"/>
  <Override PartName="/ppt/slides/slide513.xml" ContentType="application/vnd.openxmlformats-officedocument.presentationml.slide+xml"/>
  <Override PartName="/ppt/slides/slide514.xml" ContentType="application/vnd.openxmlformats-officedocument.presentationml.slide+xml"/>
  <Override PartName="/ppt/slides/slide515.xml" ContentType="application/vnd.openxmlformats-officedocument.presentationml.slide+xml"/>
  <Override PartName="/ppt/slides/slide516.xml" ContentType="application/vnd.openxmlformats-officedocument.presentationml.slide+xml"/>
  <Override PartName="/ppt/slides/slide517.xml" ContentType="application/vnd.openxmlformats-officedocument.presentationml.slide+xml"/>
  <Override PartName="/ppt/slides/slide518.xml" ContentType="application/vnd.openxmlformats-officedocument.presentationml.slide+xml"/>
  <Override PartName="/ppt/slides/slide519.xml" ContentType="application/vnd.openxmlformats-officedocument.presentationml.slide+xml"/>
  <Override PartName="/ppt/slides/slide520.xml" ContentType="application/vnd.openxmlformats-officedocument.presentationml.slide+xml"/>
  <Override PartName="/ppt/slides/slide521.xml" ContentType="application/vnd.openxmlformats-officedocument.presentationml.slide+xml"/>
  <Override PartName="/ppt/slides/slide522.xml" ContentType="application/vnd.openxmlformats-officedocument.presentationml.slide+xml"/>
  <Override PartName="/ppt/slides/slide523.xml" ContentType="application/vnd.openxmlformats-officedocument.presentationml.slide+xml"/>
  <Override PartName="/ppt/slides/slide524.xml" ContentType="application/vnd.openxmlformats-officedocument.presentationml.slide+xml"/>
  <Override PartName="/ppt/slides/slide525.xml" ContentType="application/vnd.openxmlformats-officedocument.presentationml.slide+xml"/>
  <Override PartName="/ppt/slides/slide526.xml" ContentType="application/vnd.openxmlformats-officedocument.presentationml.slide+xml"/>
  <Override PartName="/ppt/slides/slide527.xml" ContentType="application/vnd.openxmlformats-officedocument.presentationml.slide+xml"/>
  <Override PartName="/ppt/slides/slide528.xml" ContentType="application/vnd.openxmlformats-officedocument.presentationml.slide+xml"/>
  <Override PartName="/ppt/slides/slide529.xml" ContentType="application/vnd.openxmlformats-officedocument.presentationml.slide+xml"/>
  <Override PartName="/ppt/slides/slide530.xml" ContentType="application/vnd.openxmlformats-officedocument.presentationml.slide+xml"/>
  <Override PartName="/ppt/slides/slide531.xml" ContentType="application/vnd.openxmlformats-officedocument.presentationml.slide+xml"/>
  <Override PartName="/ppt/slides/slide532.xml" ContentType="application/vnd.openxmlformats-officedocument.presentationml.slide+xml"/>
  <Override PartName="/ppt/slides/slide533.xml" ContentType="application/vnd.openxmlformats-officedocument.presentationml.slide+xml"/>
  <Override PartName="/ppt/slides/slide534.xml" ContentType="application/vnd.openxmlformats-officedocument.presentationml.slide+xml"/>
  <Override PartName="/ppt/slides/slide535.xml" ContentType="application/vnd.openxmlformats-officedocument.presentationml.slide+xml"/>
  <Override PartName="/ppt/slides/slide536.xml" ContentType="application/vnd.openxmlformats-officedocument.presentationml.slide+xml"/>
  <Override PartName="/ppt/slides/slide537.xml" ContentType="application/vnd.openxmlformats-officedocument.presentationml.slide+xml"/>
  <Override PartName="/ppt/slides/slide538.xml" ContentType="application/vnd.openxmlformats-officedocument.presentationml.slide+xml"/>
  <Override PartName="/ppt/slides/slide539.xml" ContentType="application/vnd.openxmlformats-officedocument.presentationml.slide+xml"/>
  <Override PartName="/ppt/slides/slide540.xml" ContentType="application/vnd.openxmlformats-officedocument.presentationml.slide+xml"/>
  <Override PartName="/ppt/slides/slide541.xml" ContentType="application/vnd.openxmlformats-officedocument.presentationml.slide+xml"/>
  <Override PartName="/ppt/slides/slide542.xml" ContentType="application/vnd.openxmlformats-officedocument.presentationml.slide+xml"/>
  <Override PartName="/ppt/slides/slide543.xml" ContentType="application/vnd.openxmlformats-officedocument.presentationml.slide+xml"/>
  <Override PartName="/ppt/slides/slide544.xml" ContentType="application/vnd.openxmlformats-officedocument.presentationml.slide+xml"/>
  <Override PartName="/ppt/slides/slide545.xml" ContentType="application/vnd.openxmlformats-officedocument.presentationml.slide+xml"/>
  <Override PartName="/ppt/slides/slide546.xml" ContentType="application/vnd.openxmlformats-officedocument.presentationml.slide+xml"/>
  <Override PartName="/ppt/slides/slide547.xml" ContentType="application/vnd.openxmlformats-officedocument.presentationml.slide+xml"/>
  <Override PartName="/ppt/slides/slide548.xml" ContentType="application/vnd.openxmlformats-officedocument.presentationml.slide+xml"/>
  <Override PartName="/ppt/slides/slide549.xml" ContentType="application/vnd.openxmlformats-officedocument.presentationml.slide+xml"/>
  <Override PartName="/ppt/slides/slide550.xml" ContentType="application/vnd.openxmlformats-officedocument.presentationml.slide+xml"/>
  <Override PartName="/ppt/slides/slide551.xml" ContentType="application/vnd.openxmlformats-officedocument.presentationml.slide+xml"/>
  <Override PartName="/ppt/slides/slide552.xml" ContentType="application/vnd.openxmlformats-officedocument.presentationml.slide+xml"/>
  <Override PartName="/ppt/slides/slide553.xml" ContentType="application/vnd.openxmlformats-officedocument.presentationml.slide+xml"/>
  <Override PartName="/ppt/slides/slide554.xml" ContentType="application/vnd.openxmlformats-officedocument.presentationml.slide+xml"/>
  <Override PartName="/ppt/slides/slide555.xml" ContentType="application/vnd.openxmlformats-officedocument.presentationml.slide+xml"/>
  <Override PartName="/ppt/slides/slide556.xml" ContentType="application/vnd.openxmlformats-officedocument.presentationml.slide+xml"/>
  <Override PartName="/ppt/slides/slide557.xml" ContentType="application/vnd.openxmlformats-officedocument.presentationml.slide+xml"/>
  <Override PartName="/ppt/slides/slide558.xml" ContentType="application/vnd.openxmlformats-officedocument.presentationml.slide+xml"/>
  <Override PartName="/ppt/slides/slide559.xml" ContentType="application/vnd.openxmlformats-officedocument.presentationml.slide+xml"/>
  <Override PartName="/ppt/slides/slide560.xml" ContentType="application/vnd.openxmlformats-officedocument.presentationml.slide+xml"/>
  <Override PartName="/ppt/slides/slide561.xml" ContentType="application/vnd.openxmlformats-officedocument.presentationml.slide+xml"/>
  <Override PartName="/ppt/slides/slide562.xml" ContentType="application/vnd.openxmlformats-officedocument.presentationml.slide+xml"/>
  <Override PartName="/ppt/slides/slide563.xml" ContentType="application/vnd.openxmlformats-officedocument.presentationml.slide+xml"/>
  <Override PartName="/ppt/slides/slide564.xml" ContentType="application/vnd.openxmlformats-officedocument.presentationml.slide+xml"/>
  <Override PartName="/ppt/slides/slide565.xml" ContentType="application/vnd.openxmlformats-officedocument.presentationml.slide+xml"/>
  <Override PartName="/ppt/slides/slide566.xml" ContentType="application/vnd.openxmlformats-officedocument.presentationml.slide+xml"/>
  <Override PartName="/ppt/slides/slide567.xml" ContentType="application/vnd.openxmlformats-officedocument.presentationml.slide+xml"/>
  <Override PartName="/ppt/slides/slide568.xml" ContentType="application/vnd.openxmlformats-officedocument.presentationml.slide+xml"/>
  <Override PartName="/ppt/slides/slide569.xml" ContentType="application/vnd.openxmlformats-officedocument.presentationml.slide+xml"/>
  <Override PartName="/ppt/slides/slide570.xml" ContentType="application/vnd.openxmlformats-officedocument.presentationml.slide+xml"/>
  <Override PartName="/ppt/slides/slide571.xml" ContentType="application/vnd.openxmlformats-officedocument.presentationml.slide+xml"/>
  <Override PartName="/ppt/slides/slide572.xml" ContentType="application/vnd.openxmlformats-officedocument.presentationml.slide+xml"/>
  <Override PartName="/ppt/slides/slide573.xml" ContentType="application/vnd.openxmlformats-officedocument.presentationml.slide+xml"/>
  <Override PartName="/ppt/slides/slide574.xml" ContentType="application/vnd.openxmlformats-officedocument.presentationml.slide+xml"/>
  <Override PartName="/ppt/slides/slide575.xml" ContentType="application/vnd.openxmlformats-officedocument.presentationml.slide+xml"/>
  <Override PartName="/ppt/slides/slide576.xml" ContentType="application/vnd.openxmlformats-officedocument.presentationml.slide+xml"/>
  <Override PartName="/ppt/slides/slide577.xml" ContentType="application/vnd.openxmlformats-officedocument.presentationml.slide+xml"/>
  <Override PartName="/ppt/slides/slide578.xml" ContentType="application/vnd.openxmlformats-officedocument.presentationml.slide+xml"/>
  <Override PartName="/ppt/slides/slide579.xml" ContentType="application/vnd.openxmlformats-officedocument.presentationml.slide+xml"/>
  <Override PartName="/ppt/slides/slide58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82"/>
  </p:notesMasterIdLst>
  <p:sldIdLst>
    <p:sldId id="256" r:id="rId2"/>
    <p:sldId id="272" r:id="rId3"/>
    <p:sldId id="257" r:id="rId4"/>
    <p:sldId id="258" r:id="rId5"/>
    <p:sldId id="259" r:id="rId6"/>
    <p:sldId id="260" r:id="rId7"/>
    <p:sldId id="261" r:id="rId8"/>
    <p:sldId id="262" r:id="rId9"/>
    <p:sldId id="268" r:id="rId10"/>
    <p:sldId id="267" r:id="rId11"/>
    <p:sldId id="265" r:id="rId12"/>
    <p:sldId id="269" r:id="rId13"/>
    <p:sldId id="264" r:id="rId14"/>
    <p:sldId id="263" r:id="rId15"/>
    <p:sldId id="266" r:id="rId16"/>
    <p:sldId id="270" r:id="rId17"/>
    <p:sldId id="271" r:id="rId18"/>
    <p:sldId id="273" r:id="rId19"/>
    <p:sldId id="274" r:id="rId20"/>
    <p:sldId id="326" r:id="rId21"/>
    <p:sldId id="316" r:id="rId22"/>
    <p:sldId id="321" r:id="rId23"/>
    <p:sldId id="317" r:id="rId24"/>
    <p:sldId id="315" r:id="rId25"/>
    <p:sldId id="323" r:id="rId26"/>
    <p:sldId id="319" r:id="rId27"/>
    <p:sldId id="322" r:id="rId28"/>
    <p:sldId id="327" r:id="rId29"/>
    <p:sldId id="318" r:id="rId30"/>
    <p:sldId id="320" r:id="rId31"/>
    <p:sldId id="329" r:id="rId32"/>
    <p:sldId id="324" r:id="rId33"/>
    <p:sldId id="325" r:id="rId34"/>
    <p:sldId id="328" r:id="rId35"/>
    <p:sldId id="275" r:id="rId36"/>
    <p:sldId id="339" r:id="rId37"/>
    <p:sldId id="340" r:id="rId38"/>
    <p:sldId id="334" r:id="rId39"/>
    <p:sldId id="343" r:id="rId40"/>
    <p:sldId id="336" r:id="rId41"/>
    <p:sldId id="335" r:id="rId42"/>
    <p:sldId id="342" r:id="rId43"/>
    <p:sldId id="344" r:id="rId44"/>
    <p:sldId id="337" r:id="rId45"/>
    <p:sldId id="338" r:id="rId46"/>
    <p:sldId id="341" r:id="rId47"/>
    <p:sldId id="333" r:id="rId48"/>
    <p:sldId id="330" r:id="rId49"/>
    <p:sldId id="331" r:id="rId50"/>
    <p:sldId id="332" r:id="rId51"/>
    <p:sldId id="276" r:id="rId52"/>
    <p:sldId id="359" r:id="rId53"/>
    <p:sldId id="356" r:id="rId54"/>
    <p:sldId id="352" r:id="rId55"/>
    <p:sldId id="349" r:id="rId56"/>
    <p:sldId id="350" r:id="rId57"/>
    <p:sldId id="354" r:id="rId58"/>
    <p:sldId id="357" r:id="rId59"/>
    <p:sldId id="353" r:id="rId60"/>
    <p:sldId id="355" r:id="rId61"/>
    <p:sldId id="351" r:id="rId62"/>
    <p:sldId id="358" r:id="rId63"/>
    <p:sldId id="348" r:id="rId64"/>
    <p:sldId id="347" r:id="rId65"/>
    <p:sldId id="345" r:id="rId66"/>
    <p:sldId id="346" r:id="rId67"/>
    <p:sldId id="361" r:id="rId68"/>
    <p:sldId id="277" r:id="rId69"/>
    <p:sldId id="373" r:id="rId70"/>
    <p:sldId id="364" r:id="rId71"/>
    <p:sldId id="370" r:id="rId72"/>
    <p:sldId id="375" r:id="rId73"/>
    <p:sldId id="366" r:id="rId74"/>
    <p:sldId id="372" r:id="rId75"/>
    <p:sldId id="369" r:id="rId76"/>
    <p:sldId id="367" r:id="rId77"/>
    <p:sldId id="365" r:id="rId78"/>
    <p:sldId id="374" r:id="rId79"/>
    <p:sldId id="371" r:id="rId80"/>
    <p:sldId id="368" r:id="rId81"/>
    <p:sldId id="360" r:id="rId82"/>
    <p:sldId id="363" r:id="rId83"/>
    <p:sldId id="362" r:id="rId84"/>
    <p:sldId id="378" r:id="rId85"/>
    <p:sldId id="278" r:id="rId86"/>
    <p:sldId id="279" r:id="rId87"/>
    <p:sldId id="385" r:id="rId88"/>
    <p:sldId id="381" r:id="rId89"/>
    <p:sldId id="391" r:id="rId90"/>
    <p:sldId id="387" r:id="rId91"/>
    <p:sldId id="388" r:id="rId92"/>
    <p:sldId id="380" r:id="rId93"/>
    <p:sldId id="389" r:id="rId94"/>
    <p:sldId id="386" r:id="rId95"/>
    <p:sldId id="384" r:id="rId96"/>
    <p:sldId id="383" r:id="rId97"/>
    <p:sldId id="390" r:id="rId98"/>
    <p:sldId id="382" r:id="rId99"/>
    <p:sldId id="376" r:id="rId100"/>
    <p:sldId id="393" r:id="rId101"/>
    <p:sldId id="379" r:id="rId102"/>
    <p:sldId id="281" r:id="rId103"/>
    <p:sldId id="406" r:id="rId104"/>
    <p:sldId id="395" r:id="rId105"/>
    <p:sldId id="397" r:id="rId106"/>
    <p:sldId id="402" r:id="rId107"/>
    <p:sldId id="404" r:id="rId108"/>
    <p:sldId id="399" r:id="rId109"/>
    <p:sldId id="401" r:id="rId110"/>
    <p:sldId id="398" r:id="rId111"/>
    <p:sldId id="405" r:id="rId112"/>
    <p:sldId id="400" r:id="rId113"/>
    <p:sldId id="394" r:id="rId114"/>
    <p:sldId id="403" r:id="rId115"/>
    <p:sldId id="392" r:id="rId116"/>
    <p:sldId id="408" r:id="rId117"/>
    <p:sldId id="414" r:id="rId118"/>
    <p:sldId id="411" r:id="rId119"/>
    <p:sldId id="415" r:id="rId120"/>
    <p:sldId id="412" r:id="rId121"/>
    <p:sldId id="413" r:id="rId122"/>
    <p:sldId id="280" r:id="rId123"/>
    <p:sldId id="417" r:id="rId124"/>
    <p:sldId id="419" r:id="rId125"/>
    <p:sldId id="416" r:id="rId126"/>
    <p:sldId id="426" r:id="rId127"/>
    <p:sldId id="422" r:id="rId128"/>
    <p:sldId id="425" r:id="rId129"/>
    <p:sldId id="420" r:id="rId130"/>
    <p:sldId id="427" r:id="rId131"/>
    <p:sldId id="424" r:id="rId132"/>
    <p:sldId id="421" r:id="rId133"/>
    <p:sldId id="423" r:id="rId134"/>
    <p:sldId id="418" r:id="rId135"/>
    <p:sldId id="407" r:id="rId136"/>
    <p:sldId id="428" r:id="rId137"/>
    <p:sldId id="377" r:id="rId138"/>
    <p:sldId id="429" r:id="rId139"/>
    <p:sldId id="430" r:id="rId140"/>
    <p:sldId id="282" r:id="rId141"/>
    <p:sldId id="439" r:id="rId142"/>
    <p:sldId id="440" r:id="rId143"/>
    <p:sldId id="437" r:id="rId144"/>
    <p:sldId id="435" r:id="rId145"/>
    <p:sldId id="434" r:id="rId146"/>
    <p:sldId id="441" r:id="rId147"/>
    <p:sldId id="433" r:id="rId148"/>
    <p:sldId id="436" r:id="rId149"/>
    <p:sldId id="442" r:id="rId150"/>
    <p:sldId id="431" r:id="rId151"/>
    <p:sldId id="432" r:id="rId152"/>
    <p:sldId id="410" r:id="rId153"/>
    <p:sldId id="447" r:id="rId154"/>
    <p:sldId id="445" r:id="rId155"/>
    <p:sldId id="283" r:id="rId156"/>
    <p:sldId id="450" r:id="rId157"/>
    <p:sldId id="455" r:id="rId158"/>
    <p:sldId id="454" r:id="rId159"/>
    <p:sldId id="453" r:id="rId160"/>
    <p:sldId id="452" r:id="rId161"/>
    <p:sldId id="448" r:id="rId162"/>
    <p:sldId id="449" r:id="rId163"/>
    <p:sldId id="458" r:id="rId164"/>
    <p:sldId id="459" r:id="rId165"/>
    <p:sldId id="456" r:id="rId166"/>
    <p:sldId id="451" r:id="rId167"/>
    <p:sldId id="457" r:id="rId168"/>
    <p:sldId id="443" r:id="rId169"/>
    <p:sldId id="460" r:id="rId170"/>
    <p:sldId id="409" r:id="rId171"/>
    <p:sldId id="284" r:id="rId172"/>
    <p:sldId id="285" r:id="rId173"/>
    <p:sldId id="472" r:id="rId174"/>
    <p:sldId id="468" r:id="rId175"/>
    <p:sldId id="465" r:id="rId176"/>
    <p:sldId id="467" r:id="rId177"/>
    <p:sldId id="474" r:id="rId178"/>
    <p:sldId id="470" r:id="rId179"/>
    <p:sldId id="466" r:id="rId180"/>
    <p:sldId id="464" r:id="rId181"/>
    <p:sldId id="469" r:id="rId182"/>
    <p:sldId id="473" r:id="rId183"/>
    <p:sldId id="471" r:id="rId184"/>
    <p:sldId id="463" r:id="rId185"/>
    <p:sldId id="444" r:id="rId186"/>
    <p:sldId id="446" r:id="rId187"/>
    <p:sldId id="475" r:id="rId188"/>
    <p:sldId id="286" r:id="rId189"/>
    <p:sldId id="479" r:id="rId190"/>
    <p:sldId id="489" r:id="rId191"/>
    <p:sldId id="486" r:id="rId192"/>
    <p:sldId id="482" r:id="rId193"/>
    <p:sldId id="481" r:id="rId194"/>
    <p:sldId id="484" r:id="rId195"/>
    <p:sldId id="485" r:id="rId196"/>
    <p:sldId id="478" r:id="rId197"/>
    <p:sldId id="487" r:id="rId198"/>
    <p:sldId id="488" r:id="rId199"/>
    <p:sldId id="483" r:id="rId200"/>
    <p:sldId id="480" r:id="rId201"/>
    <p:sldId id="461" r:id="rId202"/>
    <p:sldId id="462" r:id="rId203"/>
    <p:sldId id="490" r:id="rId204"/>
    <p:sldId id="491" r:id="rId205"/>
    <p:sldId id="287" r:id="rId206"/>
    <p:sldId id="499" r:id="rId207"/>
    <p:sldId id="498" r:id="rId208"/>
    <p:sldId id="505" r:id="rId209"/>
    <p:sldId id="503" r:id="rId210"/>
    <p:sldId id="501" r:id="rId211"/>
    <p:sldId id="502" r:id="rId212"/>
    <p:sldId id="500" r:id="rId213"/>
    <p:sldId id="497" r:id="rId214"/>
    <p:sldId id="496" r:id="rId215"/>
    <p:sldId id="504" r:id="rId216"/>
    <p:sldId id="494" r:id="rId217"/>
    <p:sldId id="495" r:id="rId218"/>
    <p:sldId id="476" r:id="rId219"/>
    <p:sldId id="507" r:id="rId220"/>
    <p:sldId id="477" r:id="rId221"/>
    <p:sldId id="506" r:id="rId222"/>
    <p:sldId id="288" r:id="rId223"/>
    <p:sldId id="289" r:id="rId224"/>
    <p:sldId id="519" r:id="rId225"/>
    <p:sldId id="508" r:id="rId226"/>
    <p:sldId id="509" r:id="rId227"/>
    <p:sldId id="512" r:id="rId228"/>
    <p:sldId id="513" r:id="rId229"/>
    <p:sldId id="518" r:id="rId230"/>
    <p:sldId id="517" r:id="rId231"/>
    <p:sldId id="516" r:id="rId232"/>
    <p:sldId id="515" r:id="rId233"/>
    <p:sldId id="510" r:id="rId234"/>
    <p:sldId id="511" r:id="rId235"/>
    <p:sldId id="514" r:id="rId236"/>
    <p:sldId id="520" r:id="rId237"/>
    <p:sldId id="521" r:id="rId238"/>
    <p:sldId id="526" r:id="rId239"/>
    <p:sldId id="290" r:id="rId240"/>
    <p:sldId id="529" r:id="rId241"/>
    <p:sldId id="528" r:id="rId242"/>
    <p:sldId id="527" r:id="rId243"/>
    <p:sldId id="536" r:id="rId244"/>
    <p:sldId id="538" r:id="rId245"/>
    <p:sldId id="534" r:id="rId246"/>
    <p:sldId id="535" r:id="rId247"/>
    <p:sldId id="533" r:id="rId248"/>
    <p:sldId id="531" r:id="rId249"/>
    <p:sldId id="530" r:id="rId250"/>
    <p:sldId id="537" r:id="rId251"/>
    <p:sldId id="532" r:id="rId252"/>
    <p:sldId id="492" r:id="rId253"/>
    <p:sldId id="493" r:id="rId254"/>
    <p:sldId id="539" r:id="rId255"/>
    <p:sldId id="291" r:id="rId256"/>
    <p:sldId id="541" r:id="rId257"/>
    <p:sldId id="540" r:id="rId258"/>
    <p:sldId id="543" r:id="rId259"/>
    <p:sldId id="546" r:id="rId260"/>
    <p:sldId id="549" r:id="rId261"/>
    <p:sldId id="545" r:id="rId262"/>
    <p:sldId id="547" r:id="rId263"/>
    <p:sldId id="542" r:id="rId264"/>
    <p:sldId id="544" r:id="rId265"/>
    <p:sldId id="551" r:id="rId266"/>
    <p:sldId id="550" r:id="rId267"/>
    <p:sldId id="548" r:id="rId268"/>
    <p:sldId id="522" r:id="rId269"/>
    <p:sldId id="523" r:id="rId270"/>
    <p:sldId id="552" r:id="rId271"/>
    <p:sldId id="553" r:id="rId272"/>
    <p:sldId id="293" r:id="rId273"/>
    <p:sldId id="292" r:id="rId274"/>
    <p:sldId id="554" r:id="rId275"/>
    <p:sldId id="559" r:id="rId276"/>
    <p:sldId id="561" r:id="rId277"/>
    <p:sldId id="564" r:id="rId278"/>
    <p:sldId id="565" r:id="rId279"/>
    <p:sldId id="562" r:id="rId280"/>
    <p:sldId id="563" r:id="rId281"/>
    <p:sldId id="555" r:id="rId282"/>
    <p:sldId id="556" r:id="rId283"/>
    <p:sldId id="560" r:id="rId284"/>
    <p:sldId id="557" r:id="rId285"/>
    <p:sldId id="558" r:id="rId286"/>
    <p:sldId id="524" r:id="rId287"/>
    <p:sldId id="566" r:id="rId288"/>
    <p:sldId id="567" r:id="rId289"/>
    <p:sldId id="525" r:id="rId290"/>
    <p:sldId id="294" r:id="rId291"/>
    <p:sldId id="608" r:id="rId292"/>
    <p:sldId id="614" r:id="rId293"/>
    <p:sldId id="615" r:id="rId294"/>
    <p:sldId id="616" r:id="rId295"/>
    <p:sldId id="611" r:id="rId296"/>
    <p:sldId id="605" r:id="rId297"/>
    <p:sldId id="606" r:id="rId298"/>
    <p:sldId id="610" r:id="rId299"/>
    <p:sldId id="609" r:id="rId300"/>
    <p:sldId id="607" r:id="rId301"/>
    <p:sldId id="613" r:id="rId302"/>
    <p:sldId id="612" r:id="rId303"/>
    <p:sldId id="568" r:id="rId304"/>
    <p:sldId id="569" r:id="rId305"/>
    <p:sldId id="617" r:id="rId306"/>
    <p:sldId id="295" r:id="rId307"/>
    <p:sldId id="620" r:id="rId308"/>
    <p:sldId id="622" r:id="rId309"/>
    <p:sldId id="623" r:id="rId310"/>
    <p:sldId id="628" r:id="rId311"/>
    <p:sldId id="626" r:id="rId312"/>
    <p:sldId id="625" r:id="rId313"/>
    <p:sldId id="629" r:id="rId314"/>
    <p:sldId id="619" r:id="rId315"/>
    <p:sldId id="627" r:id="rId316"/>
    <p:sldId id="621" r:id="rId317"/>
    <p:sldId id="624" r:id="rId318"/>
    <p:sldId id="618" r:id="rId319"/>
    <p:sldId id="570" r:id="rId320"/>
    <p:sldId id="588" r:id="rId321"/>
    <p:sldId id="630" r:id="rId322"/>
    <p:sldId id="297" r:id="rId323"/>
    <p:sldId id="296" r:id="rId324"/>
    <p:sldId id="642" r:id="rId325"/>
    <p:sldId id="640" r:id="rId326"/>
    <p:sldId id="636" r:id="rId327"/>
    <p:sldId id="631" r:id="rId328"/>
    <p:sldId id="632" r:id="rId329"/>
    <p:sldId id="639" r:id="rId330"/>
    <p:sldId id="635" r:id="rId331"/>
    <p:sldId id="638" r:id="rId332"/>
    <p:sldId id="634" r:id="rId333"/>
    <p:sldId id="641" r:id="rId334"/>
    <p:sldId id="637" r:id="rId335"/>
    <p:sldId id="633" r:id="rId336"/>
    <p:sldId id="572" r:id="rId337"/>
    <p:sldId id="643" r:id="rId338"/>
    <p:sldId id="590" r:id="rId339"/>
    <p:sldId id="298" r:id="rId340"/>
    <p:sldId id="644" r:id="rId341"/>
    <p:sldId id="654" r:id="rId342"/>
    <p:sldId id="648" r:id="rId343"/>
    <p:sldId id="651" r:id="rId344"/>
    <p:sldId id="650" r:id="rId345"/>
    <p:sldId id="646" r:id="rId346"/>
    <p:sldId id="652" r:id="rId347"/>
    <p:sldId id="649" r:id="rId348"/>
    <p:sldId id="655" r:id="rId349"/>
    <p:sldId id="645" r:id="rId350"/>
    <p:sldId id="647" r:id="rId351"/>
    <p:sldId id="653" r:id="rId352"/>
    <p:sldId id="573" r:id="rId353"/>
    <p:sldId id="591" r:id="rId354"/>
    <p:sldId id="656" r:id="rId355"/>
    <p:sldId id="657" r:id="rId356"/>
    <p:sldId id="299" r:id="rId357"/>
    <p:sldId id="669" r:id="rId358"/>
    <p:sldId id="665" r:id="rId359"/>
    <p:sldId id="668" r:id="rId360"/>
    <p:sldId id="666" r:id="rId361"/>
    <p:sldId id="658" r:id="rId362"/>
    <p:sldId id="667" r:id="rId363"/>
    <p:sldId id="659" r:id="rId364"/>
    <p:sldId id="662" r:id="rId365"/>
    <p:sldId id="663" r:id="rId366"/>
    <p:sldId id="661" r:id="rId367"/>
    <p:sldId id="664" r:id="rId368"/>
    <p:sldId id="660" r:id="rId369"/>
    <p:sldId id="574" r:id="rId370"/>
    <p:sldId id="592" r:id="rId371"/>
    <p:sldId id="670" r:id="rId372"/>
    <p:sldId id="671" r:id="rId373"/>
    <p:sldId id="301" r:id="rId374"/>
    <p:sldId id="300" r:id="rId375"/>
    <p:sldId id="684" r:id="rId376"/>
    <p:sldId id="672" r:id="rId377"/>
    <p:sldId id="678" r:id="rId378"/>
    <p:sldId id="679" r:id="rId379"/>
    <p:sldId id="677" r:id="rId380"/>
    <p:sldId id="676" r:id="rId381"/>
    <p:sldId id="675" r:id="rId382"/>
    <p:sldId id="683" r:id="rId383"/>
    <p:sldId id="682" r:id="rId384"/>
    <p:sldId id="674" r:id="rId385"/>
    <p:sldId id="680" r:id="rId386"/>
    <p:sldId id="681" r:id="rId387"/>
    <p:sldId id="575" r:id="rId388"/>
    <p:sldId id="593" r:id="rId389"/>
    <p:sldId id="685" r:id="rId390"/>
    <p:sldId id="686" r:id="rId391"/>
    <p:sldId id="302" r:id="rId392"/>
    <p:sldId id="688" r:id="rId393"/>
    <p:sldId id="696" r:id="rId394"/>
    <p:sldId id="690" r:id="rId395"/>
    <p:sldId id="697" r:id="rId396"/>
    <p:sldId id="695" r:id="rId397"/>
    <p:sldId id="693" r:id="rId398"/>
    <p:sldId id="687" r:id="rId399"/>
    <p:sldId id="691" r:id="rId400"/>
    <p:sldId id="694" r:id="rId401"/>
    <p:sldId id="689" r:id="rId402"/>
    <p:sldId id="692" r:id="rId403"/>
    <p:sldId id="699" r:id="rId404"/>
    <p:sldId id="576" r:id="rId405"/>
    <p:sldId id="703" r:id="rId406"/>
    <p:sldId id="594" r:id="rId407"/>
    <p:sldId id="700" r:id="rId408"/>
    <p:sldId id="701" r:id="rId409"/>
    <p:sldId id="308" r:id="rId410"/>
    <p:sldId id="713" r:id="rId411"/>
    <p:sldId id="725" r:id="rId412"/>
    <p:sldId id="710" r:id="rId413"/>
    <p:sldId id="711" r:id="rId414"/>
    <p:sldId id="706" r:id="rId415"/>
    <p:sldId id="709" r:id="rId416"/>
    <p:sldId id="707" r:id="rId417"/>
    <p:sldId id="723" r:id="rId418"/>
    <p:sldId id="705" r:id="rId419"/>
    <p:sldId id="704" r:id="rId420"/>
    <p:sldId id="708" r:id="rId421"/>
    <p:sldId id="712" r:id="rId422"/>
    <p:sldId id="577" r:id="rId423"/>
    <p:sldId id="595" r:id="rId424"/>
    <p:sldId id="726" r:id="rId425"/>
    <p:sldId id="729" r:id="rId426"/>
    <p:sldId id="727" r:id="rId427"/>
    <p:sldId id="303" r:id="rId428"/>
    <p:sldId id="304" r:id="rId429"/>
    <p:sldId id="714" r:id="rId430"/>
    <p:sldId id="740" r:id="rId431"/>
    <p:sldId id="738" r:id="rId432"/>
    <p:sldId id="737" r:id="rId433"/>
    <p:sldId id="735" r:id="rId434"/>
    <p:sldId id="730" r:id="rId435"/>
    <p:sldId id="731" r:id="rId436"/>
    <p:sldId id="736" r:id="rId437"/>
    <p:sldId id="739" r:id="rId438"/>
    <p:sldId id="732" r:id="rId439"/>
    <p:sldId id="734" r:id="rId440"/>
    <p:sldId id="733" r:id="rId441"/>
    <p:sldId id="578" r:id="rId442"/>
    <p:sldId id="596" r:id="rId443"/>
    <p:sldId id="742" r:id="rId444"/>
    <p:sldId id="305" r:id="rId445"/>
    <p:sldId id="715" r:id="rId446"/>
    <p:sldId id="750" r:id="rId447"/>
    <p:sldId id="749" r:id="rId448"/>
    <p:sldId id="753" r:id="rId449"/>
    <p:sldId id="751" r:id="rId450"/>
    <p:sldId id="745" r:id="rId451"/>
    <p:sldId id="747" r:id="rId452"/>
    <p:sldId id="746" r:id="rId453"/>
    <p:sldId id="748" r:id="rId454"/>
    <p:sldId id="743" r:id="rId455"/>
    <p:sldId id="752" r:id="rId456"/>
    <p:sldId id="744" r:id="rId457"/>
    <p:sldId id="579" r:id="rId458"/>
    <p:sldId id="597" r:id="rId459"/>
    <p:sldId id="754" r:id="rId460"/>
    <p:sldId id="755" r:id="rId461"/>
    <p:sldId id="756" r:id="rId462"/>
    <p:sldId id="306" r:id="rId463"/>
    <p:sldId id="763" r:id="rId464"/>
    <p:sldId id="764" r:id="rId465"/>
    <p:sldId id="757" r:id="rId466"/>
    <p:sldId id="760" r:id="rId467"/>
    <p:sldId id="761" r:id="rId468"/>
    <p:sldId id="765" r:id="rId469"/>
    <p:sldId id="762" r:id="rId470"/>
    <p:sldId id="767" r:id="rId471"/>
    <p:sldId id="766" r:id="rId472"/>
    <p:sldId id="716" r:id="rId473"/>
    <p:sldId id="758" r:id="rId474"/>
    <p:sldId id="759" r:id="rId475"/>
    <p:sldId id="580" r:id="rId476"/>
    <p:sldId id="598" r:id="rId477"/>
    <p:sldId id="768" r:id="rId478"/>
    <p:sldId id="307" r:id="rId479"/>
    <p:sldId id="779" r:id="rId480"/>
    <p:sldId id="775" r:id="rId481"/>
    <p:sldId id="772" r:id="rId482"/>
    <p:sldId id="777" r:id="rId483"/>
    <p:sldId id="771" r:id="rId484"/>
    <p:sldId id="778" r:id="rId485"/>
    <p:sldId id="776" r:id="rId486"/>
    <p:sldId id="774" r:id="rId487"/>
    <p:sldId id="773" r:id="rId488"/>
    <p:sldId id="769" r:id="rId489"/>
    <p:sldId id="770" r:id="rId490"/>
    <p:sldId id="717" r:id="rId491"/>
    <p:sldId id="581" r:id="rId492"/>
    <p:sldId id="599" r:id="rId493"/>
    <p:sldId id="780" r:id="rId494"/>
    <p:sldId id="781" r:id="rId495"/>
    <p:sldId id="313" r:id="rId496"/>
    <p:sldId id="309" r:id="rId497"/>
    <p:sldId id="792" r:id="rId498"/>
    <p:sldId id="791" r:id="rId499"/>
    <p:sldId id="789" r:id="rId500"/>
    <p:sldId id="782" r:id="rId501"/>
    <p:sldId id="783" r:id="rId502"/>
    <p:sldId id="784" r:id="rId503"/>
    <p:sldId id="718" r:id="rId504"/>
    <p:sldId id="785" r:id="rId505"/>
    <p:sldId id="790" r:id="rId506"/>
    <p:sldId id="788" r:id="rId507"/>
    <p:sldId id="787" r:id="rId508"/>
    <p:sldId id="793" r:id="rId509"/>
    <p:sldId id="583" r:id="rId510"/>
    <p:sldId id="600" r:id="rId511"/>
    <p:sldId id="794" r:id="rId512"/>
    <p:sldId id="795" r:id="rId513"/>
    <p:sldId id="310" r:id="rId514"/>
    <p:sldId id="719" r:id="rId515"/>
    <p:sldId id="806" r:id="rId516"/>
    <p:sldId id="803" r:id="rId517"/>
    <p:sldId id="807" r:id="rId518"/>
    <p:sldId id="804" r:id="rId519"/>
    <p:sldId id="805" r:id="rId520"/>
    <p:sldId id="801" r:id="rId521"/>
    <p:sldId id="802" r:id="rId522"/>
    <p:sldId id="800" r:id="rId523"/>
    <p:sldId id="799" r:id="rId524"/>
    <p:sldId id="798" r:id="rId525"/>
    <p:sldId id="808" r:id="rId526"/>
    <p:sldId id="584" r:id="rId527"/>
    <p:sldId id="810" r:id="rId528"/>
    <p:sldId id="601" r:id="rId529"/>
    <p:sldId id="311" r:id="rId530"/>
    <p:sldId id="720" r:id="rId531"/>
    <p:sldId id="812" r:id="rId532"/>
    <p:sldId id="820" r:id="rId533"/>
    <p:sldId id="819" r:id="rId534"/>
    <p:sldId id="818" r:id="rId535"/>
    <p:sldId id="817" r:id="rId536"/>
    <p:sldId id="816" r:id="rId537"/>
    <p:sldId id="813" r:id="rId538"/>
    <p:sldId id="821" r:id="rId539"/>
    <p:sldId id="814" r:id="rId540"/>
    <p:sldId id="815" r:id="rId541"/>
    <p:sldId id="811" r:id="rId542"/>
    <p:sldId id="585" r:id="rId543"/>
    <p:sldId id="602" r:id="rId544"/>
    <p:sldId id="822" r:id="rId545"/>
    <p:sldId id="823" r:id="rId546"/>
    <p:sldId id="312" r:id="rId547"/>
    <p:sldId id="834" r:id="rId548"/>
    <p:sldId id="832" r:id="rId549"/>
    <p:sldId id="831" r:id="rId550"/>
    <p:sldId id="829" r:id="rId551"/>
    <p:sldId id="828" r:id="rId552"/>
    <p:sldId id="833" r:id="rId553"/>
    <p:sldId id="830" r:id="rId554"/>
    <p:sldId id="825" r:id="rId555"/>
    <p:sldId id="826" r:id="rId556"/>
    <p:sldId id="721" r:id="rId557"/>
    <p:sldId id="824" r:id="rId558"/>
    <p:sldId id="827" r:id="rId559"/>
    <p:sldId id="586" r:id="rId560"/>
    <p:sldId id="837" r:id="rId561"/>
    <p:sldId id="603" r:id="rId562"/>
    <p:sldId id="835" r:id="rId563"/>
    <p:sldId id="836" r:id="rId564"/>
    <p:sldId id="838" r:id="rId565"/>
    <p:sldId id="314" r:id="rId566"/>
    <p:sldId id="845" r:id="rId567"/>
    <p:sldId id="850" r:id="rId568"/>
    <p:sldId id="844" r:id="rId569"/>
    <p:sldId id="848" r:id="rId570"/>
    <p:sldId id="841" r:id="rId571"/>
    <p:sldId id="722" r:id="rId572"/>
    <p:sldId id="849" r:id="rId573"/>
    <p:sldId id="846" r:id="rId574"/>
    <p:sldId id="842" r:id="rId575"/>
    <p:sldId id="840" r:id="rId576"/>
    <p:sldId id="839" r:id="rId577"/>
    <p:sldId id="843" r:id="rId578"/>
    <p:sldId id="587" r:id="rId579"/>
    <p:sldId id="852" r:id="rId580"/>
    <p:sldId id="604" r:id="rId58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C00000"/>
    <a:srgbClr val="DFC8BB"/>
    <a:srgbClr val="CCAB9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1" autoAdjust="0"/>
    <p:restoredTop sz="94660"/>
  </p:normalViewPr>
  <p:slideViewPr>
    <p:cSldViewPr snapToGrid="0">
      <p:cViewPr varScale="1">
        <p:scale>
          <a:sx n="105" d="100"/>
          <a:sy n="105" d="100"/>
        </p:scale>
        <p:origin x="83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324" Type="http://schemas.openxmlformats.org/officeDocument/2006/relationships/slide" Target="slides/slide323.xml"/><Relationship Id="rId531" Type="http://schemas.openxmlformats.org/officeDocument/2006/relationships/slide" Target="slides/slide530.xml"/><Relationship Id="rId170" Type="http://schemas.openxmlformats.org/officeDocument/2006/relationships/slide" Target="slides/slide169.xml"/><Relationship Id="rId268" Type="http://schemas.openxmlformats.org/officeDocument/2006/relationships/slide" Target="slides/slide267.xml"/><Relationship Id="rId475" Type="http://schemas.openxmlformats.org/officeDocument/2006/relationships/slide" Target="slides/slide474.xml"/><Relationship Id="rId32" Type="http://schemas.openxmlformats.org/officeDocument/2006/relationships/slide" Target="slides/slide31.xml"/><Relationship Id="rId128" Type="http://schemas.openxmlformats.org/officeDocument/2006/relationships/slide" Target="slides/slide127.xml"/><Relationship Id="rId335" Type="http://schemas.openxmlformats.org/officeDocument/2006/relationships/slide" Target="slides/slide334.xml"/><Relationship Id="rId542" Type="http://schemas.openxmlformats.org/officeDocument/2006/relationships/slide" Target="slides/slide541.xml"/><Relationship Id="rId181" Type="http://schemas.openxmlformats.org/officeDocument/2006/relationships/slide" Target="slides/slide180.xml"/><Relationship Id="rId402" Type="http://schemas.openxmlformats.org/officeDocument/2006/relationships/slide" Target="slides/slide401.xml"/><Relationship Id="rId279" Type="http://schemas.openxmlformats.org/officeDocument/2006/relationships/slide" Target="slides/slide278.xml"/><Relationship Id="rId486" Type="http://schemas.openxmlformats.org/officeDocument/2006/relationships/slide" Target="slides/slide485.xml"/><Relationship Id="rId43" Type="http://schemas.openxmlformats.org/officeDocument/2006/relationships/slide" Target="slides/slide42.xml"/><Relationship Id="rId139" Type="http://schemas.openxmlformats.org/officeDocument/2006/relationships/slide" Target="slides/slide138.xml"/><Relationship Id="rId346" Type="http://schemas.openxmlformats.org/officeDocument/2006/relationships/slide" Target="slides/slide345.xml"/><Relationship Id="rId553" Type="http://schemas.openxmlformats.org/officeDocument/2006/relationships/slide" Target="slides/slide552.xml"/><Relationship Id="rId192" Type="http://schemas.openxmlformats.org/officeDocument/2006/relationships/slide" Target="slides/slide191.xml"/><Relationship Id="rId206" Type="http://schemas.openxmlformats.org/officeDocument/2006/relationships/slide" Target="slides/slide205.xml"/><Relationship Id="rId413" Type="http://schemas.openxmlformats.org/officeDocument/2006/relationships/slide" Target="slides/slide412.xml"/><Relationship Id="rId497" Type="http://schemas.openxmlformats.org/officeDocument/2006/relationships/slide" Target="slides/slide496.xml"/><Relationship Id="rId357" Type="http://schemas.openxmlformats.org/officeDocument/2006/relationships/slide" Target="slides/slide356.xml"/><Relationship Id="rId54" Type="http://schemas.openxmlformats.org/officeDocument/2006/relationships/slide" Target="slides/slide53.xml"/><Relationship Id="rId217" Type="http://schemas.openxmlformats.org/officeDocument/2006/relationships/slide" Target="slides/slide216.xml"/><Relationship Id="rId564" Type="http://schemas.openxmlformats.org/officeDocument/2006/relationships/slide" Target="slides/slide563.xml"/><Relationship Id="rId424" Type="http://schemas.openxmlformats.org/officeDocument/2006/relationships/slide" Target="slides/slide423.xml"/><Relationship Id="rId270" Type="http://schemas.openxmlformats.org/officeDocument/2006/relationships/slide" Target="slides/slide269.xml"/><Relationship Id="rId65" Type="http://schemas.openxmlformats.org/officeDocument/2006/relationships/slide" Target="slides/slide64.xml"/><Relationship Id="rId130" Type="http://schemas.openxmlformats.org/officeDocument/2006/relationships/slide" Target="slides/slide129.xml"/><Relationship Id="rId368" Type="http://schemas.openxmlformats.org/officeDocument/2006/relationships/slide" Target="slides/slide367.xml"/><Relationship Id="rId575" Type="http://schemas.openxmlformats.org/officeDocument/2006/relationships/slide" Target="slides/slide574.xml"/><Relationship Id="rId228" Type="http://schemas.openxmlformats.org/officeDocument/2006/relationships/slide" Target="slides/slide227.xml"/><Relationship Id="rId435" Type="http://schemas.openxmlformats.org/officeDocument/2006/relationships/slide" Target="slides/slide434.xml"/><Relationship Id="rId281" Type="http://schemas.openxmlformats.org/officeDocument/2006/relationships/slide" Target="slides/slide280.xml"/><Relationship Id="rId502" Type="http://schemas.openxmlformats.org/officeDocument/2006/relationships/slide" Target="slides/slide501.xml"/><Relationship Id="rId76" Type="http://schemas.openxmlformats.org/officeDocument/2006/relationships/slide" Target="slides/slide75.xml"/><Relationship Id="rId141" Type="http://schemas.openxmlformats.org/officeDocument/2006/relationships/slide" Target="slides/slide140.xml"/><Relationship Id="rId379" Type="http://schemas.openxmlformats.org/officeDocument/2006/relationships/slide" Target="slides/slide378.xml"/><Relationship Id="rId586" Type="http://schemas.openxmlformats.org/officeDocument/2006/relationships/tableStyles" Target="tableStyles.xml"/><Relationship Id="rId7" Type="http://schemas.openxmlformats.org/officeDocument/2006/relationships/slide" Target="slides/slide6.xml"/><Relationship Id="rId239" Type="http://schemas.openxmlformats.org/officeDocument/2006/relationships/slide" Target="slides/slide238.xml"/><Relationship Id="rId446" Type="http://schemas.openxmlformats.org/officeDocument/2006/relationships/slide" Target="slides/slide445.xml"/><Relationship Id="rId250" Type="http://schemas.openxmlformats.org/officeDocument/2006/relationships/slide" Target="slides/slide249.xml"/><Relationship Id="rId292" Type="http://schemas.openxmlformats.org/officeDocument/2006/relationships/slide" Target="slides/slide291.xml"/><Relationship Id="rId306" Type="http://schemas.openxmlformats.org/officeDocument/2006/relationships/slide" Target="slides/slide305.xml"/><Relationship Id="rId488" Type="http://schemas.openxmlformats.org/officeDocument/2006/relationships/slide" Target="slides/slide487.xml"/><Relationship Id="rId45" Type="http://schemas.openxmlformats.org/officeDocument/2006/relationships/slide" Target="slides/slide44.xml"/><Relationship Id="rId87" Type="http://schemas.openxmlformats.org/officeDocument/2006/relationships/slide" Target="slides/slide86.xml"/><Relationship Id="rId110" Type="http://schemas.openxmlformats.org/officeDocument/2006/relationships/slide" Target="slides/slide109.xml"/><Relationship Id="rId348" Type="http://schemas.openxmlformats.org/officeDocument/2006/relationships/slide" Target="slides/slide347.xml"/><Relationship Id="rId513" Type="http://schemas.openxmlformats.org/officeDocument/2006/relationships/slide" Target="slides/slide512.xml"/><Relationship Id="rId555" Type="http://schemas.openxmlformats.org/officeDocument/2006/relationships/slide" Target="slides/slide554.xml"/><Relationship Id="rId152" Type="http://schemas.openxmlformats.org/officeDocument/2006/relationships/slide" Target="slides/slide151.xml"/><Relationship Id="rId194" Type="http://schemas.openxmlformats.org/officeDocument/2006/relationships/slide" Target="slides/slide193.xml"/><Relationship Id="rId208" Type="http://schemas.openxmlformats.org/officeDocument/2006/relationships/slide" Target="slides/slide207.xml"/><Relationship Id="rId415" Type="http://schemas.openxmlformats.org/officeDocument/2006/relationships/slide" Target="slides/slide414.xml"/><Relationship Id="rId457" Type="http://schemas.openxmlformats.org/officeDocument/2006/relationships/slide" Target="slides/slide456.xml"/><Relationship Id="rId261" Type="http://schemas.openxmlformats.org/officeDocument/2006/relationships/slide" Target="slides/slide260.xml"/><Relationship Id="rId499" Type="http://schemas.openxmlformats.org/officeDocument/2006/relationships/slide" Target="slides/slide498.xml"/><Relationship Id="rId14" Type="http://schemas.openxmlformats.org/officeDocument/2006/relationships/slide" Target="slides/slide13.xml"/><Relationship Id="rId56" Type="http://schemas.openxmlformats.org/officeDocument/2006/relationships/slide" Target="slides/slide55.xml"/><Relationship Id="rId317" Type="http://schemas.openxmlformats.org/officeDocument/2006/relationships/slide" Target="slides/slide316.xml"/><Relationship Id="rId359" Type="http://schemas.openxmlformats.org/officeDocument/2006/relationships/slide" Target="slides/slide358.xml"/><Relationship Id="rId524" Type="http://schemas.openxmlformats.org/officeDocument/2006/relationships/slide" Target="slides/slide523.xml"/><Relationship Id="rId566" Type="http://schemas.openxmlformats.org/officeDocument/2006/relationships/slide" Target="slides/slide565.xml"/><Relationship Id="rId98" Type="http://schemas.openxmlformats.org/officeDocument/2006/relationships/slide" Target="slides/slide97.xml"/><Relationship Id="rId121" Type="http://schemas.openxmlformats.org/officeDocument/2006/relationships/slide" Target="slides/slide120.xml"/><Relationship Id="rId163" Type="http://schemas.openxmlformats.org/officeDocument/2006/relationships/slide" Target="slides/slide162.xml"/><Relationship Id="rId219" Type="http://schemas.openxmlformats.org/officeDocument/2006/relationships/slide" Target="slides/slide218.xml"/><Relationship Id="rId370" Type="http://schemas.openxmlformats.org/officeDocument/2006/relationships/slide" Target="slides/slide369.xml"/><Relationship Id="rId426" Type="http://schemas.openxmlformats.org/officeDocument/2006/relationships/slide" Target="slides/slide425.xml"/><Relationship Id="rId230" Type="http://schemas.openxmlformats.org/officeDocument/2006/relationships/slide" Target="slides/slide229.xml"/><Relationship Id="rId468" Type="http://schemas.openxmlformats.org/officeDocument/2006/relationships/slide" Target="slides/slide467.xml"/><Relationship Id="rId25" Type="http://schemas.openxmlformats.org/officeDocument/2006/relationships/slide" Target="slides/slide24.xml"/><Relationship Id="rId67" Type="http://schemas.openxmlformats.org/officeDocument/2006/relationships/slide" Target="slides/slide66.xml"/><Relationship Id="rId272" Type="http://schemas.openxmlformats.org/officeDocument/2006/relationships/slide" Target="slides/slide271.xml"/><Relationship Id="rId328" Type="http://schemas.openxmlformats.org/officeDocument/2006/relationships/slide" Target="slides/slide327.xml"/><Relationship Id="rId535" Type="http://schemas.openxmlformats.org/officeDocument/2006/relationships/slide" Target="slides/slide534.xml"/><Relationship Id="rId577" Type="http://schemas.openxmlformats.org/officeDocument/2006/relationships/slide" Target="slides/slide576.xml"/><Relationship Id="rId132" Type="http://schemas.openxmlformats.org/officeDocument/2006/relationships/slide" Target="slides/slide131.xml"/><Relationship Id="rId174" Type="http://schemas.openxmlformats.org/officeDocument/2006/relationships/slide" Target="slides/slide173.xml"/><Relationship Id="rId381" Type="http://schemas.openxmlformats.org/officeDocument/2006/relationships/slide" Target="slides/slide380.xml"/><Relationship Id="rId241" Type="http://schemas.openxmlformats.org/officeDocument/2006/relationships/slide" Target="slides/slide240.xml"/><Relationship Id="rId437" Type="http://schemas.openxmlformats.org/officeDocument/2006/relationships/slide" Target="slides/slide436.xml"/><Relationship Id="rId479" Type="http://schemas.openxmlformats.org/officeDocument/2006/relationships/slide" Target="slides/slide478.xml"/><Relationship Id="rId36" Type="http://schemas.openxmlformats.org/officeDocument/2006/relationships/slide" Target="slides/slide35.xml"/><Relationship Id="rId283" Type="http://schemas.openxmlformats.org/officeDocument/2006/relationships/slide" Target="slides/slide282.xml"/><Relationship Id="rId339" Type="http://schemas.openxmlformats.org/officeDocument/2006/relationships/slide" Target="slides/slide338.xml"/><Relationship Id="rId490" Type="http://schemas.openxmlformats.org/officeDocument/2006/relationships/slide" Target="slides/slide489.xml"/><Relationship Id="rId504" Type="http://schemas.openxmlformats.org/officeDocument/2006/relationships/slide" Target="slides/slide503.xml"/><Relationship Id="rId546" Type="http://schemas.openxmlformats.org/officeDocument/2006/relationships/slide" Target="slides/slide545.xml"/><Relationship Id="rId78" Type="http://schemas.openxmlformats.org/officeDocument/2006/relationships/slide" Target="slides/slide77.xml"/><Relationship Id="rId101" Type="http://schemas.openxmlformats.org/officeDocument/2006/relationships/slide" Target="slides/slide100.xml"/><Relationship Id="rId143" Type="http://schemas.openxmlformats.org/officeDocument/2006/relationships/slide" Target="slides/slide142.xml"/><Relationship Id="rId185" Type="http://schemas.openxmlformats.org/officeDocument/2006/relationships/slide" Target="slides/slide184.xml"/><Relationship Id="rId350" Type="http://schemas.openxmlformats.org/officeDocument/2006/relationships/slide" Target="slides/slide349.xml"/><Relationship Id="rId406" Type="http://schemas.openxmlformats.org/officeDocument/2006/relationships/slide" Target="slides/slide405.xml"/><Relationship Id="rId9" Type="http://schemas.openxmlformats.org/officeDocument/2006/relationships/slide" Target="slides/slide8.xml"/><Relationship Id="rId210" Type="http://schemas.openxmlformats.org/officeDocument/2006/relationships/slide" Target="slides/slide209.xml"/><Relationship Id="rId392" Type="http://schemas.openxmlformats.org/officeDocument/2006/relationships/slide" Target="slides/slide391.xml"/><Relationship Id="rId448" Type="http://schemas.openxmlformats.org/officeDocument/2006/relationships/slide" Target="slides/slide447.xml"/><Relationship Id="rId252" Type="http://schemas.openxmlformats.org/officeDocument/2006/relationships/slide" Target="slides/slide251.xml"/><Relationship Id="rId294" Type="http://schemas.openxmlformats.org/officeDocument/2006/relationships/slide" Target="slides/slide293.xml"/><Relationship Id="rId308" Type="http://schemas.openxmlformats.org/officeDocument/2006/relationships/slide" Target="slides/slide307.xml"/><Relationship Id="rId515" Type="http://schemas.openxmlformats.org/officeDocument/2006/relationships/slide" Target="slides/slide514.xml"/><Relationship Id="rId47" Type="http://schemas.openxmlformats.org/officeDocument/2006/relationships/slide" Target="slides/slide46.xml"/><Relationship Id="rId89" Type="http://schemas.openxmlformats.org/officeDocument/2006/relationships/slide" Target="slides/slide88.xml"/><Relationship Id="rId112" Type="http://schemas.openxmlformats.org/officeDocument/2006/relationships/slide" Target="slides/slide111.xml"/><Relationship Id="rId154" Type="http://schemas.openxmlformats.org/officeDocument/2006/relationships/slide" Target="slides/slide153.xml"/><Relationship Id="rId361" Type="http://schemas.openxmlformats.org/officeDocument/2006/relationships/slide" Target="slides/slide360.xml"/><Relationship Id="rId557" Type="http://schemas.openxmlformats.org/officeDocument/2006/relationships/slide" Target="slides/slide556.xml"/><Relationship Id="rId196" Type="http://schemas.openxmlformats.org/officeDocument/2006/relationships/slide" Target="slides/slide195.xml"/><Relationship Id="rId417" Type="http://schemas.openxmlformats.org/officeDocument/2006/relationships/slide" Target="slides/slide416.xml"/><Relationship Id="rId459" Type="http://schemas.openxmlformats.org/officeDocument/2006/relationships/slide" Target="slides/slide458.xml"/><Relationship Id="rId16" Type="http://schemas.openxmlformats.org/officeDocument/2006/relationships/slide" Target="slides/slide15.xml"/><Relationship Id="rId221" Type="http://schemas.openxmlformats.org/officeDocument/2006/relationships/slide" Target="slides/slide220.xml"/><Relationship Id="rId263" Type="http://schemas.openxmlformats.org/officeDocument/2006/relationships/slide" Target="slides/slide262.xml"/><Relationship Id="rId319" Type="http://schemas.openxmlformats.org/officeDocument/2006/relationships/slide" Target="slides/slide318.xml"/><Relationship Id="rId470" Type="http://schemas.openxmlformats.org/officeDocument/2006/relationships/slide" Target="slides/slide469.xml"/><Relationship Id="rId526" Type="http://schemas.openxmlformats.org/officeDocument/2006/relationships/slide" Target="slides/slide525.xml"/><Relationship Id="rId58" Type="http://schemas.openxmlformats.org/officeDocument/2006/relationships/slide" Target="slides/slide57.xml"/><Relationship Id="rId123" Type="http://schemas.openxmlformats.org/officeDocument/2006/relationships/slide" Target="slides/slide122.xml"/><Relationship Id="rId330" Type="http://schemas.openxmlformats.org/officeDocument/2006/relationships/slide" Target="slides/slide329.xml"/><Relationship Id="rId568" Type="http://schemas.openxmlformats.org/officeDocument/2006/relationships/slide" Target="slides/slide567.xml"/><Relationship Id="rId165" Type="http://schemas.openxmlformats.org/officeDocument/2006/relationships/slide" Target="slides/slide164.xml"/><Relationship Id="rId372" Type="http://schemas.openxmlformats.org/officeDocument/2006/relationships/slide" Target="slides/slide371.xml"/><Relationship Id="rId428" Type="http://schemas.openxmlformats.org/officeDocument/2006/relationships/slide" Target="slides/slide427.xml"/><Relationship Id="rId232" Type="http://schemas.openxmlformats.org/officeDocument/2006/relationships/slide" Target="slides/slide231.xml"/><Relationship Id="rId274" Type="http://schemas.openxmlformats.org/officeDocument/2006/relationships/slide" Target="slides/slide273.xml"/><Relationship Id="rId481" Type="http://schemas.openxmlformats.org/officeDocument/2006/relationships/slide" Target="slides/slide480.xml"/><Relationship Id="rId27" Type="http://schemas.openxmlformats.org/officeDocument/2006/relationships/slide" Target="slides/slide26.xml"/><Relationship Id="rId69" Type="http://schemas.openxmlformats.org/officeDocument/2006/relationships/slide" Target="slides/slide68.xml"/><Relationship Id="rId134" Type="http://schemas.openxmlformats.org/officeDocument/2006/relationships/slide" Target="slides/slide133.xml"/><Relationship Id="rId537" Type="http://schemas.openxmlformats.org/officeDocument/2006/relationships/slide" Target="slides/slide536.xml"/><Relationship Id="rId579" Type="http://schemas.openxmlformats.org/officeDocument/2006/relationships/slide" Target="slides/slide578.xml"/><Relationship Id="rId80" Type="http://schemas.openxmlformats.org/officeDocument/2006/relationships/slide" Target="slides/slide79.xml"/><Relationship Id="rId176" Type="http://schemas.openxmlformats.org/officeDocument/2006/relationships/slide" Target="slides/slide175.xml"/><Relationship Id="rId341" Type="http://schemas.openxmlformats.org/officeDocument/2006/relationships/slide" Target="slides/slide340.xml"/><Relationship Id="rId383" Type="http://schemas.openxmlformats.org/officeDocument/2006/relationships/slide" Target="slides/slide382.xml"/><Relationship Id="rId439" Type="http://schemas.openxmlformats.org/officeDocument/2006/relationships/slide" Target="slides/slide438.xml"/><Relationship Id="rId201" Type="http://schemas.openxmlformats.org/officeDocument/2006/relationships/slide" Target="slides/slide200.xml"/><Relationship Id="rId243" Type="http://schemas.openxmlformats.org/officeDocument/2006/relationships/slide" Target="slides/slide242.xml"/><Relationship Id="rId285" Type="http://schemas.openxmlformats.org/officeDocument/2006/relationships/slide" Target="slides/slide284.xml"/><Relationship Id="rId450" Type="http://schemas.openxmlformats.org/officeDocument/2006/relationships/slide" Target="slides/slide449.xml"/><Relationship Id="rId506" Type="http://schemas.openxmlformats.org/officeDocument/2006/relationships/slide" Target="slides/slide505.xml"/><Relationship Id="rId38" Type="http://schemas.openxmlformats.org/officeDocument/2006/relationships/slide" Target="slides/slide37.xml"/><Relationship Id="rId103" Type="http://schemas.openxmlformats.org/officeDocument/2006/relationships/slide" Target="slides/slide102.xml"/><Relationship Id="rId310" Type="http://schemas.openxmlformats.org/officeDocument/2006/relationships/slide" Target="slides/slide309.xml"/><Relationship Id="rId492" Type="http://schemas.openxmlformats.org/officeDocument/2006/relationships/slide" Target="slides/slide491.xml"/><Relationship Id="rId548" Type="http://schemas.openxmlformats.org/officeDocument/2006/relationships/slide" Target="slides/slide547.xml"/><Relationship Id="rId91" Type="http://schemas.openxmlformats.org/officeDocument/2006/relationships/slide" Target="slides/slide90.xml"/><Relationship Id="rId145" Type="http://schemas.openxmlformats.org/officeDocument/2006/relationships/slide" Target="slides/slide144.xml"/><Relationship Id="rId187" Type="http://schemas.openxmlformats.org/officeDocument/2006/relationships/slide" Target="slides/slide186.xml"/><Relationship Id="rId352" Type="http://schemas.openxmlformats.org/officeDocument/2006/relationships/slide" Target="slides/slide351.xml"/><Relationship Id="rId394" Type="http://schemas.openxmlformats.org/officeDocument/2006/relationships/slide" Target="slides/slide393.xml"/><Relationship Id="rId408" Type="http://schemas.openxmlformats.org/officeDocument/2006/relationships/slide" Target="slides/slide407.xml"/><Relationship Id="rId212" Type="http://schemas.openxmlformats.org/officeDocument/2006/relationships/slide" Target="slides/slide211.xml"/><Relationship Id="rId254" Type="http://schemas.openxmlformats.org/officeDocument/2006/relationships/slide" Target="slides/slide253.xml"/><Relationship Id="rId49" Type="http://schemas.openxmlformats.org/officeDocument/2006/relationships/slide" Target="slides/slide48.xml"/><Relationship Id="rId114" Type="http://schemas.openxmlformats.org/officeDocument/2006/relationships/slide" Target="slides/slide113.xml"/><Relationship Id="rId296" Type="http://schemas.openxmlformats.org/officeDocument/2006/relationships/slide" Target="slides/slide295.xml"/><Relationship Id="rId461" Type="http://schemas.openxmlformats.org/officeDocument/2006/relationships/slide" Target="slides/slide460.xml"/><Relationship Id="rId517" Type="http://schemas.openxmlformats.org/officeDocument/2006/relationships/slide" Target="slides/slide516.xml"/><Relationship Id="rId559" Type="http://schemas.openxmlformats.org/officeDocument/2006/relationships/slide" Target="slides/slide558.xml"/><Relationship Id="rId60" Type="http://schemas.openxmlformats.org/officeDocument/2006/relationships/slide" Target="slides/slide59.xml"/><Relationship Id="rId156" Type="http://schemas.openxmlformats.org/officeDocument/2006/relationships/slide" Target="slides/slide155.xml"/><Relationship Id="rId198" Type="http://schemas.openxmlformats.org/officeDocument/2006/relationships/slide" Target="slides/slide197.xml"/><Relationship Id="rId321" Type="http://schemas.openxmlformats.org/officeDocument/2006/relationships/slide" Target="slides/slide320.xml"/><Relationship Id="rId363" Type="http://schemas.openxmlformats.org/officeDocument/2006/relationships/slide" Target="slides/slide362.xml"/><Relationship Id="rId419" Type="http://schemas.openxmlformats.org/officeDocument/2006/relationships/slide" Target="slides/slide418.xml"/><Relationship Id="rId570" Type="http://schemas.openxmlformats.org/officeDocument/2006/relationships/slide" Target="slides/slide569.xml"/><Relationship Id="rId223" Type="http://schemas.openxmlformats.org/officeDocument/2006/relationships/slide" Target="slides/slide222.xml"/><Relationship Id="rId430" Type="http://schemas.openxmlformats.org/officeDocument/2006/relationships/slide" Target="slides/slide429.xml"/><Relationship Id="rId18" Type="http://schemas.openxmlformats.org/officeDocument/2006/relationships/slide" Target="slides/slide17.xml"/><Relationship Id="rId265" Type="http://schemas.openxmlformats.org/officeDocument/2006/relationships/slide" Target="slides/slide264.xml"/><Relationship Id="rId472" Type="http://schemas.openxmlformats.org/officeDocument/2006/relationships/slide" Target="slides/slide471.xml"/><Relationship Id="rId528" Type="http://schemas.openxmlformats.org/officeDocument/2006/relationships/slide" Target="slides/slide527.xml"/><Relationship Id="rId125" Type="http://schemas.openxmlformats.org/officeDocument/2006/relationships/slide" Target="slides/slide124.xml"/><Relationship Id="rId167" Type="http://schemas.openxmlformats.org/officeDocument/2006/relationships/slide" Target="slides/slide166.xml"/><Relationship Id="rId332" Type="http://schemas.openxmlformats.org/officeDocument/2006/relationships/slide" Target="slides/slide331.xml"/><Relationship Id="rId374" Type="http://schemas.openxmlformats.org/officeDocument/2006/relationships/slide" Target="slides/slide373.xml"/><Relationship Id="rId581" Type="http://schemas.openxmlformats.org/officeDocument/2006/relationships/slide" Target="slides/slide580.xml"/><Relationship Id="rId71" Type="http://schemas.openxmlformats.org/officeDocument/2006/relationships/slide" Target="slides/slide70.xml"/><Relationship Id="rId234" Type="http://schemas.openxmlformats.org/officeDocument/2006/relationships/slide" Target="slides/slide233.xml"/><Relationship Id="rId2" Type="http://schemas.openxmlformats.org/officeDocument/2006/relationships/slide" Target="slides/slide1.xml"/><Relationship Id="rId29" Type="http://schemas.openxmlformats.org/officeDocument/2006/relationships/slide" Target="slides/slide28.xml"/><Relationship Id="rId276" Type="http://schemas.openxmlformats.org/officeDocument/2006/relationships/slide" Target="slides/slide275.xml"/><Relationship Id="rId441" Type="http://schemas.openxmlformats.org/officeDocument/2006/relationships/slide" Target="slides/slide440.xml"/><Relationship Id="rId483" Type="http://schemas.openxmlformats.org/officeDocument/2006/relationships/slide" Target="slides/slide482.xml"/><Relationship Id="rId539" Type="http://schemas.openxmlformats.org/officeDocument/2006/relationships/slide" Target="slides/slide538.xml"/><Relationship Id="rId40" Type="http://schemas.openxmlformats.org/officeDocument/2006/relationships/slide" Target="slides/slide39.xml"/><Relationship Id="rId136" Type="http://schemas.openxmlformats.org/officeDocument/2006/relationships/slide" Target="slides/slide135.xml"/><Relationship Id="rId178" Type="http://schemas.openxmlformats.org/officeDocument/2006/relationships/slide" Target="slides/slide177.xml"/><Relationship Id="rId301" Type="http://schemas.openxmlformats.org/officeDocument/2006/relationships/slide" Target="slides/slide300.xml"/><Relationship Id="rId343" Type="http://schemas.openxmlformats.org/officeDocument/2006/relationships/slide" Target="slides/slide342.xml"/><Relationship Id="rId550" Type="http://schemas.openxmlformats.org/officeDocument/2006/relationships/slide" Target="slides/slide549.xml"/><Relationship Id="rId82" Type="http://schemas.openxmlformats.org/officeDocument/2006/relationships/slide" Target="slides/slide81.xml"/><Relationship Id="rId203" Type="http://schemas.openxmlformats.org/officeDocument/2006/relationships/slide" Target="slides/slide202.xml"/><Relationship Id="rId385" Type="http://schemas.openxmlformats.org/officeDocument/2006/relationships/slide" Target="slides/slide384.xml"/><Relationship Id="rId245" Type="http://schemas.openxmlformats.org/officeDocument/2006/relationships/slide" Target="slides/slide244.xml"/><Relationship Id="rId287" Type="http://schemas.openxmlformats.org/officeDocument/2006/relationships/slide" Target="slides/slide286.xml"/><Relationship Id="rId410" Type="http://schemas.openxmlformats.org/officeDocument/2006/relationships/slide" Target="slides/slide409.xml"/><Relationship Id="rId452" Type="http://schemas.openxmlformats.org/officeDocument/2006/relationships/slide" Target="slides/slide451.xml"/><Relationship Id="rId494" Type="http://schemas.openxmlformats.org/officeDocument/2006/relationships/slide" Target="slides/slide493.xml"/><Relationship Id="rId508" Type="http://schemas.openxmlformats.org/officeDocument/2006/relationships/slide" Target="slides/slide507.xml"/><Relationship Id="rId105" Type="http://schemas.openxmlformats.org/officeDocument/2006/relationships/slide" Target="slides/slide104.xml"/><Relationship Id="rId147" Type="http://schemas.openxmlformats.org/officeDocument/2006/relationships/slide" Target="slides/slide146.xml"/><Relationship Id="rId312" Type="http://schemas.openxmlformats.org/officeDocument/2006/relationships/slide" Target="slides/slide311.xml"/><Relationship Id="rId354" Type="http://schemas.openxmlformats.org/officeDocument/2006/relationships/slide" Target="slides/slide353.xml"/><Relationship Id="rId51" Type="http://schemas.openxmlformats.org/officeDocument/2006/relationships/slide" Target="slides/slide50.xml"/><Relationship Id="rId93" Type="http://schemas.openxmlformats.org/officeDocument/2006/relationships/slide" Target="slides/slide92.xml"/><Relationship Id="rId189" Type="http://schemas.openxmlformats.org/officeDocument/2006/relationships/slide" Target="slides/slide188.xml"/><Relationship Id="rId396" Type="http://schemas.openxmlformats.org/officeDocument/2006/relationships/slide" Target="slides/slide395.xml"/><Relationship Id="rId561" Type="http://schemas.openxmlformats.org/officeDocument/2006/relationships/slide" Target="slides/slide560.xml"/><Relationship Id="rId214" Type="http://schemas.openxmlformats.org/officeDocument/2006/relationships/slide" Target="slides/slide213.xml"/><Relationship Id="rId256" Type="http://schemas.openxmlformats.org/officeDocument/2006/relationships/slide" Target="slides/slide255.xml"/><Relationship Id="rId298" Type="http://schemas.openxmlformats.org/officeDocument/2006/relationships/slide" Target="slides/slide297.xml"/><Relationship Id="rId421" Type="http://schemas.openxmlformats.org/officeDocument/2006/relationships/slide" Target="slides/slide420.xml"/><Relationship Id="rId463" Type="http://schemas.openxmlformats.org/officeDocument/2006/relationships/slide" Target="slides/slide462.xml"/><Relationship Id="rId519" Type="http://schemas.openxmlformats.org/officeDocument/2006/relationships/slide" Target="slides/slide518.xml"/><Relationship Id="rId116" Type="http://schemas.openxmlformats.org/officeDocument/2006/relationships/slide" Target="slides/slide115.xml"/><Relationship Id="rId158" Type="http://schemas.openxmlformats.org/officeDocument/2006/relationships/slide" Target="slides/slide157.xml"/><Relationship Id="rId323" Type="http://schemas.openxmlformats.org/officeDocument/2006/relationships/slide" Target="slides/slide322.xml"/><Relationship Id="rId530" Type="http://schemas.openxmlformats.org/officeDocument/2006/relationships/slide" Target="slides/slide529.xml"/><Relationship Id="rId20" Type="http://schemas.openxmlformats.org/officeDocument/2006/relationships/slide" Target="slides/slide19.xml"/><Relationship Id="rId62" Type="http://schemas.openxmlformats.org/officeDocument/2006/relationships/slide" Target="slides/slide61.xml"/><Relationship Id="rId365" Type="http://schemas.openxmlformats.org/officeDocument/2006/relationships/slide" Target="slides/slide364.xml"/><Relationship Id="rId572" Type="http://schemas.openxmlformats.org/officeDocument/2006/relationships/slide" Target="slides/slide571.xml"/><Relationship Id="rId225" Type="http://schemas.openxmlformats.org/officeDocument/2006/relationships/slide" Target="slides/slide224.xml"/><Relationship Id="rId267" Type="http://schemas.openxmlformats.org/officeDocument/2006/relationships/slide" Target="slides/slide266.xml"/><Relationship Id="rId432" Type="http://schemas.openxmlformats.org/officeDocument/2006/relationships/slide" Target="slides/slide431.xml"/><Relationship Id="rId474" Type="http://schemas.openxmlformats.org/officeDocument/2006/relationships/slide" Target="slides/slide473.xml"/><Relationship Id="rId127" Type="http://schemas.openxmlformats.org/officeDocument/2006/relationships/slide" Target="slides/slide126.xml"/><Relationship Id="rId31" Type="http://schemas.openxmlformats.org/officeDocument/2006/relationships/slide" Target="slides/slide30.xml"/><Relationship Id="rId73" Type="http://schemas.openxmlformats.org/officeDocument/2006/relationships/slide" Target="slides/slide72.xml"/><Relationship Id="rId169" Type="http://schemas.openxmlformats.org/officeDocument/2006/relationships/slide" Target="slides/slide168.xml"/><Relationship Id="rId334" Type="http://schemas.openxmlformats.org/officeDocument/2006/relationships/slide" Target="slides/slide333.xml"/><Relationship Id="rId376" Type="http://schemas.openxmlformats.org/officeDocument/2006/relationships/slide" Target="slides/slide375.xml"/><Relationship Id="rId541" Type="http://schemas.openxmlformats.org/officeDocument/2006/relationships/slide" Target="slides/slide540.xml"/><Relationship Id="rId583" Type="http://schemas.openxmlformats.org/officeDocument/2006/relationships/presProps" Target="presProps.xml"/><Relationship Id="rId4" Type="http://schemas.openxmlformats.org/officeDocument/2006/relationships/slide" Target="slides/slide3.xml"/><Relationship Id="rId180" Type="http://schemas.openxmlformats.org/officeDocument/2006/relationships/slide" Target="slides/slide179.xml"/><Relationship Id="rId236" Type="http://schemas.openxmlformats.org/officeDocument/2006/relationships/slide" Target="slides/slide235.xml"/><Relationship Id="rId278" Type="http://schemas.openxmlformats.org/officeDocument/2006/relationships/slide" Target="slides/slide277.xml"/><Relationship Id="rId401" Type="http://schemas.openxmlformats.org/officeDocument/2006/relationships/slide" Target="slides/slide400.xml"/><Relationship Id="rId443" Type="http://schemas.openxmlformats.org/officeDocument/2006/relationships/slide" Target="slides/slide442.xml"/><Relationship Id="rId303" Type="http://schemas.openxmlformats.org/officeDocument/2006/relationships/slide" Target="slides/slide302.xml"/><Relationship Id="rId485" Type="http://schemas.openxmlformats.org/officeDocument/2006/relationships/slide" Target="slides/slide484.xml"/><Relationship Id="rId42" Type="http://schemas.openxmlformats.org/officeDocument/2006/relationships/slide" Target="slides/slide41.xml"/><Relationship Id="rId84" Type="http://schemas.openxmlformats.org/officeDocument/2006/relationships/slide" Target="slides/slide83.xml"/><Relationship Id="rId138" Type="http://schemas.openxmlformats.org/officeDocument/2006/relationships/slide" Target="slides/slide137.xml"/><Relationship Id="rId345" Type="http://schemas.openxmlformats.org/officeDocument/2006/relationships/slide" Target="slides/slide344.xml"/><Relationship Id="rId387" Type="http://schemas.openxmlformats.org/officeDocument/2006/relationships/slide" Target="slides/slide386.xml"/><Relationship Id="rId510" Type="http://schemas.openxmlformats.org/officeDocument/2006/relationships/slide" Target="slides/slide509.xml"/><Relationship Id="rId552" Type="http://schemas.openxmlformats.org/officeDocument/2006/relationships/slide" Target="slides/slide551.xml"/><Relationship Id="rId191" Type="http://schemas.openxmlformats.org/officeDocument/2006/relationships/slide" Target="slides/slide190.xml"/><Relationship Id="rId205" Type="http://schemas.openxmlformats.org/officeDocument/2006/relationships/slide" Target="slides/slide204.xml"/><Relationship Id="rId247" Type="http://schemas.openxmlformats.org/officeDocument/2006/relationships/slide" Target="slides/slide246.xml"/><Relationship Id="rId412" Type="http://schemas.openxmlformats.org/officeDocument/2006/relationships/slide" Target="slides/slide411.xml"/><Relationship Id="rId107" Type="http://schemas.openxmlformats.org/officeDocument/2006/relationships/slide" Target="slides/slide106.xml"/><Relationship Id="rId289" Type="http://schemas.openxmlformats.org/officeDocument/2006/relationships/slide" Target="slides/slide288.xml"/><Relationship Id="rId454" Type="http://schemas.openxmlformats.org/officeDocument/2006/relationships/slide" Target="slides/slide453.xml"/><Relationship Id="rId496" Type="http://schemas.openxmlformats.org/officeDocument/2006/relationships/slide" Target="slides/slide495.xml"/><Relationship Id="rId11" Type="http://schemas.openxmlformats.org/officeDocument/2006/relationships/slide" Target="slides/slide10.xml"/><Relationship Id="rId53" Type="http://schemas.openxmlformats.org/officeDocument/2006/relationships/slide" Target="slides/slide52.xml"/><Relationship Id="rId149" Type="http://schemas.openxmlformats.org/officeDocument/2006/relationships/slide" Target="slides/slide148.xml"/><Relationship Id="rId314" Type="http://schemas.openxmlformats.org/officeDocument/2006/relationships/slide" Target="slides/slide313.xml"/><Relationship Id="rId356" Type="http://schemas.openxmlformats.org/officeDocument/2006/relationships/slide" Target="slides/slide355.xml"/><Relationship Id="rId398" Type="http://schemas.openxmlformats.org/officeDocument/2006/relationships/slide" Target="slides/slide397.xml"/><Relationship Id="rId521" Type="http://schemas.openxmlformats.org/officeDocument/2006/relationships/slide" Target="slides/slide520.xml"/><Relationship Id="rId563" Type="http://schemas.openxmlformats.org/officeDocument/2006/relationships/slide" Target="slides/slide562.xml"/><Relationship Id="rId95" Type="http://schemas.openxmlformats.org/officeDocument/2006/relationships/slide" Target="slides/slide94.xml"/><Relationship Id="rId160" Type="http://schemas.openxmlformats.org/officeDocument/2006/relationships/slide" Target="slides/slide159.xml"/><Relationship Id="rId216" Type="http://schemas.openxmlformats.org/officeDocument/2006/relationships/slide" Target="slides/slide215.xml"/><Relationship Id="rId423" Type="http://schemas.openxmlformats.org/officeDocument/2006/relationships/slide" Target="slides/slide422.xml"/><Relationship Id="rId258" Type="http://schemas.openxmlformats.org/officeDocument/2006/relationships/slide" Target="slides/slide257.xml"/><Relationship Id="rId465" Type="http://schemas.openxmlformats.org/officeDocument/2006/relationships/slide" Target="slides/slide464.xml"/><Relationship Id="rId22" Type="http://schemas.openxmlformats.org/officeDocument/2006/relationships/slide" Target="slides/slide21.xml"/><Relationship Id="rId64" Type="http://schemas.openxmlformats.org/officeDocument/2006/relationships/slide" Target="slides/slide63.xml"/><Relationship Id="rId118" Type="http://schemas.openxmlformats.org/officeDocument/2006/relationships/slide" Target="slides/slide117.xml"/><Relationship Id="rId325" Type="http://schemas.openxmlformats.org/officeDocument/2006/relationships/slide" Target="slides/slide324.xml"/><Relationship Id="rId367" Type="http://schemas.openxmlformats.org/officeDocument/2006/relationships/slide" Target="slides/slide366.xml"/><Relationship Id="rId532" Type="http://schemas.openxmlformats.org/officeDocument/2006/relationships/slide" Target="slides/slide531.xml"/><Relationship Id="rId574" Type="http://schemas.openxmlformats.org/officeDocument/2006/relationships/slide" Target="slides/slide573.xml"/><Relationship Id="rId171" Type="http://schemas.openxmlformats.org/officeDocument/2006/relationships/slide" Target="slides/slide170.xml"/><Relationship Id="rId227" Type="http://schemas.openxmlformats.org/officeDocument/2006/relationships/slide" Target="slides/slide226.xml"/><Relationship Id="rId269" Type="http://schemas.openxmlformats.org/officeDocument/2006/relationships/slide" Target="slides/slide268.xml"/><Relationship Id="rId434" Type="http://schemas.openxmlformats.org/officeDocument/2006/relationships/slide" Target="slides/slide433.xml"/><Relationship Id="rId476" Type="http://schemas.openxmlformats.org/officeDocument/2006/relationships/slide" Target="slides/slide475.xml"/><Relationship Id="rId33" Type="http://schemas.openxmlformats.org/officeDocument/2006/relationships/slide" Target="slides/slide32.xml"/><Relationship Id="rId129" Type="http://schemas.openxmlformats.org/officeDocument/2006/relationships/slide" Target="slides/slide128.xml"/><Relationship Id="rId280" Type="http://schemas.openxmlformats.org/officeDocument/2006/relationships/slide" Target="slides/slide279.xml"/><Relationship Id="rId336" Type="http://schemas.openxmlformats.org/officeDocument/2006/relationships/slide" Target="slides/slide335.xml"/><Relationship Id="rId501" Type="http://schemas.openxmlformats.org/officeDocument/2006/relationships/slide" Target="slides/slide500.xml"/><Relationship Id="rId543" Type="http://schemas.openxmlformats.org/officeDocument/2006/relationships/slide" Target="slides/slide542.xml"/><Relationship Id="rId75" Type="http://schemas.openxmlformats.org/officeDocument/2006/relationships/slide" Target="slides/slide74.xml"/><Relationship Id="rId140" Type="http://schemas.openxmlformats.org/officeDocument/2006/relationships/slide" Target="slides/slide139.xml"/><Relationship Id="rId182" Type="http://schemas.openxmlformats.org/officeDocument/2006/relationships/slide" Target="slides/slide181.xml"/><Relationship Id="rId378" Type="http://schemas.openxmlformats.org/officeDocument/2006/relationships/slide" Target="slides/slide377.xml"/><Relationship Id="rId403" Type="http://schemas.openxmlformats.org/officeDocument/2006/relationships/slide" Target="slides/slide402.xml"/><Relationship Id="rId585" Type="http://schemas.openxmlformats.org/officeDocument/2006/relationships/theme" Target="theme/theme1.xml"/><Relationship Id="rId6" Type="http://schemas.openxmlformats.org/officeDocument/2006/relationships/slide" Target="slides/slide5.xml"/><Relationship Id="rId238" Type="http://schemas.openxmlformats.org/officeDocument/2006/relationships/slide" Target="slides/slide237.xml"/><Relationship Id="rId445" Type="http://schemas.openxmlformats.org/officeDocument/2006/relationships/slide" Target="slides/slide444.xml"/><Relationship Id="rId487" Type="http://schemas.openxmlformats.org/officeDocument/2006/relationships/slide" Target="slides/slide486.xml"/><Relationship Id="rId291" Type="http://schemas.openxmlformats.org/officeDocument/2006/relationships/slide" Target="slides/slide290.xml"/><Relationship Id="rId305" Type="http://schemas.openxmlformats.org/officeDocument/2006/relationships/slide" Target="slides/slide304.xml"/><Relationship Id="rId347" Type="http://schemas.openxmlformats.org/officeDocument/2006/relationships/slide" Target="slides/slide346.xml"/><Relationship Id="rId512" Type="http://schemas.openxmlformats.org/officeDocument/2006/relationships/slide" Target="slides/slide511.xml"/><Relationship Id="rId44" Type="http://schemas.openxmlformats.org/officeDocument/2006/relationships/slide" Target="slides/slide43.xml"/><Relationship Id="rId86" Type="http://schemas.openxmlformats.org/officeDocument/2006/relationships/slide" Target="slides/slide85.xml"/><Relationship Id="rId151" Type="http://schemas.openxmlformats.org/officeDocument/2006/relationships/slide" Target="slides/slide150.xml"/><Relationship Id="rId389" Type="http://schemas.openxmlformats.org/officeDocument/2006/relationships/slide" Target="slides/slide388.xml"/><Relationship Id="rId554" Type="http://schemas.openxmlformats.org/officeDocument/2006/relationships/slide" Target="slides/slide553.xml"/><Relationship Id="rId193" Type="http://schemas.openxmlformats.org/officeDocument/2006/relationships/slide" Target="slides/slide192.xml"/><Relationship Id="rId207" Type="http://schemas.openxmlformats.org/officeDocument/2006/relationships/slide" Target="slides/slide206.xml"/><Relationship Id="rId249" Type="http://schemas.openxmlformats.org/officeDocument/2006/relationships/slide" Target="slides/slide248.xml"/><Relationship Id="rId414" Type="http://schemas.openxmlformats.org/officeDocument/2006/relationships/slide" Target="slides/slide413.xml"/><Relationship Id="rId456" Type="http://schemas.openxmlformats.org/officeDocument/2006/relationships/slide" Target="slides/slide455.xml"/><Relationship Id="rId498" Type="http://schemas.openxmlformats.org/officeDocument/2006/relationships/slide" Target="slides/slide497.xml"/><Relationship Id="rId13" Type="http://schemas.openxmlformats.org/officeDocument/2006/relationships/slide" Target="slides/slide12.xml"/><Relationship Id="rId109" Type="http://schemas.openxmlformats.org/officeDocument/2006/relationships/slide" Target="slides/slide108.xml"/><Relationship Id="rId260" Type="http://schemas.openxmlformats.org/officeDocument/2006/relationships/slide" Target="slides/slide259.xml"/><Relationship Id="rId316" Type="http://schemas.openxmlformats.org/officeDocument/2006/relationships/slide" Target="slides/slide315.xml"/><Relationship Id="rId523" Type="http://schemas.openxmlformats.org/officeDocument/2006/relationships/slide" Target="slides/slide522.xml"/><Relationship Id="rId55" Type="http://schemas.openxmlformats.org/officeDocument/2006/relationships/slide" Target="slides/slide54.xml"/><Relationship Id="rId97" Type="http://schemas.openxmlformats.org/officeDocument/2006/relationships/slide" Target="slides/slide96.xml"/><Relationship Id="rId120" Type="http://schemas.openxmlformats.org/officeDocument/2006/relationships/slide" Target="slides/slide119.xml"/><Relationship Id="rId358" Type="http://schemas.openxmlformats.org/officeDocument/2006/relationships/slide" Target="slides/slide357.xml"/><Relationship Id="rId565" Type="http://schemas.openxmlformats.org/officeDocument/2006/relationships/slide" Target="slides/slide564.xml"/><Relationship Id="rId162" Type="http://schemas.openxmlformats.org/officeDocument/2006/relationships/slide" Target="slides/slide161.xml"/><Relationship Id="rId218" Type="http://schemas.openxmlformats.org/officeDocument/2006/relationships/slide" Target="slides/slide217.xml"/><Relationship Id="rId425" Type="http://schemas.openxmlformats.org/officeDocument/2006/relationships/slide" Target="slides/slide424.xml"/><Relationship Id="rId467" Type="http://schemas.openxmlformats.org/officeDocument/2006/relationships/slide" Target="slides/slide466.xml"/><Relationship Id="rId271" Type="http://schemas.openxmlformats.org/officeDocument/2006/relationships/slide" Target="slides/slide270.xml"/><Relationship Id="rId24" Type="http://schemas.openxmlformats.org/officeDocument/2006/relationships/slide" Target="slides/slide23.xml"/><Relationship Id="rId66" Type="http://schemas.openxmlformats.org/officeDocument/2006/relationships/slide" Target="slides/slide65.xml"/><Relationship Id="rId131" Type="http://schemas.openxmlformats.org/officeDocument/2006/relationships/slide" Target="slides/slide130.xml"/><Relationship Id="rId327" Type="http://schemas.openxmlformats.org/officeDocument/2006/relationships/slide" Target="slides/slide326.xml"/><Relationship Id="rId369" Type="http://schemas.openxmlformats.org/officeDocument/2006/relationships/slide" Target="slides/slide368.xml"/><Relationship Id="rId534" Type="http://schemas.openxmlformats.org/officeDocument/2006/relationships/slide" Target="slides/slide533.xml"/><Relationship Id="rId576" Type="http://schemas.openxmlformats.org/officeDocument/2006/relationships/slide" Target="slides/slide575.xml"/><Relationship Id="rId173" Type="http://schemas.openxmlformats.org/officeDocument/2006/relationships/slide" Target="slides/slide172.xml"/><Relationship Id="rId229" Type="http://schemas.openxmlformats.org/officeDocument/2006/relationships/slide" Target="slides/slide228.xml"/><Relationship Id="rId380" Type="http://schemas.openxmlformats.org/officeDocument/2006/relationships/slide" Target="slides/slide379.xml"/><Relationship Id="rId436" Type="http://schemas.openxmlformats.org/officeDocument/2006/relationships/slide" Target="slides/slide435.xml"/><Relationship Id="rId240" Type="http://schemas.openxmlformats.org/officeDocument/2006/relationships/slide" Target="slides/slide239.xml"/><Relationship Id="rId478" Type="http://schemas.openxmlformats.org/officeDocument/2006/relationships/slide" Target="slides/slide477.xml"/><Relationship Id="rId35" Type="http://schemas.openxmlformats.org/officeDocument/2006/relationships/slide" Target="slides/slide34.xml"/><Relationship Id="rId77" Type="http://schemas.openxmlformats.org/officeDocument/2006/relationships/slide" Target="slides/slide76.xml"/><Relationship Id="rId100" Type="http://schemas.openxmlformats.org/officeDocument/2006/relationships/slide" Target="slides/slide99.xml"/><Relationship Id="rId282" Type="http://schemas.openxmlformats.org/officeDocument/2006/relationships/slide" Target="slides/slide281.xml"/><Relationship Id="rId338" Type="http://schemas.openxmlformats.org/officeDocument/2006/relationships/slide" Target="slides/slide337.xml"/><Relationship Id="rId503" Type="http://schemas.openxmlformats.org/officeDocument/2006/relationships/slide" Target="slides/slide502.xml"/><Relationship Id="rId545" Type="http://schemas.openxmlformats.org/officeDocument/2006/relationships/slide" Target="slides/slide544.xml"/><Relationship Id="rId8" Type="http://schemas.openxmlformats.org/officeDocument/2006/relationships/slide" Target="slides/slide7.xml"/><Relationship Id="rId142" Type="http://schemas.openxmlformats.org/officeDocument/2006/relationships/slide" Target="slides/slide141.xml"/><Relationship Id="rId184" Type="http://schemas.openxmlformats.org/officeDocument/2006/relationships/slide" Target="slides/slide183.xml"/><Relationship Id="rId391" Type="http://schemas.openxmlformats.org/officeDocument/2006/relationships/slide" Target="slides/slide390.xml"/><Relationship Id="rId405" Type="http://schemas.openxmlformats.org/officeDocument/2006/relationships/slide" Target="slides/slide404.xml"/><Relationship Id="rId447" Type="http://schemas.openxmlformats.org/officeDocument/2006/relationships/slide" Target="slides/slide446.xml"/><Relationship Id="rId251" Type="http://schemas.openxmlformats.org/officeDocument/2006/relationships/slide" Target="slides/slide250.xml"/><Relationship Id="rId489" Type="http://schemas.openxmlformats.org/officeDocument/2006/relationships/slide" Target="slides/slide488.xml"/><Relationship Id="rId46" Type="http://schemas.openxmlformats.org/officeDocument/2006/relationships/slide" Target="slides/slide45.xml"/><Relationship Id="rId293" Type="http://schemas.openxmlformats.org/officeDocument/2006/relationships/slide" Target="slides/slide292.xml"/><Relationship Id="rId307" Type="http://schemas.openxmlformats.org/officeDocument/2006/relationships/slide" Target="slides/slide306.xml"/><Relationship Id="rId349" Type="http://schemas.openxmlformats.org/officeDocument/2006/relationships/slide" Target="slides/slide348.xml"/><Relationship Id="rId514" Type="http://schemas.openxmlformats.org/officeDocument/2006/relationships/slide" Target="slides/slide513.xml"/><Relationship Id="rId556" Type="http://schemas.openxmlformats.org/officeDocument/2006/relationships/slide" Target="slides/slide555.xml"/><Relationship Id="rId88" Type="http://schemas.openxmlformats.org/officeDocument/2006/relationships/slide" Target="slides/slide87.xml"/><Relationship Id="rId111" Type="http://schemas.openxmlformats.org/officeDocument/2006/relationships/slide" Target="slides/slide110.xml"/><Relationship Id="rId153" Type="http://schemas.openxmlformats.org/officeDocument/2006/relationships/slide" Target="slides/slide152.xml"/><Relationship Id="rId195" Type="http://schemas.openxmlformats.org/officeDocument/2006/relationships/slide" Target="slides/slide194.xml"/><Relationship Id="rId209" Type="http://schemas.openxmlformats.org/officeDocument/2006/relationships/slide" Target="slides/slide208.xml"/><Relationship Id="rId360" Type="http://schemas.openxmlformats.org/officeDocument/2006/relationships/slide" Target="slides/slide359.xml"/><Relationship Id="rId416" Type="http://schemas.openxmlformats.org/officeDocument/2006/relationships/slide" Target="slides/slide415.xml"/><Relationship Id="rId220" Type="http://schemas.openxmlformats.org/officeDocument/2006/relationships/slide" Target="slides/slide219.xml"/><Relationship Id="rId458" Type="http://schemas.openxmlformats.org/officeDocument/2006/relationships/slide" Target="slides/slide457.xml"/><Relationship Id="rId15" Type="http://schemas.openxmlformats.org/officeDocument/2006/relationships/slide" Target="slides/slide14.xml"/><Relationship Id="rId57" Type="http://schemas.openxmlformats.org/officeDocument/2006/relationships/slide" Target="slides/slide56.xml"/><Relationship Id="rId262" Type="http://schemas.openxmlformats.org/officeDocument/2006/relationships/slide" Target="slides/slide261.xml"/><Relationship Id="rId318" Type="http://schemas.openxmlformats.org/officeDocument/2006/relationships/slide" Target="slides/slide317.xml"/><Relationship Id="rId525" Type="http://schemas.openxmlformats.org/officeDocument/2006/relationships/slide" Target="slides/slide524.xml"/><Relationship Id="rId567" Type="http://schemas.openxmlformats.org/officeDocument/2006/relationships/slide" Target="slides/slide566.xml"/><Relationship Id="rId99" Type="http://schemas.openxmlformats.org/officeDocument/2006/relationships/slide" Target="slides/slide98.xml"/><Relationship Id="rId122" Type="http://schemas.openxmlformats.org/officeDocument/2006/relationships/slide" Target="slides/slide121.xml"/><Relationship Id="rId164" Type="http://schemas.openxmlformats.org/officeDocument/2006/relationships/slide" Target="slides/slide163.xml"/><Relationship Id="rId371" Type="http://schemas.openxmlformats.org/officeDocument/2006/relationships/slide" Target="slides/slide370.xml"/><Relationship Id="rId427" Type="http://schemas.openxmlformats.org/officeDocument/2006/relationships/slide" Target="slides/slide426.xml"/><Relationship Id="rId469" Type="http://schemas.openxmlformats.org/officeDocument/2006/relationships/slide" Target="slides/slide468.xml"/><Relationship Id="rId26" Type="http://schemas.openxmlformats.org/officeDocument/2006/relationships/slide" Target="slides/slide25.xml"/><Relationship Id="rId231" Type="http://schemas.openxmlformats.org/officeDocument/2006/relationships/slide" Target="slides/slide230.xml"/><Relationship Id="rId273" Type="http://schemas.openxmlformats.org/officeDocument/2006/relationships/slide" Target="slides/slide272.xml"/><Relationship Id="rId329" Type="http://schemas.openxmlformats.org/officeDocument/2006/relationships/slide" Target="slides/slide328.xml"/><Relationship Id="rId480" Type="http://schemas.openxmlformats.org/officeDocument/2006/relationships/slide" Target="slides/slide479.xml"/><Relationship Id="rId536" Type="http://schemas.openxmlformats.org/officeDocument/2006/relationships/slide" Target="slides/slide535.xml"/><Relationship Id="rId68" Type="http://schemas.openxmlformats.org/officeDocument/2006/relationships/slide" Target="slides/slide67.xml"/><Relationship Id="rId133" Type="http://schemas.openxmlformats.org/officeDocument/2006/relationships/slide" Target="slides/slide132.xml"/><Relationship Id="rId175" Type="http://schemas.openxmlformats.org/officeDocument/2006/relationships/slide" Target="slides/slide174.xml"/><Relationship Id="rId340" Type="http://schemas.openxmlformats.org/officeDocument/2006/relationships/slide" Target="slides/slide339.xml"/><Relationship Id="rId578" Type="http://schemas.openxmlformats.org/officeDocument/2006/relationships/slide" Target="slides/slide577.xml"/><Relationship Id="rId200" Type="http://schemas.openxmlformats.org/officeDocument/2006/relationships/slide" Target="slides/slide199.xml"/><Relationship Id="rId382" Type="http://schemas.openxmlformats.org/officeDocument/2006/relationships/slide" Target="slides/slide381.xml"/><Relationship Id="rId438" Type="http://schemas.openxmlformats.org/officeDocument/2006/relationships/slide" Target="slides/slide437.xml"/><Relationship Id="rId242" Type="http://schemas.openxmlformats.org/officeDocument/2006/relationships/slide" Target="slides/slide241.xml"/><Relationship Id="rId284" Type="http://schemas.openxmlformats.org/officeDocument/2006/relationships/slide" Target="slides/slide283.xml"/><Relationship Id="rId491" Type="http://schemas.openxmlformats.org/officeDocument/2006/relationships/slide" Target="slides/slide490.xml"/><Relationship Id="rId505" Type="http://schemas.openxmlformats.org/officeDocument/2006/relationships/slide" Target="slides/slide504.xml"/><Relationship Id="rId37" Type="http://schemas.openxmlformats.org/officeDocument/2006/relationships/slide" Target="slides/slide36.xml"/><Relationship Id="rId79" Type="http://schemas.openxmlformats.org/officeDocument/2006/relationships/slide" Target="slides/slide78.xml"/><Relationship Id="rId102" Type="http://schemas.openxmlformats.org/officeDocument/2006/relationships/slide" Target="slides/slide101.xml"/><Relationship Id="rId144" Type="http://schemas.openxmlformats.org/officeDocument/2006/relationships/slide" Target="slides/slide143.xml"/><Relationship Id="rId547" Type="http://schemas.openxmlformats.org/officeDocument/2006/relationships/slide" Target="slides/slide546.xml"/><Relationship Id="rId90" Type="http://schemas.openxmlformats.org/officeDocument/2006/relationships/slide" Target="slides/slide89.xml"/><Relationship Id="rId186" Type="http://schemas.openxmlformats.org/officeDocument/2006/relationships/slide" Target="slides/slide185.xml"/><Relationship Id="rId351" Type="http://schemas.openxmlformats.org/officeDocument/2006/relationships/slide" Target="slides/slide350.xml"/><Relationship Id="rId393" Type="http://schemas.openxmlformats.org/officeDocument/2006/relationships/slide" Target="slides/slide392.xml"/><Relationship Id="rId407" Type="http://schemas.openxmlformats.org/officeDocument/2006/relationships/slide" Target="slides/slide406.xml"/><Relationship Id="rId449" Type="http://schemas.openxmlformats.org/officeDocument/2006/relationships/slide" Target="slides/slide448.xml"/><Relationship Id="rId211" Type="http://schemas.openxmlformats.org/officeDocument/2006/relationships/slide" Target="slides/slide210.xml"/><Relationship Id="rId253" Type="http://schemas.openxmlformats.org/officeDocument/2006/relationships/slide" Target="slides/slide252.xml"/><Relationship Id="rId295" Type="http://schemas.openxmlformats.org/officeDocument/2006/relationships/slide" Target="slides/slide294.xml"/><Relationship Id="rId309" Type="http://schemas.openxmlformats.org/officeDocument/2006/relationships/slide" Target="slides/slide308.xml"/><Relationship Id="rId460" Type="http://schemas.openxmlformats.org/officeDocument/2006/relationships/slide" Target="slides/slide459.xml"/><Relationship Id="rId516" Type="http://schemas.openxmlformats.org/officeDocument/2006/relationships/slide" Target="slides/slide515.xml"/><Relationship Id="rId48" Type="http://schemas.openxmlformats.org/officeDocument/2006/relationships/slide" Target="slides/slide47.xml"/><Relationship Id="rId113" Type="http://schemas.openxmlformats.org/officeDocument/2006/relationships/slide" Target="slides/slide112.xml"/><Relationship Id="rId320" Type="http://schemas.openxmlformats.org/officeDocument/2006/relationships/slide" Target="slides/slide319.xml"/><Relationship Id="rId558" Type="http://schemas.openxmlformats.org/officeDocument/2006/relationships/slide" Target="slides/slide557.xml"/><Relationship Id="rId155" Type="http://schemas.openxmlformats.org/officeDocument/2006/relationships/slide" Target="slides/slide154.xml"/><Relationship Id="rId197" Type="http://schemas.openxmlformats.org/officeDocument/2006/relationships/slide" Target="slides/slide196.xml"/><Relationship Id="rId362" Type="http://schemas.openxmlformats.org/officeDocument/2006/relationships/slide" Target="slides/slide361.xml"/><Relationship Id="rId418" Type="http://schemas.openxmlformats.org/officeDocument/2006/relationships/slide" Target="slides/slide417.xml"/><Relationship Id="rId222" Type="http://schemas.openxmlformats.org/officeDocument/2006/relationships/slide" Target="slides/slide221.xml"/><Relationship Id="rId264" Type="http://schemas.openxmlformats.org/officeDocument/2006/relationships/slide" Target="slides/slide263.xml"/><Relationship Id="rId471" Type="http://schemas.openxmlformats.org/officeDocument/2006/relationships/slide" Target="slides/slide470.xml"/><Relationship Id="rId17" Type="http://schemas.openxmlformats.org/officeDocument/2006/relationships/slide" Target="slides/slide16.xml"/><Relationship Id="rId59" Type="http://schemas.openxmlformats.org/officeDocument/2006/relationships/slide" Target="slides/slide58.xml"/><Relationship Id="rId124" Type="http://schemas.openxmlformats.org/officeDocument/2006/relationships/slide" Target="slides/slide123.xml"/><Relationship Id="rId527" Type="http://schemas.openxmlformats.org/officeDocument/2006/relationships/slide" Target="slides/slide526.xml"/><Relationship Id="rId569" Type="http://schemas.openxmlformats.org/officeDocument/2006/relationships/slide" Target="slides/slide568.xml"/><Relationship Id="rId70" Type="http://schemas.openxmlformats.org/officeDocument/2006/relationships/slide" Target="slides/slide69.xml"/><Relationship Id="rId166" Type="http://schemas.openxmlformats.org/officeDocument/2006/relationships/slide" Target="slides/slide165.xml"/><Relationship Id="rId331" Type="http://schemas.openxmlformats.org/officeDocument/2006/relationships/slide" Target="slides/slide330.xml"/><Relationship Id="rId373" Type="http://schemas.openxmlformats.org/officeDocument/2006/relationships/slide" Target="slides/slide372.xml"/><Relationship Id="rId429" Type="http://schemas.openxmlformats.org/officeDocument/2006/relationships/slide" Target="slides/slide428.xml"/><Relationship Id="rId580" Type="http://schemas.openxmlformats.org/officeDocument/2006/relationships/slide" Target="slides/slide579.xml"/><Relationship Id="rId1" Type="http://schemas.openxmlformats.org/officeDocument/2006/relationships/slideMaster" Target="slideMasters/slideMaster1.xml"/><Relationship Id="rId233" Type="http://schemas.openxmlformats.org/officeDocument/2006/relationships/slide" Target="slides/slide232.xml"/><Relationship Id="rId440" Type="http://schemas.openxmlformats.org/officeDocument/2006/relationships/slide" Target="slides/slide439.xml"/><Relationship Id="rId28" Type="http://schemas.openxmlformats.org/officeDocument/2006/relationships/slide" Target="slides/slide27.xml"/><Relationship Id="rId275" Type="http://schemas.openxmlformats.org/officeDocument/2006/relationships/slide" Target="slides/slide274.xml"/><Relationship Id="rId300" Type="http://schemas.openxmlformats.org/officeDocument/2006/relationships/slide" Target="slides/slide299.xml"/><Relationship Id="rId482" Type="http://schemas.openxmlformats.org/officeDocument/2006/relationships/slide" Target="slides/slide481.xml"/><Relationship Id="rId538" Type="http://schemas.openxmlformats.org/officeDocument/2006/relationships/slide" Target="slides/slide537.xml"/><Relationship Id="rId81" Type="http://schemas.openxmlformats.org/officeDocument/2006/relationships/slide" Target="slides/slide80.xml"/><Relationship Id="rId135" Type="http://schemas.openxmlformats.org/officeDocument/2006/relationships/slide" Target="slides/slide134.xml"/><Relationship Id="rId177" Type="http://schemas.openxmlformats.org/officeDocument/2006/relationships/slide" Target="slides/slide176.xml"/><Relationship Id="rId342" Type="http://schemas.openxmlformats.org/officeDocument/2006/relationships/slide" Target="slides/slide341.xml"/><Relationship Id="rId384" Type="http://schemas.openxmlformats.org/officeDocument/2006/relationships/slide" Target="slides/slide383.xml"/><Relationship Id="rId202" Type="http://schemas.openxmlformats.org/officeDocument/2006/relationships/slide" Target="slides/slide201.xml"/><Relationship Id="rId244" Type="http://schemas.openxmlformats.org/officeDocument/2006/relationships/slide" Target="slides/slide243.xml"/><Relationship Id="rId39" Type="http://schemas.openxmlformats.org/officeDocument/2006/relationships/slide" Target="slides/slide38.xml"/><Relationship Id="rId286" Type="http://schemas.openxmlformats.org/officeDocument/2006/relationships/slide" Target="slides/slide285.xml"/><Relationship Id="rId451" Type="http://schemas.openxmlformats.org/officeDocument/2006/relationships/slide" Target="slides/slide450.xml"/><Relationship Id="rId493" Type="http://schemas.openxmlformats.org/officeDocument/2006/relationships/slide" Target="slides/slide492.xml"/><Relationship Id="rId507" Type="http://schemas.openxmlformats.org/officeDocument/2006/relationships/slide" Target="slides/slide506.xml"/><Relationship Id="rId549" Type="http://schemas.openxmlformats.org/officeDocument/2006/relationships/slide" Target="slides/slide548.xml"/><Relationship Id="rId50" Type="http://schemas.openxmlformats.org/officeDocument/2006/relationships/slide" Target="slides/slide49.xml"/><Relationship Id="rId104" Type="http://schemas.openxmlformats.org/officeDocument/2006/relationships/slide" Target="slides/slide103.xml"/><Relationship Id="rId146" Type="http://schemas.openxmlformats.org/officeDocument/2006/relationships/slide" Target="slides/slide145.xml"/><Relationship Id="rId188" Type="http://schemas.openxmlformats.org/officeDocument/2006/relationships/slide" Target="slides/slide187.xml"/><Relationship Id="rId311" Type="http://schemas.openxmlformats.org/officeDocument/2006/relationships/slide" Target="slides/slide310.xml"/><Relationship Id="rId353" Type="http://schemas.openxmlformats.org/officeDocument/2006/relationships/slide" Target="slides/slide352.xml"/><Relationship Id="rId395" Type="http://schemas.openxmlformats.org/officeDocument/2006/relationships/slide" Target="slides/slide394.xml"/><Relationship Id="rId409" Type="http://schemas.openxmlformats.org/officeDocument/2006/relationships/slide" Target="slides/slide408.xml"/><Relationship Id="rId560" Type="http://schemas.openxmlformats.org/officeDocument/2006/relationships/slide" Target="slides/slide559.xml"/><Relationship Id="rId92" Type="http://schemas.openxmlformats.org/officeDocument/2006/relationships/slide" Target="slides/slide91.xml"/><Relationship Id="rId213" Type="http://schemas.openxmlformats.org/officeDocument/2006/relationships/slide" Target="slides/slide212.xml"/><Relationship Id="rId420" Type="http://schemas.openxmlformats.org/officeDocument/2006/relationships/slide" Target="slides/slide419.xml"/><Relationship Id="rId255" Type="http://schemas.openxmlformats.org/officeDocument/2006/relationships/slide" Target="slides/slide254.xml"/><Relationship Id="rId297" Type="http://schemas.openxmlformats.org/officeDocument/2006/relationships/slide" Target="slides/slide296.xml"/><Relationship Id="rId462" Type="http://schemas.openxmlformats.org/officeDocument/2006/relationships/slide" Target="slides/slide461.xml"/><Relationship Id="rId518" Type="http://schemas.openxmlformats.org/officeDocument/2006/relationships/slide" Target="slides/slide517.xml"/><Relationship Id="rId115" Type="http://schemas.openxmlformats.org/officeDocument/2006/relationships/slide" Target="slides/slide114.xml"/><Relationship Id="rId157" Type="http://schemas.openxmlformats.org/officeDocument/2006/relationships/slide" Target="slides/slide156.xml"/><Relationship Id="rId322" Type="http://schemas.openxmlformats.org/officeDocument/2006/relationships/slide" Target="slides/slide321.xml"/><Relationship Id="rId364" Type="http://schemas.openxmlformats.org/officeDocument/2006/relationships/slide" Target="slides/slide363.xml"/><Relationship Id="rId61" Type="http://schemas.openxmlformats.org/officeDocument/2006/relationships/slide" Target="slides/slide60.xml"/><Relationship Id="rId199" Type="http://schemas.openxmlformats.org/officeDocument/2006/relationships/slide" Target="slides/slide198.xml"/><Relationship Id="rId571" Type="http://schemas.openxmlformats.org/officeDocument/2006/relationships/slide" Target="slides/slide570.xml"/><Relationship Id="rId19" Type="http://schemas.openxmlformats.org/officeDocument/2006/relationships/slide" Target="slides/slide18.xml"/><Relationship Id="rId224" Type="http://schemas.openxmlformats.org/officeDocument/2006/relationships/slide" Target="slides/slide223.xml"/><Relationship Id="rId266" Type="http://schemas.openxmlformats.org/officeDocument/2006/relationships/slide" Target="slides/slide265.xml"/><Relationship Id="rId431" Type="http://schemas.openxmlformats.org/officeDocument/2006/relationships/slide" Target="slides/slide430.xml"/><Relationship Id="rId473" Type="http://schemas.openxmlformats.org/officeDocument/2006/relationships/slide" Target="slides/slide472.xml"/><Relationship Id="rId529" Type="http://schemas.openxmlformats.org/officeDocument/2006/relationships/slide" Target="slides/slide528.xml"/><Relationship Id="rId30" Type="http://schemas.openxmlformats.org/officeDocument/2006/relationships/slide" Target="slides/slide29.xml"/><Relationship Id="rId126" Type="http://schemas.openxmlformats.org/officeDocument/2006/relationships/slide" Target="slides/slide125.xml"/><Relationship Id="rId168" Type="http://schemas.openxmlformats.org/officeDocument/2006/relationships/slide" Target="slides/slide167.xml"/><Relationship Id="rId333" Type="http://schemas.openxmlformats.org/officeDocument/2006/relationships/slide" Target="slides/slide332.xml"/><Relationship Id="rId540" Type="http://schemas.openxmlformats.org/officeDocument/2006/relationships/slide" Target="slides/slide539.xml"/><Relationship Id="rId72" Type="http://schemas.openxmlformats.org/officeDocument/2006/relationships/slide" Target="slides/slide71.xml"/><Relationship Id="rId375" Type="http://schemas.openxmlformats.org/officeDocument/2006/relationships/slide" Target="slides/slide374.xml"/><Relationship Id="rId582" Type="http://schemas.openxmlformats.org/officeDocument/2006/relationships/notesMaster" Target="notesMasters/notesMaster1.xml"/><Relationship Id="rId3" Type="http://schemas.openxmlformats.org/officeDocument/2006/relationships/slide" Target="slides/slide2.xml"/><Relationship Id="rId235" Type="http://schemas.openxmlformats.org/officeDocument/2006/relationships/slide" Target="slides/slide234.xml"/><Relationship Id="rId277" Type="http://schemas.openxmlformats.org/officeDocument/2006/relationships/slide" Target="slides/slide276.xml"/><Relationship Id="rId400" Type="http://schemas.openxmlformats.org/officeDocument/2006/relationships/slide" Target="slides/slide399.xml"/><Relationship Id="rId442" Type="http://schemas.openxmlformats.org/officeDocument/2006/relationships/slide" Target="slides/slide441.xml"/><Relationship Id="rId484" Type="http://schemas.openxmlformats.org/officeDocument/2006/relationships/slide" Target="slides/slide483.xml"/><Relationship Id="rId137" Type="http://schemas.openxmlformats.org/officeDocument/2006/relationships/slide" Target="slides/slide136.xml"/><Relationship Id="rId302" Type="http://schemas.openxmlformats.org/officeDocument/2006/relationships/slide" Target="slides/slide301.xml"/><Relationship Id="rId344" Type="http://schemas.openxmlformats.org/officeDocument/2006/relationships/slide" Target="slides/slide343.xml"/><Relationship Id="rId41" Type="http://schemas.openxmlformats.org/officeDocument/2006/relationships/slide" Target="slides/slide40.xml"/><Relationship Id="rId83" Type="http://schemas.openxmlformats.org/officeDocument/2006/relationships/slide" Target="slides/slide82.xml"/><Relationship Id="rId179" Type="http://schemas.openxmlformats.org/officeDocument/2006/relationships/slide" Target="slides/slide178.xml"/><Relationship Id="rId386" Type="http://schemas.openxmlformats.org/officeDocument/2006/relationships/slide" Target="slides/slide385.xml"/><Relationship Id="rId551" Type="http://schemas.openxmlformats.org/officeDocument/2006/relationships/slide" Target="slides/slide550.xml"/><Relationship Id="rId190" Type="http://schemas.openxmlformats.org/officeDocument/2006/relationships/slide" Target="slides/slide189.xml"/><Relationship Id="rId204" Type="http://schemas.openxmlformats.org/officeDocument/2006/relationships/slide" Target="slides/slide203.xml"/><Relationship Id="rId246" Type="http://schemas.openxmlformats.org/officeDocument/2006/relationships/slide" Target="slides/slide245.xml"/><Relationship Id="rId288" Type="http://schemas.openxmlformats.org/officeDocument/2006/relationships/slide" Target="slides/slide287.xml"/><Relationship Id="rId411" Type="http://schemas.openxmlformats.org/officeDocument/2006/relationships/slide" Target="slides/slide410.xml"/><Relationship Id="rId453" Type="http://schemas.openxmlformats.org/officeDocument/2006/relationships/slide" Target="slides/slide452.xml"/><Relationship Id="rId509" Type="http://schemas.openxmlformats.org/officeDocument/2006/relationships/slide" Target="slides/slide508.xml"/><Relationship Id="rId106" Type="http://schemas.openxmlformats.org/officeDocument/2006/relationships/slide" Target="slides/slide105.xml"/><Relationship Id="rId313" Type="http://schemas.openxmlformats.org/officeDocument/2006/relationships/slide" Target="slides/slide312.xml"/><Relationship Id="rId495" Type="http://schemas.openxmlformats.org/officeDocument/2006/relationships/slide" Target="slides/slide494.xml"/><Relationship Id="rId10" Type="http://schemas.openxmlformats.org/officeDocument/2006/relationships/slide" Target="slides/slide9.xml"/><Relationship Id="rId52" Type="http://schemas.openxmlformats.org/officeDocument/2006/relationships/slide" Target="slides/slide51.xml"/><Relationship Id="rId94" Type="http://schemas.openxmlformats.org/officeDocument/2006/relationships/slide" Target="slides/slide93.xml"/><Relationship Id="rId148" Type="http://schemas.openxmlformats.org/officeDocument/2006/relationships/slide" Target="slides/slide147.xml"/><Relationship Id="rId355" Type="http://schemas.openxmlformats.org/officeDocument/2006/relationships/slide" Target="slides/slide354.xml"/><Relationship Id="rId397" Type="http://schemas.openxmlformats.org/officeDocument/2006/relationships/slide" Target="slides/slide396.xml"/><Relationship Id="rId520" Type="http://schemas.openxmlformats.org/officeDocument/2006/relationships/slide" Target="slides/slide519.xml"/><Relationship Id="rId562" Type="http://schemas.openxmlformats.org/officeDocument/2006/relationships/slide" Target="slides/slide561.xml"/><Relationship Id="rId215" Type="http://schemas.openxmlformats.org/officeDocument/2006/relationships/slide" Target="slides/slide214.xml"/><Relationship Id="rId257" Type="http://schemas.openxmlformats.org/officeDocument/2006/relationships/slide" Target="slides/slide256.xml"/><Relationship Id="rId422" Type="http://schemas.openxmlformats.org/officeDocument/2006/relationships/slide" Target="slides/slide421.xml"/><Relationship Id="rId464" Type="http://schemas.openxmlformats.org/officeDocument/2006/relationships/slide" Target="slides/slide463.xml"/><Relationship Id="rId299" Type="http://schemas.openxmlformats.org/officeDocument/2006/relationships/slide" Target="slides/slide298.xml"/><Relationship Id="rId63" Type="http://schemas.openxmlformats.org/officeDocument/2006/relationships/slide" Target="slides/slide62.xml"/><Relationship Id="rId159" Type="http://schemas.openxmlformats.org/officeDocument/2006/relationships/slide" Target="slides/slide158.xml"/><Relationship Id="rId366" Type="http://schemas.openxmlformats.org/officeDocument/2006/relationships/slide" Target="slides/slide365.xml"/><Relationship Id="rId573" Type="http://schemas.openxmlformats.org/officeDocument/2006/relationships/slide" Target="slides/slide572.xml"/><Relationship Id="rId226" Type="http://schemas.openxmlformats.org/officeDocument/2006/relationships/slide" Target="slides/slide225.xml"/><Relationship Id="rId433" Type="http://schemas.openxmlformats.org/officeDocument/2006/relationships/slide" Target="slides/slide432.xml"/><Relationship Id="rId74" Type="http://schemas.openxmlformats.org/officeDocument/2006/relationships/slide" Target="slides/slide73.xml"/><Relationship Id="rId377" Type="http://schemas.openxmlformats.org/officeDocument/2006/relationships/slide" Target="slides/slide376.xml"/><Relationship Id="rId500" Type="http://schemas.openxmlformats.org/officeDocument/2006/relationships/slide" Target="slides/slide499.xml"/><Relationship Id="rId584" Type="http://schemas.openxmlformats.org/officeDocument/2006/relationships/viewProps" Target="viewProps.xml"/><Relationship Id="rId5" Type="http://schemas.openxmlformats.org/officeDocument/2006/relationships/slide" Target="slides/slide4.xml"/><Relationship Id="rId237" Type="http://schemas.openxmlformats.org/officeDocument/2006/relationships/slide" Target="slides/slide236.xml"/><Relationship Id="rId444" Type="http://schemas.openxmlformats.org/officeDocument/2006/relationships/slide" Target="slides/slide443.xml"/><Relationship Id="rId290" Type="http://schemas.openxmlformats.org/officeDocument/2006/relationships/slide" Target="slides/slide289.xml"/><Relationship Id="rId304" Type="http://schemas.openxmlformats.org/officeDocument/2006/relationships/slide" Target="slides/slide303.xml"/><Relationship Id="rId388" Type="http://schemas.openxmlformats.org/officeDocument/2006/relationships/slide" Target="slides/slide387.xml"/><Relationship Id="rId511" Type="http://schemas.openxmlformats.org/officeDocument/2006/relationships/slide" Target="slides/slide510.xml"/><Relationship Id="rId85" Type="http://schemas.openxmlformats.org/officeDocument/2006/relationships/slide" Target="slides/slide84.xml"/><Relationship Id="rId150" Type="http://schemas.openxmlformats.org/officeDocument/2006/relationships/slide" Target="slides/slide149.xml"/><Relationship Id="rId248" Type="http://schemas.openxmlformats.org/officeDocument/2006/relationships/slide" Target="slides/slide247.xml"/><Relationship Id="rId455" Type="http://schemas.openxmlformats.org/officeDocument/2006/relationships/slide" Target="slides/slide454.xml"/><Relationship Id="rId12" Type="http://schemas.openxmlformats.org/officeDocument/2006/relationships/slide" Target="slides/slide11.xml"/><Relationship Id="rId108" Type="http://schemas.openxmlformats.org/officeDocument/2006/relationships/slide" Target="slides/slide107.xml"/><Relationship Id="rId315" Type="http://schemas.openxmlformats.org/officeDocument/2006/relationships/slide" Target="slides/slide314.xml"/><Relationship Id="rId522" Type="http://schemas.openxmlformats.org/officeDocument/2006/relationships/slide" Target="slides/slide521.xml"/><Relationship Id="rId96" Type="http://schemas.openxmlformats.org/officeDocument/2006/relationships/slide" Target="slides/slide95.xml"/><Relationship Id="rId161" Type="http://schemas.openxmlformats.org/officeDocument/2006/relationships/slide" Target="slides/slide160.xml"/><Relationship Id="rId399" Type="http://schemas.openxmlformats.org/officeDocument/2006/relationships/slide" Target="slides/slide398.xml"/><Relationship Id="rId259" Type="http://schemas.openxmlformats.org/officeDocument/2006/relationships/slide" Target="slides/slide258.xml"/><Relationship Id="rId466" Type="http://schemas.openxmlformats.org/officeDocument/2006/relationships/slide" Target="slides/slide465.xml"/><Relationship Id="rId23" Type="http://schemas.openxmlformats.org/officeDocument/2006/relationships/slide" Target="slides/slide22.xml"/><Relationship Id="rId119" Type="http://schemas.openxmlformats.org/officeDocument/2006/relationships/slide" Target="slides/slide118.xml"/><Relationship Id="rId326" Type="http://schemas.openxmlformats.org/officeDocument/2006/relationships/slide" Target="slides/slide325.xml"/><Relationship Id="rId533" Type="http://schemas.openxmlformats.org/officeDocument/2006/relationships/slide" Target="slides/slide532.xml"/><Relationship Id="rId172" Type="http://schemas.openxmlformats.org/officeDocument/2006/relationships/slide" Target="slides/slide171.xml"/><Relationship Id="rId477" Type="http://schemas.openxmlformats.org/officeDocument/2006/relationships/slide" Target="slides/slide476.xml"/><Relationship Id="rId337" Type="http://schemas.openxmlformats.org/officeDocument/2006/relationships/slide" Target="slides/slide336.xml"/><Relationship Id="rId34" Type="http://schemas.openxmlformats.org/officeDocument/2006/relationships/slide" Target="slides/slide33.xml"/><Relationship Id="rId544" Type="http://schemas.openxmlformats.org/officeDocument/2006/relationships/slide" Target="slides/slide543.xml"/><Relationship Id="rId183" Type="http://schemas.openxmlformats.org/officeDocument/2006/relationships/slide" Target="slides/slide182.xml"/><Relationship Id="rId390" Type="http://schemas.openxmlformats.org/officeDocument/2006/relationships/slide" Target="slides/slide389.xml"/><Relationship Id="rId404" Type="http://schemas.openxmlformats.org/officeDocument/2006/relationships/slide" Target="slides/slide40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DF8A450-A55A-496C-B48B-D3AAAA2D7266}" type="datetimeFigureOut">
              <a:rPr lang="en-US" smtClean="0"/>
              <a:t>9/4/2025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BC39630-6473-442D-A484-166ACCE39458}" type="slidenum">
              <a:rPr lang="en-US" smtClean="0"/>
              <a:t>‹#›</a:t>
            </a:fld>
            <a:endParaRPr lang="en-US"/>
          </a:p>
        </p:txBody>
      </p:sp>
    </p:spTree>
    <p:extLst>
      <p:ext uri="{BB962C8B-B14F-4D97-AF65-F5344CB8AC3E}">
        <p14:creationId xmlns:p14="http://schemas.microsoft.com/office/powerpoint/2010/main" val="19795713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BC39630-6473-442D-A484-166ACCE39458}" type="slidenum">
              <a:rPr lang="en-US" smtClean="0"/>
              <a:t>224</a:t>
            </a:fld>
            <a:endParaRPr lang="en-US"/>
          </a:p>
        </p:txBody>
      </p:sp>
    </p:spTree>
    <p:extLst>
      <p:ext uri="{BB962C8B-B14F-4D97-AF65-F5344CB8AC3E}">
        <p14:creationId xmlns:p14="http://schemas.microsoft.com/office/powerpoint/2010/main" val="34260082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CD5CB3-ACEA-0DED-263A-168F48E4A1E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40A177C-27CF-6F67-BA94-2F571F5E28F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A37D5D9-0ABC-A9DD-04B1-36E1EDABB77C}"/>
              </a:ext>
            </a:extLst>
          </p:cNvPr>
          <p:cNvSpPr>
            <a:spLocks noGrp="1"/>
          </p:cNvSpPr>
          <p:nvPr>
            <p:ph type="dt" sz="half" idx="10"/>
          </p:nvPr>
        </p:nvSpPr>
        <p:spPr/>
        <p:txBody>
          <a:bodyPr/>
          <a:lstStyle/>
          <a:p>
            <a:fld id="{6C4C109E-06F6-4723-850D-5014AAC74452}" type="datetimeFigureOut">
              <a:rPr lang="en-US" smtClean="0"/>
              <a:t>9/4/2025</a:t>
            </a:fld>
            <a:endParaRPr lang="en-US"/>
          </a:p>
        </p:txBody>
      </p:sp>
      <p:sp>
        <p:nvSpPr>
          <p:cNvPr id="5" name="Footer Placeholder 4">
            <a:extLst>
              <a:ext uri="{FF2B5EF4-FFF2-40B4-BE49-F238E27FC236}">
                <a16:creationId xmlns:a16="http://schemas.microsoft.com/office/drawing/2014/main" id="{A43167B3-A188-8B76-B149-F9932F8BC39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CFB9AD8-F33F-CBE5-E274-24F085EB31AE}"/>
              </a:ext>
            </a:extLst>
          </p:cNvPr>
          <p:cNvSpPr>
            <a:spLocks noGrp="1"/>
          </p:cNvSpPr>
          <p:nvPr>
            <p:ph type="sldNum" sz="quarter" idx="12"/>
          </p:nvPr>
        </p:nvSpPr>
        <p:spPr/>
        <p:txBody>
          <a:bodyPr/>
          <a:lstStyle/>
          <a:p>
            <a:fld id="{43E3D337-67EF-4000-8013-CE45C78AAAC9}" type="slidenum">
              <a:rPr lang="en-US" smtClean="0"/>
              <a:t>‹#›</a:t>
            </a:fld>
            <a:endParaRPr lang="en-US"/>
          </a:p>
        </p:txBody>
      </p:sp>
    </p:spTree>
    <p:extLst>
      <p:ext uri="{BB962C8B-B14F-4D97-AF65-F5344CB8AC3E}">
        <p14:creationId xmlns:p14="http://schemas.microsoft.com/office/powerpoint/2010/main" val="23883469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996C26-42CF-A4A5-63E8-0DAC32B72FC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15C2734-67BB-055D-A255-FD6F3BC9EF5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5E177BE-DF6A-37ED-D374-DF2549C5D814}"/>
              </a:ext>
            </a:extLst>
          </p:cNvPr>
          <p:cNvSpPr>
            <a:spLocks noGrp="1"/>
          </p:cNvSpPr>
          <p:nvPr>
            <p:ph type="dt" sz="half" idx="10"/>
          </p:nvPr>
        </p:nvSpPr>
        <p:spPr/>
        <p:txBody>
          <a:bodyPr/>
          <a:lstStyle/>
          <a:p>
            <a:fld id="{6C4C109E-06F6-4723-850D-5014AAC74452}" type="datetimeFigureOut">
              <a:rPr lang="en-US" smtClean="0"/>
              <a:t>9/4/2025</a:t>
            </a:fld>
            <a:endParaRPr lang="en-US"/>
          </a:p>
        </p:txBody>
      </p:sp>
      <p:sp>
        <p:nvSpPr>
          <p:cNvPr id="5" name="Footer Placeholder 4">
            <a:extLst>
              <a:ext uri="{FF2B5EF4-FFF2-40B4-BE49-F238E27FC236}">
                <a16:creationId xmlns:a16="http://schemas.microsoft.com/office/drawing/2014/main" id="{32766E1C-AC19-F2A1-DC05-C10D889B31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6DAE38B-F15B-3557-CCC1-D13110181BC3}"/>
              </a:ext>
            </a:extLst>
          </p:cNvPr>
          <p:cNvSpPr>
            <a:spLocks noGrp="1"/>
          </p:cNvSpPr>
          <p:nvPr>
            <p:ph type="sldNum" sz="quarter" idx="12"/>
          </p:nvPr>
        </p:nvSpPr>
        <p:spPr/>
        <p:txBody>
          <a:bodyPr/>
          <a:lstStyle/>
          <a:p>
            <a:fld id="{43E3D337-67EF-4000-8013-CE45C78AAAC9}" type="slidenum">
              <a:rPr lang="en-US" smtClean="0"/>
              <a:t>‹#›</a:t>
            </a:fld>
            <a:endParaRPr lang="en-US"/>
          </a:p>
        </p:txBody>
      </p:sp>
    </p:spTree>
    <p:extLst>
      <p:ext uri="{BB962C8B-B14F-4D97-AF65-F5344CB8AC3E}">
        <p14:creationId xmlns:p14="http://schemas.microsoft.com/office/powerpoint/2010/main" val="9696150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2522FA-2B84-A936-65B6-2A73FE474E5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28617F6-5C4A-B407-C304-497F10C3D71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5E33462-2AE3-8FAC-3DF3-C5D8F7E10B5D}"/>
              </a:ext>
            </a:extLst>
          </p:cNvPr>
          <p:cNvSpPr>
            <a:spLocks noGrp="1"/>
          </p:cNvSpPr>
          <p:nvPr>
            <p:ph type="dt" sz="half" idx="10"/>
          </p:nvPr>
        </p:nvSpPr>
        <p:spPr/>
        <p:txBody>
          <a:bodyPr/>
          <a:lstStyle/>
          <a:p>
            <a:fld id="{6C4C109E-06F6-4723-850D-5014AAC74452}" type="datetimeFigureOut">
              <a:rPr lang="en-US" smtClean="0"/>
              <a:t>9/4/2025</a:t>
            </a:fld>
            <a:endParaRPr lang="en-US"/>
          </a:p>
        </p:txBody>
      </p:sp>
      <p:sp>
        <p:nvSpPr>
          <p:cNvPr id="5" name="Footer Placeholder 4">
            <a:extLst>
              <a:ext uri="{FF2B5EF4-FFF2-40B4-BE49-F238E27FC236}">
                <a16:creationId xmlns:a16="http://schemas.microsoft.com/office/drawing/2014/main" id="{62408F3D-FC4B-E80A-1813-51476045BF9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E4013A-FFA9-8DF5-BE9B-A535ADA5E182}"/>
              </a:ext>
            </a:extLst>
          </p:cNvPr>
          <p:cNvSpPr>
            <a:spLocks noGrp="1"/>
          </p:cNvSpPr>
          <p:nvPr>
            <p:ph type="sldNum" sz="quarter" idx="12"/>
          </p:nvPr>
        </p:nvSpPr>
        <p:spPr/>
        <p:txBody>
          <a:bodyPr/>
          <a:lstStyle/>
          <a:p>
            <a:fld id="{43E3D337-67EF-4000-8013-CE45C78AAAC9}" type="slidenum">
              <a:rPr lang="en-US" smtClean="0"/>
              <a:t>‹#›</a:t>
            </a:fld>
            <a:endParaRPr lang="en-US"/>
          </a:p>
        </p:txBody>
      </p:sp>
    </p:spTree>
    <p:extLst>
      <p:ext uri="{BB962C8B-B14F-4D97-AF65-F5344CB8AC3E}">
        <p14:creationId xmlns:p14="http://schemas.microsoft.com/office/powerpoint/2010/main" val="33462497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565EF3-0F14-7A62-263F-39FE54691F5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1D639B7-A45B-6204-EE0E-9D28DB3DA99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AB328E8-1117-580F-84A4-F213EBD409C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96E3AC1-573D-7F39-0B76-8119E6484E47}"/>
              </a:ext>
            </a:extLst>
          </p:cNvPr>
          <p:cNvSpPr>
            <a:spLocks noGrp="1"/>
          </p:cNvSpPr>
          <p:nvPr>
            <p:ph type="dt" sz="half" idx="10"/>
          </p:nvPr>
        </p:nvSpPr>
        <p:spPr/>
        <p:txBody>
          <a:bodyPr/>
          <a:lstStyle/>
          <a:p>
            <a:fld id="{6C4C109E-06F6-4723-850D-5014AAC74452}" type="datetimeFigureOut">
              <a:rPr lang="en-US" smtClean="0"/>
              <a:t>9/4/2025</a:t>
            </a:fld>
            <a:endParaRPr lang="en-US"/>
          </a:p>
        </p:txBody>
      </p:sp>
      <p:sp>
        <p:nvSpPr>
          <p:cNvPr id="6" name="Footer Placeholder 5">
            <a:extLst>
              <a:ext uri="{FF2B5EF4-FFF2-40B4-BE49-F238E27FC236}">
                <a16:creationId xmlns:a16="http://schemas.microsoft.com/office/drawing/2014/main" id="{31E019A7-7A1F-BCE6-E598-ECF61AD7C94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42403F8-7D4D-1C66-502F-D6471AA604B1}"/>
              </a:ext>
            </a:extLst>
          </p:cNvPr>
          <p:cNvSpPr>
            <a:spLocks noGrp="1"/>
          </p:cNvSpPr>
          <p:nvPr>
            <p:ph type="sldNum" sz="quarter" idx="12"/>
          </p:nvPr>
        </p:nvSpPr>
        <p:spPr/>
        <p:txBody>
          <a:bodyPr/>
          <a:lstStyle/>
          <a:p>
            <a:fld id="{43E3D337-67EF-4000-8013-CE45C78AAAC9}" type="slidenum">
              <a:rPr lang="en-US" smtClean="0"/>
              <a:t>‹#›</a:t>
            </a:fld>
            <a:endParaRPr lang="en-US"/>
          </a:p>
        </p:txBody>
      </p:sp>
    </p:spTree>
    <p:extLst>
      <p:ext uri="{BB962C8B-B14F-4D97-AF65-F5344CB8AC3E}">
        <p14:creationId xmlns:p14="http://schemas.microsoft.com/office/powerpoint/2010/main" val="1092107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35CB9-0815-5B0E-3E21-ED50248D5CF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9D7E4DC-E422-D7AD-05F6-BE329CD5A81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EB75813-861F-2937-53DB-47ABEBF2643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E8C8D82-026C-0A76-A22E-F0F9AF68AB5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F886899-508A-72FF-91EB-EC3A4D864C7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60BA985-F6FD-0CB6-3F8A-26717417E961}"/>
              </a:ext>
            </a:extLst>
          </p:cNvPr>
          <p:cNvSpPr>
            <a:spLocks noGrp="1"/>
          </p:cNvSpPr>
          <p:nvPr>
            <p:ph type="dt" sz="half" idx="10"/>
          </p:nvPr>
        </p:nvSpPr>
        <p:spPr/>
        <p:txBody>
          <a:bodyPr/>
          <a:lstStyle/>
          <a:p>
            <a:fld id="{6C4C109E-06F6-4723-850D-5014AAC74452}" type="datetimeFigureOut">
              <a:rPr lang="en-US" smtClean="0"/>
              <a:t>9/4/2025</a:t>
            </a:fld>
            <a:endParaRPr lang="en-US"/>
          </a:p>
        </p:txBody>
      </p:sp>
      <p:sp>
        <p:nvSpPr>
          <p:cNvPr id="8" name="Footer Placeholder 7">
            <a:extLst>
              <a:ext uri="{FF2B5EF4-FFF2-40B4-BE49-F238E27FC236}">
                <a16:creationId xmlns:a16="http://schemas.microsoft.com/office/drawing/2014/main" id="{1ACB30D7-8F63-2C6E-8AD1-8E42F081766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DFB0857-3EBB-BB30-79C0-8B422777A022}"/>
              </a:ext>
            </a:extLst>
          </p:cNvPr>
          <p:cNvSpPr>
            <a:spLocks noGrp="1"/>
          </p:cNvSpPr>
          <p:nvPr>
            <p:ph type="sldNum" sz="quarter" idx="12"/>
          </p:nvPr>
        </p:nvSpPr>
        <p:spPr/>
        <p:txBody>
          <a:bodyPr/>
          <a:lstStyle/>
          <a:p>
            <a:fld id="{43E3D337-67EF-4000-8013-CE45C78AAAC9}" type="slidenum">
              <a:rPr lang="en-US" smtClean="0"/>
              <a:t>‹#›</a:t>
            </a:fld>
            <a:endParaRPr lang="en-US"/>
          </a:p>
        </p:txBody>
      </p:sp>
    </p:spTree>
    <p:extLst>
      <p:ext uri="{BB962C8B-B14F-4D97-AF65-F5344CB8AC3E}">
        <p14:creationId xmlns:p14="http://schemas.microsoft.com/office/powerpoint/2010/main" val="36856429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EFFC3B-385D-597D-9678-5DA2BBB150D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1411BA-0718-BB59-1F1A-E1E8F84AC358}"/>
              </a:ext>
            </a:extLst>
          </p:cNvPr>
          <p:cNvSpPr>
            <a:spLocks noGrp="1"/>
          </p:cNvSpPr>
          <p:nvPr>
            <p:ph type="dt" sz="half" idx="10"/>
          </p:nvPr>
        </p:nvSpPr>
        <p:spPr/>
        <p:txBody>
          <a:bodyPr/>
          <a:lstStyle/>
          <a:p>
            <a:fld id="{6C4C109E-06F6-4723-850D-5014AAC74452}" type="datetimeFigureOut">
              <a:rPr lang="en-US" smtClean="0"/>
              <a:t>9/4/2025</a:t>
            </a:fld>
            <a:endParaRPr lang="en-US"/>
          </a:p>
        </p:txBody>
      </p:sp>
      <p:sp>
        <p:nvSpPr>
          <p:cNvPr id="4" name="Footer Placeholder 3">
            <a:extLst>
              <a:ext uri="{FF2B5EF4-FFF2-40B4-BE49-F238E27FC236}">
                <a16:creationId xmlns:a16="http://schemas.microsoft.com/office/drawing/2014/main" id="{FD499A74-882E-F3B5-E4F5-2F50BEEB295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6F572BE-DB50-A604-E25A-25D81B7609ED}"/>
              </a:ext>
            </a:extLst>
          </p:cNvPr>
          <p:cNvSpPr>
            <a:spLocks noGrp="1"/>
          </p:cNvSpPr>
          <p:nvPr>
            <p:ph type="sldNum" sz="quarter" idx="12"/>
          </p:nvPr>
        </p:nvSpPr>
        <p:spPr/>
        <p:txBody>
          <a:bodyPr/>
          <a:lstStyle/>
          <a:p>
            <a:fld id="{43E3D337-67EF-4000-8013-CE45C78AAAC9}" type="slidenum">
              <a:rPr lang="en-US" smtClean="0"/>
              <a:t>‹#›</a:t>
            </a:fld>
            <a:endParaRPr lang="en-US"/>
          </a:p>
        </p:txBody>
      </p:sp>
    </p:spTree>
    <p:extLst>
      <p:ext uri="{BB962C8B-B14F-4D97-AF65-F5344CB8AC3E}">
        <p14:creationId xmlns:p14="http://schemas.microsoft.com/office/powerpoint/2010/main" val="1919343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F6E3788-5050-611A-D2EB-F8E545E6D301}"/>
              </a:ext>
            </a:extLst>
          </p:cNvPr>
          <p:cNvSpPr>
            <a:spLocks noGrp="1"/>
          </p:cNvSpPr>
          <p:nvPr>
            <p:ph type="dt" sz="half" idx="10"/>
          </p:nvPr>
        </p:nvSpPr>
        <p:spPr/>
        <p:txBody>
          <a:bodyPr/>
          <a:lstStyle/>
          <a:p>
            <a:fld id="{6C4C109E-06F6-4723-850D-5014AAC74452}" type="datetimeFigureOut">
              <a:rPr lang="en-US" smtClean="0"/>
              <a:t>9/4/2025</a:t>
            </a:fld>
            <a:endParaRPr lang="en-US"/>
          </a:p>
        </p:txBody>
      </p:sp>
      <p:sp>
        <p:nvSpPr>
          <p:cNvPr id="3" name="Footer Placeholder 2">
            <a:extLst>
              <a:ext uri="{FF2B5EF4-FFF2-40B4-BE49-F238E27FC236}">
                <a16:creationId xmlns:a16="http://schemas.microsoft.com/office/drawing/2014/main" id="{0DEFC43B-8ADE-7921-4330-B43C17C0BD1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DD22553-00C8-87F3-B5C0-8F72D2F7F167}"/>
              </a:ext>
            </a:extLst>
          </p:cNvPr>
          <p:cNvSpPr>
            <a:spLocks noGrp="1"/>
          </p:cNvSpPr>
          <p:nvPr>
            <p:ph type="sldNum" sz="quarter" idx="12"/>
          </p:nvPr>
        </p:nvSpPr>
        <p:spPr/>
        <p:txBody>
          <a:bodyPr/>
          <a:lstStyle/>
          <a:p>
            <a:fld id="{43E3D337-67EF-4000-8013-CE45C78AAAC9}" type="slidenum">
              <a:rPr lang="en-US" smtClean="0"/>
              <a:t>‹#›</a:t>
            </a:fld>
            <a:endParaRPr lang="en-US"/>
          </a:p>
        </p:txBody>
      </p:sp>
    </p:spTree>
    <p:extLst>
      <p:ext uri="{BB962C8B-B14F-4D97-AF65-F5344CB8AC3E}">
        <p14:creationId xmlns:p14="http://schemas.microsoft.com/office/powerpoint/2010/main" val="35576927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706847-501F-B8EA-B508-514825A5E92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95F66E7-DE60-8A8A-FBBA-C024F26CFB8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BC109C0-06DF-E296-D118-038095B289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77F7736-146A-1149-6067-7853C102B06D}"/>
              </a:ext>
            </a:extLst>
          </p:cNvPr>
          <p:cNvSpPr>
            <a:spLocks noGrp="1"/>
          </p:cNvSpPr>
          <p:nvPr>
            <p:ph type="dt" sz="half" idx="10"/>
          </p:nvPr>
        </p:nvSpPr>
        <p:spPr/>
        <p:txBody>
          <a:bodyPr/>
          <a:lstStyle/>
          <a:p>
            <a:fld id="{6C4C109E-06F6-4723-850D-5014AAC74452}" type="datetimeFigureOut">
              <a:rPr lang="en-US" smtClean="0"/>
              <a:t>9/4/2025</a:t>
            </a:fld>
            <a:endParaRPr lang="en-US"/>
          </a:p>
        </p:txBody>
      </p:sp>
      <p:sp>
        <p:nvSpPr>
          <p:cNvPr id="6" name="Footer Placeholder 5">
            <a:extLst>
              <a:ext uri="{FF2B5EF4-FFF2-40B4-BE49-F238E27FC236}">
                <a16:creationId xmlns:a16="http://schemas.microsoft.com/office/drawing/2014/main" id="{7306BF43-645E-AD65-695C-2E2C664983A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10D47B-2241-BFA7-BF1A-0214DB12744A}"/>
              </a:ext>
            </a:extLst>
          </p:cNvPr>
          <p:cNvSpPr>
            <a:spLocks noGrp="1"/>
          </p:cNvSpPr>
          <p:nvPr>
            <p:ph type="sldNum" sz="quarter" idx="12"/>
          </p:nvPr>
        </p:nvSpPr>
        <p:spPr/>
        <p:txBody>
          <a:bodyPr/>
          <a:lstStyle/>
          <a:p>
            <a:fld id="{43E3D337-67EF-4000-8013-CE45C78AAAC9}" type="slidenum">
              <a:rPr lang="en-US" smtClean="0"/>
              <a:t>‹#›</a:t>
            </a:fld>
            <a:endParaRPr lang="en-US"/>
          </a:p>
        </p:txBody>
      </p:sp>
    </p:spTree>
    <p:extLst>
      <p:ext uri="{BB962C8B-B14F-4D97-AF65-F5344CB8AC3E}">
        <p14:creationId xmlns:p14="http://schemas.microsoft.com/office/powerpoint/2010/main" val="26704726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7B776-A588-2610-8EFD-D48D3869203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6B0B59F-2F7C-DF8A-525C-D7D66422C08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D2F8A27-2FAC-E1A7-2D5E-3C6D2A160E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DAB3F56-4D13-A777-2DAE-D13D827FCC80}"/>
              </a:ext>
            </a:extLst>
          </p:cNvPr>
          <p:cNvSpPr>
            <a:spLocks noGrp="1"/>
          </p:cNvSpPr>
          <p:nvPr>
            <p:ph type="dt" sz="half" idx="10"/>
          </p:nvPr>
        </p:nvSpPr>
        <p:spPr/>
        <p:txBody>
          <a:bodyPr/>
          <a:lstStyle/>
          <a:p>
            <a:fld id="{6C4C109E-06F6-4723-850D-5014AAC74452}" type="datetimeFigureOut">
              <a:rPr lang="en-US" smtClean="0"/>
              <a:t>9/4/2025</a:t>
            </a:fld>
            <a:endParaRPr lang="en-US"/>
          </a:p>
        </p:txBody>
      </p:sp>
      <p:sp>
        <p:nvSpPr>
          <p:cNvPr id="6" name="Footer Placeholder 5">
            <a:extLst>
              <a:ext uri="{FF2B5EF4-FFF2-40B4-BE49-F238E27FC236}">
                <a16:creationId xmlns:a16="http://schemas.microsoft.com/office/drawing/2014/main" id="{F0A57C6E-4EB5-2417-5FC8-088E4AD67CA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A01DF23-DDB9-4538-9964-146B7F3BAC01}"/>
              </a:ext>
            </a:extLst>
          </p:cNvPr>
          <p:cNvSpPr>
            <a:spLocks noGrp="1"/>
          </p:cNvSpPr>
          <p:nvPr>
            <p:ph type="sldNum" sz="quarter" idx="12"/>
          </p:nvPr>
        </p:nvSpPr>
        <p:spPr/>
        <p:txBody>
          <a:bodyPr/>
          <a:lstStyle/>
          <a:p>
            <a:fld id="{43E3D337-67EF-4000-8013-CE45C78AAAC9}" type="slidenum">
              <a:rPr lang="en-US" smtClean="0"/>
              <a:t>‹#›</a:t>
            </a:fld>
            <a:endParaRPr lang="en-US"/>
          </a:p>
        </p:txBody>
      </p:sp>
    </p:spTree>
    <p:extLst>
      <p:ext uri="{BB962C8B-B14F-4D97-AF65-F5344CB8AC3E}">
        <p14:creationId xmlns:p14="http://schemas.microsoft.com/office/powerpoint/2010/main" val="3584790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424F6F-3920-16C0-3D4F-6F784AEEC66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B1ED132-55D5-533C-E475-313A9A40A71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C1E49D5-F45A-7763-B2D7-02E90FCCB93F}"/>
              </a:ext>
            </a:extLst>
          </p:cNvPr>
          <p:cNvSpPr>
            <a:spLocks noGrp="1"/>
          </p:cNvSpPr>
          <p:nvPr>
            <p:ph type="dt" sz="half" idx="10"/>
          </p:nvPr>
        </p:nvSpPr>
        <p:spPr/>
        <p:txBody>
          <a:bodyPr/>
          <a:lstStyle/>
          <a:p>
            <a:fld id="{6C4C109E-06F6-4723-850D-5014AAC74452}" type="datetimeFigureOut">
              <a:rPr lang="en-US" smtClean="0"/>
              <a:t>9/4/2025</a:t>
            </a:fld>
            <a:endParaRPr lang="en-US"/>
          </a:p>
        </p:txBody>
      </p:sp>
      <p:sp>
        <p:nvSpPr>
          <p:cNvPr id="5" name="Footer Placeholder 4">
            <a:extLst>
              <a:ext uri="{FF2B5EF4-FFF2-40B4-BE49-F238E27FC236}">
                <a16:creationId xmlns:a16="http://schemas.microsoft.com/office/drawing/2014/main" id="{B23AE786-DB32-1468-8D6F-3E9AE6A2B9E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2833523-13BD-6410-7081-1BB2C4C092CB}"/>
              </a:ext>
            </a:extLst>
          </p:cNvPr>
          <p:cNvSpPr>
            <a:spLocks noGrp="1"/>
          </p:cNvSpPr>
          <p:nvPr>
            <p:ph type="sldNum" sz="quarter" idx="12"/>
          </p:nvPr>
        </p:nvSpPr>
        <p:spPr/>
        <p:txBody>
          <a:bodyPr/>
          <a:lstStyle/>
          <a:p>
            <a:fld id="{43E3D337-67EF-4000-8013-CE45C78AAAC9}" type="slidenum">
              <a:rPr lang="en-US" smtClean="0"/>
              <a:t>‹#›</a:t>
            </a:fld>
            <a:endParaRPr lang="en-US"/>
          </a:p>
        </p:txBody>
      </p:sp>
    </p:spTree>
    <p:extLst>
      <p:ext uri="{BB962C8B-B14F-4D97-AF65-F5344CB8AC3E}">
        <p14:creationId xmlns:p14="http://schemas.microsoft.com/office/powerpoint/2010/main" val="1921354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9AB8537-38A7-C6C0-228D-1B79F17AD77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1A53959-4022-9A0C-1E72-EBF3946B0DB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5830793-1D57-D143-EC1D-B8A2B270F20D}"/>
              </a:ext>
            </a:extLst>
          </p:cNvPr>
          <p:cNvSpPr>
            <a:spLocks noGrp="1"/>
          </p:cNvSpPr>
          <p:nvPr>
            <p:ph type="dt" sz="half" idx="10"/>
          </p:nvPr>
        </p:nvSpPr>
        <p:spPr/>
        <p:txBody>
          <a:bodyPr/>
          <a:lstStyle/>
          <a:p>
            <a:fld id="{6C4C109E-06F6-4723-850D-5014AAC74452}" type="datetimeFigureOut">
              <a:rPr lang="en-US" smtClean="0"/>
              <a:t>9/4/2025</a:t>
            </a:fld>
            <a:endParaRPr lang="en-US"/>
          </a:p>
        </p:txBody>
      </p:sp>
      <p:sp>
        <p:nvSpPr>
          <p:cNvPr id="5" name="Footer Placeholder 4">
            <a:extLst>
              <a:ext uri="{FF2B5EF4-FFF2-40B4-BE49-F238E27FC236}">
                <a16:creationId xmlns:a16="http://schemas.microsoft.com/office/drawing/2014/main" id="{01E6B4D9-2209-6399-DDDA-5C0B0C2CA3A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9889F8B-AFEF-D895-A2EA-95C8DC18DCDB}"/>
              </a:ext>
            </a:extLst>
          </p:cNvPr>
          <p:cNvSpPr>
            <a:spLocks noGrp="1"/>
          </p:cNvSpPr>
          <p:nvPr>
            <p:ph type="sldNum" sz="quarter" idx="12"/>
          </p:nvPr>
        </p:nvSpPr>
        <p:spPr/>
        <p:txBody>
          <a:bodyPr/>
          <a:lstStyle/>
          <a:p>
            <a:fld id="{43E3D337-67EF-4000-8013-CE45C78AAAC9}" type="slidenum">
              <a:rPr lang="en-US" smtClean="0"/>
              <a:t>‹#›</a:t>
            </a:fld>
            <a:endParaRPr lang="en-US"/>
          </a:p>
        </p:txBody>
      </p:sp>
    </p:spTree>
    <p:extLst>
      <p:ext uri="{BB962C8B-B14F-4D97-AF65-F5344CB8AC3E}">
        <p14:creationId xmlns:p14="http://schemas.microsoft.com/office/powerpoint/2010/main" val="3480002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562035E-D596-7691-D90B-957E4247343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B7E7A40-1715-18AA-28B5-4D6E5EF90DE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B3E49DB-060B-197A-7DD2-BF441F0EC72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C4C109E-06F6-4723-850D-5014AAC74452}" type="datetimeFigureOut">
              <a:rPr lang="en-US" smtClean="0"/>
              <a:t>9/4/2025</a:t>
            </a:fld>
            <a:endParaRPr lang="en-US"/>
          </a:p>
        </p:txBody>
      </p:sp>
      <p:sp>
        <p:nvSpPr>
          <p:cNvPr id="5" name="Footer Placeholder 4">
            <a:extLst>
              <a:ext uri="{FF2B5EF4-FFF2-40B4-BE49-F238E27FC236}">
                <a16:creationId xmlns:a16="http://schemas.microsoft.com/office/drawing/2014/main" id="{BDAC978B-1899-D1B1-E654-2F4A86E45E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80E568C9-B437-254D-1A94-3E7523EE87C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3E3D337-67EF-4000-8013-CE45C78AAAC9}" type="slidenum">
              <a:rPr lang="en-US" smtClean="0"/>
              <a:t>‹#›</a:t>
            </a:fld>
            <a:endParaRPr lang="en-US"/>
          </a:p>
        </p:txBody>
      </p:sp>
    </p:spTree>
    <p:extLst>
      <p:ext uri="{BB962C8B-B14F-4D97-AF65-F5344CB8AC3E}">
        <p14:creationId xmlns:p14="http://schemas.microsoft.com/office/powerpoint/2010/main" val="26453580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image" Target="../media/image91.png"/><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3.png"/><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image" Target="../media/image95.png"/><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image" Target="../media/image96.png"/><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image" Target="../media/image97.png"/><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image" Target="../media/image98.png"/><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2" Type="http://schemas.openxmlformats.org/officeDocument/2006/relationships/image" Target="../media/image99.png"/><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2" Type="http://schemas.openxmlformats.org/officeDocument/2006/relationships/image" Target="../media/image100.png"/><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2" Type="http://schemas.openxmlformats.org/officeDocument/2006/relationships/image" Target="../media/image101.png"/><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2" Type="http://schemas.openxmlformats.org/officeDocument/2006/relationships/image" Target="../media/image102.png"/><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2" Type="http://schemas.openxmlformats.org/officeDocument/2006/relationships/image" Target="../media/image103.png"/><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2" Type="http://schemas.openxmlformats.org/officeDocument/2006/relationships/image" Target="../media/image104.png"/><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image" Target="../media/image105.png"/><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2" Type="http://schemas.openxmlformats.org/officeDocument/2006/relationships/image" Target="../media/image106.png"/><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2" Type="http://schemas.openxmlformats.org/officeDocument/2006/relationships/image" Target="../media/image107.png"/><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2" Type="http://schemas.openxmlformats.org/officeDocument/2006/relationships/image" Target="../media/image108.png"/><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2" Type="http://schemas.openxmlformats.org/officeDocument/2006/relationships/image" Target="../media/image110.png"/><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2" Type="http://schemas.openxmlformats.org/officeDocument/2006/relationships/image" Target="../media/image111.png"/><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2" Type="http://schemas.openxmlformats.org/officeDocument/2006/relationships/image" Target="../media/image112.png"/><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2" Type="http://schemas.openxmlformats.org/officeDocument/2006/relationships/image" Target="../media/image113.png"/><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2" Type="http://schemas.openxmlformats.org/officeDocument/2006/relationships/image" Target="../media/image114.png"/><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2" Type="http://schemas.openxmlformats.org/officeDocument/2006/relationships/image" Target="../media/image115.png"/><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2" Type="http://schemas.openxmlformats.org/officeDocument/2006/relationships/image" Target="../media/image116.png"/><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image" Target="../media/image117.png"/><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2" Type="http://schemas.openxmlformats.org/officeDocument/2006/relationships/image" Target="../media/image119.png"/><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2" Type="http://schemas.openxmlformats.org/officeDocument/2006/relationships/image" Target="../media/image120.png"/><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2" Type="http://schemas.openxmlformats.org/officeDocument/2006/relationships/image" Target="../media/image121.png"/><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2" Type="http://schemas.openxmlformats.org/officeDocument/2006/relationships/image" Target="../media/image122.png"/><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2" Type="http://schemas.openxmlformats.org/officeDocument/2006/relationships/image" Target="../media/image123.png"/><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2" Type="http://schemas.openxmlformats.org/officeDocument/2006/relationships/image" Target="../media/image124.png"/><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2" Type="http://schemas.openxmlformats.org/officeDocument/2006/relationships/image" Target="../media/image125.png"/><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2" Type="http://schemas.openxmlformats.org/officeDocument/2006/relationships/image" Target="../media/image126.png"/><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2" Type="http://schemas.openxmlformats.org/officeDocument/2006/relationships/image" Target="../media/image127.png"/><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2" Type="http://schemas.openxmlformats.org/officeDocument/2006/relationships/image" Target="../media/image128.png"/><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2" Type="http://schemas.openxmlformats.org/officeDocument/2006/relationships/image" Target="../media/image129.png"/><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2" Type="http://schemas.openxmlformats.org/officeDocument/2006/relationships/image" Target="../media/image130.png"/><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2" Type="http://schemas.openxmlformats.org/officeDocument/2006/relationships/image" Target="../media/image131.png"/><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2" Type="http://schemas.openxmlformats.org/officeDocument/2006/relationships/image" Target="../media/image132.png"/><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2" Type="http://schemas.openxmlformats.org/officeDocument/2006/relationships/image" Target="../media/image133.png"/><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2" Type="http://schemas.openxmlformats.org/officeDocument/2006/relationships/image" Target="../media/image134.png"/><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2" Type="http://schemas.openxmlformats.org/officeDocument/2006/relationships/image" Target="../media/image135.png"/><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2" Type="http://schemas.openxmlformats.org/officeDocument/2006/relationships/image" Target="../media/image136.png"/><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2" Type="http://schemas.openxmlformats.org/officeDocument/2006/relationships/image" Target="../media/image137.png"/><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2" Type="http://schemas.openxmlformats.org/officeDocument/2006/relationships/image" Target="../media/image138.png"/><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2" Type="http://schemas.openxmlformats.org/officeDocument/2006/relationships/image" Target="../media/image139.png"/><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2" Type="http://schemas.openxmlformats.org/officeDocument/2006/relationships/image" Target="../media/image140.png"/><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2" Type="http://schemas.openxmlformats.org/officeDocument/2006/relationships/image" Target="../media/image141.png"/><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2" Type="http://schemas.openxmlformats.org/officeDocument/2006/relationships/image" Target="../media/image142.png"/><Relationship Id="rId1" Type="http://schemas.openxmlformats.org/officeDocument/2006/relationships/slideLayout" Target="../slideLayouts/slideLayout2.xml"/></Relationships>
</file>

<file path=ppt/slides/_rels/slide177.xml.rels><?xml version="1.0" encoding="UTF-8" standalone="yes"?>
<Relationships xmlns="http://schemas.openxmlformats.org/package/2006/relationships"><Relationship Id="rId2" Type="http://schemas.openxmlformats.org/officeDocument/2006/relationships/image" Target="../media/image143.png"/><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2" Type="http://schemas.openxmlformats.org/officeDocument/2006/relationships/image" Target="../media/image144.png"/><Relationship Id="rId1" Type="http://schemas.openxmlformats.org/officeDocument/2006/relationships/slideLayout" Target="../slideLayouts/slideLayout2.xml"/></Relationships>
</file>

<file path=ppt/slides/_rels/slide179.xml.rels><?xml version="1.0" encoding="UTF-8" standalone="yes"?>
<Relationships xmlns="http://schemas.openxmlformats.org/package/2006/relationships"><Relationship Id="rId2" Type="http://schemas.openxmlformats.org/officeDocument/2006/relationships/image" Target="../media/image145.png"/><Relationship Id="rId1" Type="http://schemas.openxmlformats.org/officeDocument/2006/relationships/slideLayout" Target="../slideLayouts/slideLayout2.xml"/></Relationships>
</file>

<file path=ppt/slides/_rels/slide180.xml.rels><?xml version="1.0" encoding="UTF-8" standalone="yes"?>
<Relationships xmlns="http://schemas.openxmlformats.org/package/2006/relationships"><Relationship Id="rId2" Type="http://schemas.openxmlformats.org/officeDocument/2006/relationships/image" Target="../media/image146.png"/><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2" Type="http://schemas.openxmlformats.org/officeDocument/2006/relationships/image" Target="../media/image147.png"/><Relationship Id="rId1" Type="http://schemas.openxmlformats.org/officeDocument/2006/relationships/slideLayout" Target="../slideLayouts/slideLayout2.xml"/></Relationships>
</file>

<file path=ppt/slides/_rels/slide182.xml.rels><?xml version="1.0" encoding="UTF-8" standalone="yes"?>
<Relationships xmlns="http://schemas.openxmlformats.org/package/2006/relationships"><Relationship Id="rId2" Type="http://schemas.openxmlformats.org/officeDocument/2006/relationships/image" Target="../media/image148.png"/><Relationship Id="rId1" Type="http://schemas.openxmlformats.org/officeDocument/2006/relationships/slideLayout" Target="../slideLayouts/slideLayout2.xml"/></Relationships>
</file>

<file path=ppt/slides/_rels/slide183.xml.rels><?xml version="1.0" encoding="UTF-8" standalone="yes"?>
<Relationships xmlns="http://schemas.openxmlformats.org/package/2006/relationships"><Relationship Id="rId2" Type="http://schemas.openxmlformats.org/officeDocument/2006/relationships/image" Target="../media/image149.png"/><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2" Type="http://schemas.openxmlformats.org/officeDocument/2006/relationships/image" Target="../media/image150.png"/><Relationship Id="rId1" Type="http://schemas.openxmlformats.org/officeDocument/2006/relationships/slideLayout" Target="../slideLayouts/slideLayout2.xml"/></Relationships>
</file>

<file path=ppt/slides/_rels/slide18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8.xml.rels><?xml version="1.0" encoding="UTF-8" standalone="yes"?>
<Relationships xmlns="http://schemas.openxmlformats.org/package/2006/relationships"><Relationship Id="rId2" Type="http://schemas.openxmlformats.org/officeDocument/2006/relationships/image" Target="../media/image151.png"/><Relationship Id="rId1" Type="http://schemas.openxmlformats.org/officeDocument/2006/relationships/slideLayout" Target="../slideLayouts/slideLayout2.xml"/></Relationships>
</file>

<file path=ppt/slides/_rels/slide189.xml.rels><?xml version="1.0" encoding="UTF-8" standalone="yes"?>
<Relationships xmlns="http://schemas.openxmlformats.org/package/2006/relationships"><Relationship Id="rId2" Type="http://schemas.openxmlformats.org/officeDocument/2006/relationships/image" Target="../media/image152.png"/><Relationship Id="rId1" Type="http://schemas.openxmlformats.org/officeDocument/2006/relationships/slideLayout" Target="../slideLayouts/slideLayout2.xml"/></Relationships>
</file>

<file path=ppt/slides/_rels/slide190.xml.rels><?xml version="1.0" encoding="UTF-8" standalone="yes"?>
<Relationships xmlns="http://schemas.openxmlformats.org/package/2006/relationships"><Relationship Id="rId2" Type="http://schemas.openxmlformats.org/officeDocument/2006/relationships/image" Target="../media/image153.png"/><Relationship Id="rId1" Type="http://schemas.openxmlformats.org/officeDocument/2006/relationships/slideLayout" Target="../slideLayouts/slideLayout2.xml"/></Relationships>
</file>

<file path=ppt/slides/_rels/slide191.xml.rels><?xml version="1.0" encoding="UTF-8" standalone="yes"?>
<Relationships xmlns="http://schemas.openxmlformats.org/package/2006/relationships"><Relationship Id="rId2" Type="http://schemas.openxmlformats.org/officeDocument/2006/relationships/image" Target="../media/image154.png"/><Relationship Id="rId1" Type="http://schemas.openxmlformats.org/officeDocument/2006/relationships/slideLayout" Target="../slideLayouts/slideLayout2.xml"/></Relationships>
</file>

<file path=ppt/slides/_rels/slide192.xml.rels><?xml version="1.0" encoding="UTF-8" standalone="yes"?>
<Relationships xmlns="http://schemas.openxmlformats.org/package/2006/relationships"><Relationship Id="rId2" Type="http://schemas.openxmlformats.org/officeDocument/2006/relationships/image" Target="../media/image155.png"/><Relationship Id="rId1" Type="http://schemas.openxmlformats.org/officeDocument/2006/relationships/slideLayout" Target="../slideLayouts/slideLayout2.xml"/></Relationships>
</file>

<file path=ppt/slides/_rels/slide193.xml.rels><?xml version="1.0" encoding="UTF-8" standalone="yes"?>
<Relationships xmlns="http://schemas.openxmlformats.org/package/2006/relationships"><Relationship Id="rId2" Type="http://schemas.openxmlformats.org/officeDocument/2006/relationships/image" Target="../media/image156.png"/><Relationship Id="rId1" Type="http://schemas.openxmlformats.org/officeDocument/2006/relationships/slideLayout" Target="../slideLayouts/slideLayout2.xml"/></Relationships>
</file>

<file path=ppt/slides/_rels/slide194.xml.rels><?xml version="1.0" encoding="UTF-8" standalone="yes"?>
<Relationships xmlns="http://schemas.openxmlformats.org/package/2006/relationships"><Relationship Id="rId2" Type="http://schemas.openxmlformats.org/officeDocument/2006/relationships/image" Target="../media/image157.png"/><Relationship Id="rId1" Type="http://schemas.openxmlformats.org/officeDocument/2006/relationships/slideLayout" Target="../slideLayouts/slideLayout2.xml"/></Relationships>
</file>

<file path=ppt/slides/_rels/slide195.xml.rels><?xml version="1.0" encoding="UTF-8" standalone="yes"?>
<Relationships xmlns="http://schemas.openxmlformats.org/package/2006/relationships"><Relationship Id="rId2" Type="http://schemas.openxmlformats.org/officeDocument/2006/relationships/image" Target="../media/image158.png"/><Relationship Id="rId1" Type="http://schemas.openxmlformats.org/officeDocument/2006/relationships/slideLayout" Target="../slideLayouts/slideLayout2.xml"/></Relationships>
</file>

<file path=ppt/slides/_rels/slide196.xml.rels><?xml version="1.0" encoding="UTF-8" standalone="yes"?>
<Relationships xmlns="http://schemas.openxmlformats.org/package/2006/relationships"><Relationship Id="rId2" Type="http://schemas.openxmlformats.org/officeDocument/2006/relationships/image" Target="../media/image159.png"/><Relationship Id="rId1" Type="http://schemas.openxmlformats.org/officeDocument/2006/relationships/slideLayout" Target="../slideLayouts/slideLayout2.xml"/></Relationships>
</file>

<file path=ppt/slides/_rels/slide197.xml.rels><?xml version="1.0" encoding="UTF-8" standalone="yes"?>
<Relationships xmlns="http://schemas.openxmlformats.org/package/2006/relationships"><Relationship Id="rId2" Type="http://schemas.openxmlformats.org/officeDocument/2006/relationships/image" Target="../media/image160.png"/><Relationship Id="rId1" Type="http://schemas.openxmlformats.org/officeDocument/2006/relationships/slideLayout" Target="../slideLayouts/slideLayout2.xml"/></Relationships>
</file>

<file path=ppt/slides/_rels/slide198.xml.rels><?xml version="1.0" encoding="UTF-8" standalone="yes"?>
<Relationships xmlns="http://schemas.openxmlformats.org/package/2006/relationships"><Relationship Id="rId2" Type="http://schemas.openxmlformats.org/officeDocument/2006/relationships/image" Target="../media/image161.png"/><Relationship Id="rId1" Type="http://schemas.openxmlformats.org/officeDocument/2006/relationships/slideLayout" Target="../slideLayouts/slideLayout2.xml"/></Relationships>
</file>

<file path=ppt/slides/_rels/slide199.xml.rels><?xml version="1.0" encoding="UTF-8" standalone="yes"?>
<Relationships xmlns="http://schemas.openxmlformats.org/package/2006/relationships"><Relationship Id="rId2" Type="http://schemas.openxmlformats.org/officeDocument/2006/relationships/image" Target="../media/image162.png"/><Relationship Id="rId1" Type="http://schemas.openxmlformats.org/officeDocument/2006/relationships/slideLayout" Target="../slideLayouts/slideLayout2.xml"/></Relationships>
</file>

<file path=ppt/slides/_rels/slide200.xml.rels><?xml version="1.0" encoding="UTF-8" standalone="yes"?>
<Relationships xmlns="http://schemas.openxmlformats.org/package/2006/relationships"><Relationship Id="rId2" Type="http://schemas.openxmlformats.org/officeDocument/2006/relationships/image" Target="../media/image163.png"/><Relationship Id="rId1" Type="http://schemas.openxmlformats.org/officeDocument/2006/relationships/slideLayout" Target="../slideLayouts/slideLayout2.xml"/></Relationships>
</file>

<file path=ppt/slides/_rels/slide20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5.xml.rels><?xml version="1.0" encoding="UTF-8" standalone="yes"?>
<Relationships xmlns="http://schemas.openxmlformats.org/package/2006/relationships"><Relationship Id="rId2" Type="http://schemas.openxmlformats.org/officeDocument/2006/relationships/image" Target="../media/image164.png"/><Relationship Id="rId1" Type="http://schemas.openxmlformats.org/officeDocument/2006/relationships/slideLayout" Target="../slideLayouts/slideLayout2.xml"/></Relationships>
</file>

<file path=ppt/slides/_rels/slide206.xml.rels><?xml version="1.0" encoding="UTF-8" standalone="yes"?>
<Relationships xmlns="http://schemas.openxmlformats.org/package/2006/relationships"><Relationship Id="rId2" Type="http://schemas.openxmlformats.org/officeDocument/2006/relationships/image" Target="../media/image165.png"/><Relationship Id="rId1" Type="http://schemas.openxmlformats.org/officeDocument/2006/relationships/slideLayout" Target="../slideLayouts/slideLayout2.xml"/></Relationships>
</file>

<file path=ppt/slides/_rels/slide207.xml.rels><?xml version="1.0" encoding="UTF-8" standalone="yes"?>
<Relationships xmlns="http://schemas.openxmlformats.org/package/2006/relationships"><Relationship Id="rId2" Type="http://schemas.openxmlformats.org/officeDocument/2006/relationships/image" Target="../media/image166.png"/><Relationship Id="rId1" Type="http://schemas.openxmlformats.org/officeDocument/2006/relationships/slideLayout" Target="../slideLayouts/slideLayout2.xml"/></Relationships>
</file>

<file path=ppt/slides/_rels/slide208.xml.rels><?xml version="1.0" encoding="UTF-8" standalone="yes"?>
<Relationships xmlns="http://schemas.openxmlformats.org/package/2006/relationships"><Relationship Id="rId2" Type="http://schemas.openxmlformats.org/officeDocument/2006/relationships/image" Target="../media/image167.png"/><Relationship Id="rId1" Type="http://schemas.openxmlformats.org/officeDocument/2006/relationships/slideLayout" Target="../slideLayouts/slideLayout2.xml"/></Relationships>
</file>

<file path=ppt/slides/_rels/slide209.xml.rels><?xml version="1.0" encoding="UTF-8" standalone="yes"?>
<Relationships xmlns="http://schemas.openxmlformats.org/package/2006/relationships"><Relationship Id="rId2" Type="http://schemas.openxmlformats.org/officeDocument/2006/relationships/image" Target="../media/image168.png"/><Relationship Id="rId1" Type="http://schemas.openxmlformats.org/officeDocument/2006/relationships/slideLayout" Target="../slideLayouts/slideLayout2.xml"/></Relationships>
</file>

<file path=ppt/slides/_rels/slide210.xml.rels><?xml version="1.0" encoding="UTF-8" standalone="yes"?>
<Relationships xmlns="http://schemas.openxmlformats.org/package/2006/relationships"><Relationship Id="rId2" Type="http://schemas.openxmlformats.org/officeDocument/2006/relationships/image" Target="../media/image169.png"/><Relationship Id="rId1" Type="http://schemas.openxmlformats.org/officeDocument/2006/relationships/slideLayout" Target="../slideLayouts/slideLayout2.xml"/></Relationships>
</file>

<file path=ppt/slides/_rels/slide211.xml.rels><?xml version="1.0" encoding="UTF-8" standalone="yes"?>
<Relationships xmlns="http://schemas.openxmlformats.org/package/2006/relationships"><Relationship Id="rId2" Type="http://schemas.openxmlformats.org/officeDocument/2006/relationships/image" Target="../media/image170.png"/><Relationship Id="rId1" Type="http://schemas.openxmlformats.org/officeDocument/2006/relationships/slideLayout" Target="../slideLayouts/slideLayout2.xml"/></Relationships>
</file>

<file path=ppt/slides/_rels/slide212.xml.rels><?xml version="1.0" encoding="UTF-8" standalone="yes"?>
<Relationships xmlns="http://schemas.openxmlformats.org/package/2006/relationships"><Relationship Id="rId2" Type="http://schemas.openxmlformats.org/officeDocument/2006/relationships/image" Target="../media/image171.png"/><Relationship Id="rId1" Type="http://schemas.openxmlformats.org/officeDocument/2006/relationships/slideLayout" Target="../slideLayouts/slideLayout2.xml"/></Relationships>
</file>

<file path=ppt/slides/_rels/slide213.xml.rels><?xml version="1.0" encoding="UTF-8" standalone="yes"?>
<Relationships xmlns="http://schemas.openxmlformats.org/package/2006/relationships"><Relationship Id="rId2" Type="http://schemas.openxmlformats.org/officeDocument/2006/relationships/image" Target="../media/image172.png"/><Relationship Id="rId1" Type="http://schemas.openxmlformats.org/officeDocument/2006/relationships/slideLayout" Target="../slideLayouts/slideLayout2.xml"/></Relationships>
</file>

<file path=ppt/slides/_rels/slide214.xml.rels><?xml version="1.0" encoding="UTF-8" standalone="yes"?>
<Relationships xmlns="http://schemas.openxmlformats.org/package/2006/relationships"><Relationship Id="rId2" Type="http://schemas.openxmlformats.org/officeDocument/2006/relationships/image" Target="../media/image173.png"/><Relationship Id="rId1" Type="http://schemas.openxmlformats.org/officeDocument/2006/relationships/slideLayout" Target="../slideLayouts/slideLayout2.xml"/></Relationships>
</file>

<file path=ppt/slides/_rels/slide215.xml.rels><?xml version="1.0" encoding="UTF-8" standalone="yes"?>
<Relationships xmlns="http://schemas.openxmlformats.org/package/2006/relationships"><Relationship Id="rId2" Type="http://schemas.openxmlformats.org/officeDocument/2006/relationships/image" Target="../media/image174.png"/><Relationship Id="rId1" Type="http://schemas.openxmlformats.org/officeDocument/2006/relationships/slideLayout" Target="../slideLayouts/slideLayout2.xml"/></Relationships>
</file>

<file path=ppt/slides/_rels/slide216.xml.rels><?xml version="1.0" encoding="UTF-8" standalone="yes"?>
<Relationships xmlns="http://schemas.openxmlformats.org/package/2006/relationships"><Relationship Id="rId2" Type="http://schemas.openxmlformats.org/officeDocument/2006/relationships/image" Target="../media/image175.png"/><Relationship Id="rId1" Type="http://schemas.openxmlformats.org/officeDocument/2006/relationships/slideLayout" Target="../slideLayouts/slideLayout2.xml"/></Relationships>
</file>

<file path=ppt/slides/_rels/slide217.xml.rels><?xml version="1.0" encoding="UTF-8" standalone="yes"?>
<Relationships xmlns="http://schemas.openxmlformats.org/package/2006/relationships"><Relationship Id="rId2" Type="http://schemas.openxmlformats.org/officeDocument/2006/relationships/image" Target="../media/image176.png"/><Relationship Id="rId1" Type="http://schemas.openxmlformats.org/officeDocument/2006/relationships/slideLayout" Target="../slideLayouts/slideLayout2.xml"/></Relationships>
</file>

<file path=ppt/slides/_rels/slide21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2.xml.rels><?xml version="1.0" encoding="UTF-8" standalone="yes"?>
<Relationships xmlns="http://schemas.openxmlformats.org/package/2006/relationships"><Relationship Id="rId2" Type="http://schemas.openxmlformats.org/officeDocument/2006/relationships/image" Target="../media/image177.png"/><Relationship Id="rId1" Type="http://schemas.openxmlformats.org/officeDocument/2006/relationships/slideLayout" Target="../slideLayouts/slideLayout2.xml"/></Relationships>
</file>

<file path=ppt/slides/_rels/slide223.xml.rels><?xml version="1.0" encoding="UTF-8" standalone="yes"?>
<Relationships xmlns="http://schemas.openxmlformats.org/package/2006/relationships"><Relationship Id="rId2" Type="http://schemas.openxmlformats.org/officeDocument/2006/relationships/image" Target="../media/image178.png"/><Relationship Id="rId1" Type="http://schemas.openxmlformats.org/officeDocument/2006/relationships/slideLayout" Target="../slideLayouts/slideLayout2.xml"/></Relationships>
</file>

<file path=ppt/slides/_rels/slide224.xml.rels><?xml version="1.0" encoding="UTF-8" standalone="yes"?>
<Relationships xmlns="http://schemas.openxmlformats.org/package/2006/relationships"><Relationship Id="rId3" Type="http://schemas.openxmlformats.org/officeDocument/2006/relationships/image" Target="../media/image179.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25.xml.rels><?xml version="1.0" encoding="UTF-8" standalone="yes"?>
<Relationships xmlns="http://schemas.openxmlformats.org/package/2006/relationships"><Relationship Id="rId2" Type="http://schemas.openxmlformats.org/officeDocument/2006/relationships/image" Target="../media/image180.png"/><Relationship Id="rId1" Type="http://schemas.openxmlformats.org/officeDocument/2006/relationships/slideLayout" Target="../slideLayouts/slideLayout2.xml"/></Relationships>
</file>

<file path=ppt/slides/_rels/slide226.xml.rels><?xml version="1.0" encoding="UTF-8" standalone="yes"?>
<Relationships xmlns="http://schemas.openxmlformats.org/package/2006/relationships"><Relationship Id="rId2" Type="http://schemas.openxmlformats.org/officeDocument/2006/relationships/image" Target="../media/image181.png"/><Relationship Id="rId1" Type="http://schemas.openxmlformats.org/officeDocument/2006/relationships/slideLayout" Target="../slideLayouts/slideLayout2.xml"/></Relationships>
</file>

<file path=ppt/slides/_rels/slide227.xml.rels><?xml version="1.0" encoding="UTF-8" standalone="yes"?>
<Relationships xmlns="http://schemas.openxmlformats.org/package/2006/relationships"><Relationship Id="rId2" Type="http://schemas.openxmlformats.org/officeDocument/2006/relationships/image" Target="../media/image182.png"/><Relationship Id="rId1" Type="http://schemas.openxmlformats.org/officeDocument/2006/relationships/slideLayout" Target="../slideLayouts/slideLayout2.xml"/></Relationships>
</file>

<file path=ppt/slides/_rels/slide228.xml.rels><?xml version="1.0" encoding="UTF-8" standalone="yes"?>
<Relationships xmlns="http://schemas.openxmlformats.org/package/2006/relationships"><Relationship Id="rId2" Type="http://schemas.openxmlformats.org/officeDocument/2006/relationships/image" Target="../media/image183.png"/><Relationship Id="rId1" Type="http://schemas.openxmlformats.org/officeDocument/2006/relationships/slideLayout" Target="../slideLayouts/slideLayout2.xml"/></Relationships>
</file>

<file path=ppt/slides/_rels/slide229.xml.rels><?xml version="1.0" encoding="UTF-8" standalone="yes"?>
<Relationships xmlns="http://schemas.openxmlformats.org/package/2006/relationships"><Relationship Id="rId2" Type="http://schemas.openxmlformats.org/officeDocument/2006/relationships/image" Target="../media/image184.png"/><Relationship Id="rId1" Type="http://schemas.openxmlformats.org/officeDocument/2006/relationships/slideLayout" Target="../slideLayouts/slideLayout2.xml"/></Relationships>
</file>

<file path=ppt/slides/_rels/slide230.xml.rels><?xml version="1.0" encoding="UTF-8" standalone="yes"?>
<Relationships xmlns="http://schemas.openxmlformats.org/package/2006/relationships"><Relationship Id="rId2" Type="http://schemas.openxmlformats.org/officeDocument/2006/relationships/image" Target="../media/image185.png"/><Relationship Id="rId1" Type="http://schemas.openxmlformats.org/officeDocument/2006/relationships/slideLayout" Target="../slideLayouts/slideLayout2.xml"/></Relationships>
</file>

<file path=ppt/slides/_rels/slide231.xml.rels><?xml version="1.0" encoding="UTF-8" standalone="yes"?>
<Relationships xmlns="http://schemas.openxmlformats.org/package/2006/relationships"><Relationship Id="rId2" Type="http://schemas.openxmlformats.org/officeDocument/2006/relationships/image" Target="../media/image186.png"/><Relationship Id="rId1" Type="http://schemas.openxmlformats.org/officeDocument/2006/relationships/slideLayout" Target="../slideLayouts/slideLayout2.xml"/></Relationships>
</file>

<file path=ppt/slides/_rels/slide232.xml.rels><?xml version="1.0" encoding="UTF-8" standalone="yes"?>
<Relationships xmlns="http://schemas.openxmlformats.org/package/2006/relationships"><Relationship Id="rId2" Type="http://schemas.openxmlformats.org/officeDocument/2006/relationships/image" Target="../media/image187.png"/><Relationship Id="rId1" Type="http://schemas.openxmlformats.org/officeDocument/2006/relationships/slideLayout" Target="../slideLayouts/slideLayout2.xml"/></Relationships>
</file>

<file path=ppt/slides/_rels/slide233.xml.rels><?xml version="1.0" encoding="UTF-8" standalone="yes"?>
<Relationships xmlns="http://schemas.openxmlformats.org/package/2006/relationships"><Relationship Id="rId2" Type="http://schemas.openxmlformats.org/officeDocument/2006/relationships/image" Target="../media/image188.png"/><Relationship Id="rId1" Type="http://schemas.openxmlformats.org/officeDocument/2006/relationships/slideLayout" Target="../slideLayouts/slideLayout2.xml"/></Relationships>
</file>

<file path=ppt/slides/_rels/slide234.xml.rels><?xml version="1.0" encoding="UTF-8" standalone="yes"?>
<Relationships xmlns="http://schemas.openxmlformats.org/package/2006/relationships"><Relationship Id="rId2" Type="http://schemas.openxmlformats.org/officeDocument/2006/relationships/image" Target="../media/image189.png"/><Relationship Id="rId1" Type="http://schemas.openxmlformats.org/officeDocument/2006/relationships/slideLayout" Target="../slideLayouts/slideLayout2.xml"/></Relationships>
</file>

<file path=ppt/slides/_rels/slide235.xml.rels><?xml version="1.0" encoding="UTF-8" standalone="yes"?>
<Relationships xmlns="http://schemas.openxmlformats.org/package/2006/relationships"><Relationship Id="rId2" Type="http://schemas.openxmlformats.org/officeDocument/2006/relationships/image" Target="../media/image190.png"/><Relationship Id="rId1" Type="http://schemas.openxmlformats.org/officeDocument/2006/relationships/slideLayout" Target="../slideLayouts/slideLayout2.xml"/></Relationships>
</file>

<file path=ppt/slides/_rels/slide23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9.xml.rels><?xml version="1.0" encoding="UTF-8" standalone="yes"?>
<Relationships xmlns="http://schemas.openxmlformats.org/package/2006/relationships"><Relationship Id="rId2" Type="http://schemas.openxmlformats.org/officeDocument/2006/relationships/image" Target="../media/image191.png"/><Relationship Id="rId1" Type="http://schemas.openxmlformats.org/officeDocument/2006/relationships/slideLayout" Target="../slideLayouts/slideLayout2.xml"/></Relationships>
</file>

<file path=ppt/slides/_rels/slide240.xml.rels><?xml version="1.0" encoding="UTF-8" standalone="yes"?>
<Relationships xmlns="http://schemas.openxmlformats.org/package/2006/relationships"><Relationship Id="rId2" Type="http://schemas.openxmlformats.org/officeDocument/2006/relationships/image" Target="../media/image192.png"/><Relationship Id="rId1" Type="http://schemas.openxmlformats.org/officeDocument/2006/relationships/slideLayout" Target="../slideLayouts/slideLayout2.xml"/></Relationships>
</file>

<file path=ppt/slides/_rels/slide241.xml.rels><?xml version="1.0" encoding="UTF-8" standalone="yes"?>
<Relationships xmlns="http://schemas.openxmlformats.org/package/2006/relationships"><Relationship Id="rId2" Type="http://schemas.openxmlformats.org/officeDocument/2006/relationships/image" Target="../media/image193.png"/><Relationship Id="rId1" Type="http://schemas.openxmlformats.org/officeDocument/2006/relationships/slideLayout" Target="../slideLayouts/slideLayout2.xml"/></Relationships>
</file>

<file path=ppt/slides/_rels/slide242.xml.rels><?xml version="1.0" encoding="UTF-8" standalone="yes"?>
<Relationships xmlns="http://schemas.openxmlformats.org/package/2006/relationships"><Relationship Id="rId2" Type="http://schemas.openxmlformats.org/officeDocument/2006/relationships/image" Target="../media/image194.png"/><Relationship Id="rId1" Type="http://schemas.openxmlformats.org/officeDocument/2006/relationships/slideLayout" Target="../slideLayouts/slideLayout2.xml"/></Relationships>
</file>

<file path=ppt/slides/_rels/slide243.xml.rels><?xml version="1.0" encoding="UTF-8" standalone="yes"?>
<Relationships xmlns="http://schemas.openxmlformats.org/package/2006/relationships"><Relationship Id="rId2" Type="http://schemas.openxmlformats.org/officeDocument/2006/relationships/image" Target="../media/image195.png"/><Relationship Id="rId1" Type="http://schemas.openxmlformats.org/officeDocument/2006/relationships/slideLayout" Target="../slideLayouts/slideLayout2.xml"/></Relationships>
</file>

<file path=ppt/slides/_rels/slide244.xml.rels><?xml version="1.0" encoding="UTF-8" standalone="yes"?>
<Relationships xmlns="http://schemas.openxmlformats.org/package/2006/relationships"><Relationship Id="rId2" Type="http://schemas.openxmlformats.org/officeDocument/2006/relationships/image" Target="../media/image196.png"/><Relationship Id="rId1" Type="http://schemas.openxmlformats.org/officeDocument/2006/relationships/slideLayout" Target="../slideLayouts/slideLayout2.xml"/></Relationships>
</file>

<file path=ppt/slides/_rels/slide245.xml.rels><?xml version="1.0" encoding="UTF-8" standalone="yes"?>
<Relationships xmlns="http://schemas.openxmlformats.org/package/2006/relationships"><Relationship Id="rId2" Type="http://schemas.openxmlformats.org/officeDocument/2006/relationships/image" Target="../media/image197.png"/><Relationship Id="rId1" Type="http://schemas.openxmlformats.org/officeDocument/2006/relationships/slideLayout" Target="../slideLayouts/slideLayout2.xml"/></Relationships>
</file>

<file path=ppt/slides/_rels/slide246.xml.rels><?xml version="1.0" encoding="UTF-8" standalone="yes"?>
<Relationships xmlns="http://schemas.openxmlformats.org/package/2006/relationships"><Relationship Id="rId2" Type="http://schemas.openxmlformats.org/officeDocument/2006/relationships/image" Target="../media/image198.png"/><Relationship Id="rId1" Type="http://schemas.openxmlformats.org/officeDocument/2006/relationships/slideLayout" Target="../slideLayouts/slideLayout2.xml"/></Relationships>
</file>

<file path=ppt/slides/_rels/slide247.xml.rels><?xml version="1.0" encoding="UTF-8" standalone="yes"?>
<Relationships xmlns="http://schemas.openxmlformats.org/package/2006/relationships"><Relationship Id="rId2" Type="http://schemas.openxmlformats.org/officeDocument/2006/relationships/image" Target="../media/image199.png"/><Relationship Id="rId1" Type="http://schemas.openxmlformats.org/officeDocument/2006/relationships/slideLayout" Target="../slideLayouts/slideLayout2.xml"/></Relationships>
</file>

<file path=ppt/slides/_rels/slide248.xml.rels><?xml version="1.0" encoding="UTF-8" standalone="yes"?>
<Relationships xmlns="http://schemas.openxmlformats.org/package/2006/relationships"><Relationship Id="rId2" Type="http://schemas.openxmlformats.org/officeDocument/2006/relationships/image" Target="../media/image200.png"/><Relationship Id="rId1" Type="http://schemas.openxmlformats.org/officeDocument/2006/relationships/slideLayout" Target="../slideLayouts/slideLayout2.xml"/></Relationships>
</file>

<file path=ppt/slides/_rels/slide249.xml.rels><?xml version="1.0" encoding="UTF-8" standalone="yes"?>
<Relationships xmlns="http://schemas.openxmlformats.org/package/2006/relationships"><Relationship Id="rId2" Type="http://schemas.openxmlformats.org/officeDocument/2006/relationships/image" Target="../media/image201.png"/><Relationship Id="rId1" Type="http://schemas.openxmlformats.org/officeDocument/2006/relationships/slideLayout" Target="../slideLayouts/slideLayout2.xml"/></Relationships>
</file>

<file path=ppt/slides/_rels/slide250.xml.rels><?xml version="1.0" encoding="UTF-8" standalone="yes"?>
<Relationships xmlns="http://schemas.openxmlformats.org/package/2006/relationships"><Relationship Id="rId2" Type="http://schemas.openxmlformats.org/officeDocument/2006/relationships/image" Target="../media/image202.png"/><Relationship Id="rId1" Type="http://schemas.openxmlformats.org/officeDocument/2006/relationships/slideLayout" Target="../slideLayouts/slideLayout2.xml"/></Relationships>
</file>

<file path=ppt/slides/_rels/slide251.xml.rels><?xml version="1.0" encoding="UTF-8" standalone="yes"?>
<Relationships xmlns="http://schemas.openxmlformats.org/package/2006/relationships"><Relationship Id="rId2" Type="http://schemas.openxmlformats.org/officeDocument/2006/relationships/image" Target="../media/image203.png"/><Relationship Id="rId1" Type="http://schemas.openxmlformats.org/officeDocument/2006/relationships/slideLayout" Target="../slideLayouts/slideLayout2.xml"/></Relationships>
</file>

<file path=ppt/slides/_rels/slide25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5.xml.rels><?xml version="1.0" encoding="UTF-8" standalone="yes"?>
<Relationships xmlns="http://schemas.openxmlformats.org/package/2006/relationships"><Relationship Id="rId2" Type="http://schemas.openxmlformats.org/officeDocument/2006/relationships/image" Target="../media/image204.png"/><Relationship Id="rId1" Type="http://schemas.openxmlformats.org/officeDocument/2006/relationships/slideLayout" Target="../slideLayouts/slideLayout2.xml"/></Relationships>
</file>

<file path=ppt/slides/_rels/slide256.xml.rels><?xml version="1.0" encoding="UTF-8" standalone="yes"?>
<Relationships xmlns="http://schemas.openxmlformats.org/package/2006/relationships"><Relationship Id="rId2" Type="http://schemas.openxmlformats.org/officeDocument/2006/relationships/image" Target="../media/image205.png"/><Relationship Id="rId1" Type="http://schemas.openxmlformats.org/officeDocument/2006/relationships/slideLayout" Target="../slideLayouts/slideLayout2.xml"/></Relationships>
</file>

<file path=ppt/slides/_rels/slide257.xml.rels><?xml version="1.0" encoding="UTF-8" standalone="yes"?>
<Relationships xmlns="http://schemas.openxmlformats.org/package/2006/relationships"><Relationship Id="rId2" Type="http://schemas.openxmlformats.org/officeDocument/2006/relationships/image" Target="../media/image206.png"/><Relationship Id="rId1" Type="http://schemas.openxmlformats.org/officeDocument/2006/relationships/slideLayout" Target="../slideLayouts/slideLayout2.xml"/></Relationships>
</file>

<file path=ppt/slides/_rels/slide258.xml.rels><?xml version="1.0" encoding="UTF-8" standalone="yes"?>
<Relationships xmlns="http://schemas.openxmlformats.org/package/2006/relationships"><Relationship Id="rId2" Type="http://schemas.openxmlformats.org/officeDocument/2006/relationships/image" Target="../media/image207.png"/><Relationship Id="rId1" Type="http://schemas.openxmlformats.org/officeDocument/2006/relationships/slideLayout" Target="../slideLayouts/slideLayout2.xml"/></Relationships>
</file>

<file path=ppt/slides/_rels/slide259.xml.rels><?xml version="1.0" encoding="UTF-8" standalone="yes"?>
<Relationships xmlns="http://schemas.openxmlformats.org/package/2006/relationships"><Relationship Id="rId2" Type="http://schemas.openxmlformats.org/officeDocument/2006/relationships/image" Target="../media/image208.png"/><Relationship Id="rId1" Type="http://schemas.openxmlformats.org/officeDocument/2006/relationships/slideLayout" Target="../slideLayouts/slideLayout2.xml"/></Relationships>
</file>

<file path=ppt/slides/_rels/slide260.xml.rels><?xml version="1.0" encoding="UTF-8" standalone="yes"?>
<Relationships xmlns="http://schemas.openxmlformats.org/package/2006/relationships"><Relationship Id="rId2" Type="http://schemas.openxmlformats.org/officeDocument/2006/relationships/image" Target="../media/image209.png"/><Relationship Id="rId1" Type="http://schemas.openxmlformats.org/officeDocument/2006/relationships/slideLayout" Target="../slideLayouts/slideLayout2.xml"/></Relationships>
</file>

<file path=ppt/slides/_rels/slide261.xml.rels><?xml version="1.0" encoding="UTF-8" standalone="yes"?>
<Relationships xmlns="http://schemas.openxmlformats.org/package/2006/relationships"><Relationship Id="rId2" Type="http://schemas.openxmlformats.org/officeDocument/2006/relationships/image" Target="../media/image210.png"/><Relationship Id="rId1" Type="http://schemas.openxmlformats.org/officeDocument/2006/relationships/slideLayout" Target="../slideLayouts/slideLayout2.xml"/></Relationships>
</file>

<file path=ppt/slides/_rels/slide262.xml.rels><?xml version="1.0" encoding="UTF-8" standalone="yes"?>
<Relationships xmlns="http://schemas.openxmlformats.org/package/2006/relationships"><Relationship Id="rId2" Type="http://schemas.openxmlformats.org/officeDocument/2006/relationships/image" Target="../media/image211.png"/><Relationship Id="rId1" Type="http://schemas.openxmlformats.org/officeDocument/2006/relationships/slideLayout" Target="../slideLayouts/slideLayout2.xml"/></Relationships>
</file>

<file path=ppt/slides/_rels/slide263.xml.rels><?xml version="1.0" encoding="UTF-8" standalone="yes"?>
<Relationships xmlns="http://schemas.openxmlformats.org/package/2006/relationships"><Relationship Id="rId2" Type="http://schemas.openxmlformats.org/officeDocument/2006/relationships/image" Target="../media/image212.png"/><Relationship Id="rId1" Type="http://schemas.openxmlformats.org/officeDocument/2006/relationships/slideLayout" Target="../slideLayouts/slideLayout2.xml"/></Relationships>
</file>

<file path=ppt/slides/_rels/slide264.xml.rels><?xml version="1.0" encoding="UTF-8" standalone="yes"?>
<Relationships xmlns="http://schemas.openxmlformats.org/package/2006/relationships"><Relationship Id="rId2" Type="http://schemas.openxmlformats.org/officeDocument/2006/relationships/image" Target="../media/image213.png"/><Relationship Id="rId1" Type="http://schemas.openxmlformats.org/officeDocument/2006/relationships/slideLayout" Target="../slideLayouts/slideLayout2.xml"/></Relationships>
</file>

<file path=ppt/slides/_rels/slide265.xml.rels><?xml version="1.0" encoding="UTF-8" standalone="yes"?>
<Relationships xmlns="http://schemas.openxmlformats.org/package/2006/relationships"><Relationship Id="rId2" Type="http://schemas.openxmlformats.org/officeDocument/2006/relationships/image" Target="../media/image214.png"/><Relationship Id="rId1" Type="http://schemas.openxmlformats.org/officeDocument/2006/relationships/slideLayout" Target="../slideLayouts/slideLayout2.xml"/></Relationships>
</file>

<file path=ppt/slides/_rels/slide266.xml.rels><?xml version="1.0" encoding="UTF-8" standalone="yes"?>
<Relationships xmlns="http://schemas.openxmlformats.org/package/2006/relationships"><Relationship Id="rId2" Type="http://schemas.openxmlformats.org/officeDocument/2006/relationships/image" Target="../media/image215.png"/><Relationship Id="rId1" Type="http://schemas.openxmlformats.org/officeDocument/2006/relationships/slideLayout" Target="../slideLayouts/slideLayout2.xml"/></Relationships>
</file>

<file path=ppt/slides/_rels/slide267.xml.rels><?xml version="1.0" encoding="UTF-8" standalone="yes"?>
<Relationships xmlns="http://schemas.openxmlformats.org/package/2006/relationships"><Relationship Id="rId2" Type="http://schemas.openxmlformats.org/officeDocument/2006/relationships/image" Target="../media/image216.png"/><Relationship Id="rId1" Type="http://schemas.openxmlformats.org/officeDocument/2006/relationships/slideLayout" Target="../slideLayouts/slideLayout2.xml"/></Relationships>
</file>

<file path=ppt/slides/_rels/slide26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2.xml.rels><?xml version="1.0" encoding="UTF-8" standalone="yes"?>
<Relationships xmlns="http://schemas.openxmlformats.org/package/2006/relationships"><Relationship Id="rId2" Type="http://schemas.openxmlformats.org/officeDocument/2006/relationships/image" Target="../media/image217.png"/><Relationship Id="rId1" Type="http://schemas.openxmlformats.org/officeDocument/2006/relationships/slideLayout" Target="../slideLayouts/slideLayout2.xml"/></Relationships>
</file>

<file path=ppt/slides/_rels/slide273.xml.rels><?xml version="1.0" encoding="UTF-8" standalone="yes"?>
<Relationships xmlns="http://schemas.openxmlformats.org/package/2006/relationships"><Relationship Id="rId2" Type="http://schemas.openxmlformats.org/officeDocument/2006/relationships/image" Target="../media/image218.png"/><Relationship Id="rId1" Type="http://schemas.openxmlformats.org/officeDocument/2006/relationships/slideLayout" Target="../slideLayouts/slideLayout2.xml"/></Relationships>
</file>

<file path=ppt/slides/_rels/slide274.xml.rels><?xml version="1.0" encoding="UTF-8" standalone="yes"?>
<Relationships xmlns="http://schemas.openxmlformats.org/package/2006/relationships"><Relationship Id="rId2" Type="http://schemas.openxmlformats.org/officeDocument/2006/relationships/image" Target="../media/image219.png"/><Relationship Id="rId1" Type="http://schemas.openxmlformats.org/officeDocument/2006/relationships/slideLayout" Target="../slideLayouts/slideLayout2.xml"/></Relationships>
</file>

<file path=ppt/slides/_rels/slide275.xml.rels><?xml version="1.0" encoding="UTF-8" standalone="yes"?>
<Relationships xmlns="http://schemas.openxmlformats.org/package/2006/relationships"><Relationship Id="rId2" Type="http://schemas.openxmlformats.org/officeDocument/2006/relationships/image" Target="../media/image220.png"/><Relationship Id="rId1" Type="http://schemas.openxmlformats.org/officeDocument/2006/relationships/slideLayout" Target="../slideLayouts/slideLayout2.xml"/></Relationships>
</file>

<file path=ppt/slides/_rels/slide276.xml.rels><?xml version="1.0" encoding="UTF-8" standalone="yes"?>
<Relationships xmlns="http://schemas.openxmlformats.org/package/2006/relationships"><Relationship Id="rId2" Type="http://schemas.openxmlformats.org/officeDocument/2006/relationships/image" Target="../media/image221.png"/><Relationship Id="rId1" Type="http://schemas.openxmlformats.org/officeDocument/2006/relationships/slideLayout" Target="../slideLayouts/slideLayout2.xml"/></Relationships>
</file>

<file path=ppt/slides/_rels/slide277.xml.rels><?xml version="1.0" encoding="UTF-8" standalone="yes"?>
<Relationships xmlns="http://schemas.openxmlformats.org/package/2006/relationships"><Relationship Id="rId2" Type="http://schemas.openxmlformats.org/officeDocument/2006/relationships/image" Target="../media/image222.png"/><Relationship Id="rId1" Type="http://schemas.openxmlformats.org/officeDocument/2006/relationships/slideLayout" Target="../slideLayouts/slideLayout2.xml"/></Relationships>
</file>

<file path=ppt/slides/_rels/slide278.xml.rels><?xml version="1.0" encoding="UTF-8" standalone="yes"?>
<Relationships xmlns="http://schemas.openxmlformats.org/package/2006/relationships"><Relationship Id="rId2" Type="http://schemas.openxmlformats.org/officeDocument/2006/relationships/image" Target="../media/image223.png"/><Relationship Id="rId1" Type="http://schemas.openxmlformats.org/officeDocument/2006/relationships/slideLayout" Target="../slideLayouts/slideLayout2.xml"/></Relationships>
</file>

<file path=ppt/slides/_rels/slide279.xml.rels><?xml version="1.0" encoding="UTF-8" standalone="yes"?>
<Relationships xmlns="http://schemas.openxmlformats.org/package/2006/relationships"><Relationship Id="rId2" Type="http://schemas.openxmlformats.org/officeDocument/2006/relationships/image" Target="../media/image224.png"/><Relationship Id="rId1" Type="http://schemas.openxmlformats.org/officeDocument/2006/relationships/slideLayout" Target="../slideLayouts/slideLayout2.xml"/></Relationships>
</file>

<file path=ppt/slides/_rels/slide280.xml.rels><?xml version="1.0" encoding="UTF-8" standalone="yes"?>
<Relationships xmlns="http://schemas.openxmlformats.org/package/2006/relationships"><Relationship Id="rId2" Type="http://schemas.openxmlformats.org/officeDocument/2006/relationships/image" Target="../media/image225.png"/><Relationship Id="rId1" Type="http://schemas.openxmlformats.org/officeDocument/2006/relationships/slideLayout" Target="../slideLayouts/slideLayout2.xml"/></Relationships>
</file>

<file path=ppt/slides/_rels/slide281.xml.rels><?xml version="1.0" encoding="UTF-8" standalone="yes"?>
<Relationships xmlns="http://schemas.openxmlformats.org/package/2006/relationships"><Relationship Id="rId2" Type="http://schemas.openxmlformats.org/officeDocument/2006/relationships/image" Target="../media/image226.png"/><Relationship Id="rId1" Type="http://schemas.openxmlformats.org/officeDocument/2006/relationships/slideLayout" Target="../slideLayouts/slideLayout2.xml"/></Relationships>
</file>

<file path=ppt/slides/_rels/slide282.xml.rels><?xml version="1.0" encoding="UTF-8" standalone="yes"?>
<Relationships xmlns="http://schemas.openxmlformats.org/package/2006/relationships"><Relationship Id="rId2" Type="http://schemas.openxmlformats.org/officeDocument/2006/relationships/image" Target="../media/image227.png"/><Relationship Id="rId1" Type="http://schemas.openxmlformats.org/officeDocument/2006/relationships/slideLayout" Target="../slideLayouts/slideLayout2.xml"/></Relationships>
</file>

<file path=ppt/slides/_rels/slide283.xml.rels><?xml version="1.0" encoding="UTF-8" standalone="yes"?>
<Relationships xmlns="http://schemas.openxmlformats.org/package/2006/relationships"><Relationship Id="rId2" Type="http://schemas.openxmlformats.org/officeDocument/2006/relationships/image" Target="../media/image228.png"/><Relationship Id="rId1" Type="http://schemas.openxmlformats.org/officeDocument/2006/relationships/slideLayout" Target="../slideLayouts/slideLayout2.xml"/></Relationships>
</file>

<file path=ppt/slides/_rels/slide284.xml.rels><?xml version="1.0" encoding="UTF-8" standalone="yes"?>
<Relationships xmlns="http://schemas.openxmlformats.org/package/2006/relationships"><Relationship Id="rId2" Type="http://schemas.openxmlformats.org/officeDocument/2006/relationships/image" Target="../media/image229.png"/><Relationship Id="rId1" Type="http://schemas.openxmlformats.org/officeDocument/2006/relationships/slideLayout" Target="../slideLayouts/slideLayout2.xml"/></Relationships>
</file>

<file path=ppt/slides/_rels/slide285.xml.rels><?xml version="1.0" encoding="UTF-8" standalone="yes"?>
<Relationships xmlns="http://schemas.openxmlformats.org/package/2006/relationships"><Relationship Id="rId2" Type="http://schemas.openxmlformats.org/officeDocument/2006/relationships/image" Target="../media/image230.png"/><Relationship Id="rId1" Type="http://schemas.openxmlformats.org/officeDocument/2006/relationships/slideLayout" Target="../slideLayouts/slideLayout2.xml"/></Relationships>
</file>

<file path=ppt/slides/_rels/slide28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0.xml.rels><?xml version="1.0" encoding="UTF-8" standalone="yes"?>
<Relationships xmlns="http://schemas.openxmlformats.org/package/2006/relationships"><Relationship Id="rId2" Type="http://schemas.openxmlformats.org/officeDocument/2006/relationships/image" Target="../media/image231.png"/><Relationship Id="rId1" Type="http://schemas.openxmlformats.org/officeDocument/2006/relationships/slideLayout" Target="../slideLayouts/slideLayout2.xml"/></Relationships>
</file>

<file path=ppt/slides/_rels/slide291.xml.rels><?xml version="1.0" encoding="UTF-8" standalone="yes"?>
<Relationships xmlns="http://schemas.openxmlformats.org/package/2006/relationships"><Relationship Id="rId2" Type="http://schemas.openxmlformats.org/officeDocument/2006/relationships/image" Target="../media/image232.png"/><Relationship Id="rId1" Type="http://schemas.openxmlformats.org/officeDocument/2006/relationships/slideLayout" Target="../slideLayouts/slideLayout2.xml"/></Relationships>
</file>

<file path=ppt/slides/_rels/slide292.xml.rels><?xml version="1.0" encoding="UTF-8" standalone="yes"?>
<Relationships xmlns="http://schemas.openxmlformats.org/package/2006/relationships"><Relationship Id="rId2" Type="http://schemas.openxmlformats.org/officeDocument/2006/relationships/image" Target="../media/image233.png"/><Relationship Id="rId1" Type="http://schemas.openxmlformats.org/officeDocument/2006/relationships/slideLayout" Target="../slideLayouts/slideLayout2.xml"/></Relationships>
</file>

<file path=ppt/slides/_rels/slide293.xml.rels><?xml version="1.0" encoding="UTF-8" standalone="yes"?>
<Relationships xmlns="http://schemas.openxmlformats.org/package/2006/relationships"><Relationship Id="rId2" Type="http://schemas.openxmlformats.org/officeDocument/2006/relationships/image" Target="../media/image234.png"/><Relationship Id="rId1" Type="http://schemas.openxmlformats.org/officeDocument/2006/relationships/slideLayout" Target="../slideLayouts/slideLayout2.xml"/></Relationships>
</file>

<file path=ppt/slides/_rels/slide294.xml.rels><?xml version="1.0" encoding="UTF-8" standalone="yes"?>
<Relationships xmlns="http://schemas.openxmlformats.org/package/2006/relationships"><Relationship Id="rId2" Type="http://schemas.openxmlformats.org/officeDocument/2006/relationships/image" Target="../media/image235.png"/><Relationship Id="rId1" Type="http://schemas.openxmlformats.org/officeDocument/2006/relationships/slideLayout" Target="../slideLayouts/slideLayout2.xml"/></Relationships>
</file>

<file path=ppt/slides/_rels/slide295.xml.rels><?xml version="1.0" encoding="UTF-8" standalone="yes"?>
<Relationships xmlns="http://schemas.openxmlformats.org/package/2006/relationships"><Relationship Id="rId2" Type="http://schemas.openxmlformats.org/officeDocument/2006/relationships/image" Target="../media/image236.png"/><Relationship Id="rId1" Type="http://schemas.openxmlformats.org/officeDocument/2006/relationships/slideLayout" Target="../slideLayouts/slideLayout2.xml"/></Relationships>
</file>

<file path=ppt/slides/_rels/slide296.xml.rels><?xml version="1.0" encoding="UTF-8" standalone="yes"?>
<Relationships xmlns="http://schemas.openxmlformats.org/package/2006/relationships"><Relationship Id="rId2" Type="http://schemas.openxmlformats.org/officeDocument/2006/relationships/image" Target="../media/image237.png"/><Relationship Id="rId1" Type="http://schemas.openxmlformats.org/officeDocument/2006/relationships/slideLayout" Target="../slideLayouts/slideLayout2.xml"/></Relationships>
</file>

<file path=ppt/slides/_rels/slide297.xml.rels><?xml version="1.0" encoding="UTF-8" standalone="yes"?>
<Relationships xmlns="http://schemas.openxmlformats.org/package/2006/relationships"><Relationship Id="rId2" Type="http://schemas.openxmlformats.org/officeDocument/2006/relationships/image" Target="../media/image238.png"/><Relationship Id="rId1" Type="http://schemas.openxmlformats.org/officeDocument/2006/relationships/slideLayout" Target="../slideLayouts/slideLayout2.xml"/></Relationships>
</file>

<file path=ppt/slides/_rels/slide298.xml.rels><?xml version="1.0" encoding="UTF-8" standalone="yes"?>
<Relationships xmlns="http://schemas.openxmlformats.org/package/2006/relationships"><Relationship Id="rId2" Type="http://schemas.openxmlformats.org/officeDocument/2006/relationships/image" Target="../media/image239.png"/><Relationship Id="rId1" Type="http://schemas.openxmlformats.org/officeDocument/2006/relationships/slideLayout" Target="../slideLayouts/slideLayout2.xml"/></Relationships>
</file>

<file path=ppt/slides/_rels/slide299.xml.rels><?xml version="1.0" encoding="UTF-8" standalone="yes"?>
<Relationships xmlns="http://schemas.openxmlformats.org/package/2006/relationships"><Relationship Id="rId2" Type="http://schemas.openxmlformats.org/officeDocument/2006/relationships/image" Target="../media/image240.png"/><Relationship Id="rId1" Type="http://schemas.openxmlformats.org/officeDocument/2006/relationships/slideLayout" Target="../slideLayouts/slideLayout2.xml"/></Relationships>
</file>

<file path=ppt/slides/_rels/slide300.xml.rels><?xml version="1.0" encoding="UTF-8" standalone="yes"?>
<Relationships xmlns="http://schemas.openxmlformats.org/package/2006/relationships"><Relationship Id="rId2" Type="http://schemas.openxmlformats.org/officeDocument/2006/relationships/image" Target="../media/image241.png"/><Relationship Id="rId1" Type="http://schemas.openxmlformats.org/officeDocument/2006/relationships/slideLayout" Target="../slideLayouts/slideLayout2.xml"/></Relationships>
</file>

<file path=ppt/slides/_rels/slide301.xml.rels><?xml version="1.0" encoding="UTF-8" standalone="yes"?>
<Relationships xmlns="http://schemas.openxmlformats.org/package/2006/relationships"><Relationship Id="rId2" Type="http://schemas.openxmlformats.org/officeDocument/2006/relationships/image" Target="../media/image242.png"/><Relationship Id="rId1" Type="http://schemas.openxmlformats.org/officeDocument/2006/relationships/slideLayout" Target="../slideLayouts/slideLayout2.xml"/></Relationships>
</file>

<file path=ppt/slides/_rels/slide302.xml.rels><?xml version="1.0" encoding="UTF-8" standalone="yes"?>
<Relationships xmlns="http://schemas.openxmlformats.org/package/2006/relationships"><Relationship Id="rId2" Type="http://schemas.openxmlformats.org/officeDocument/2006/relationships/image" Target="../media/image243.png"/><Relationship Id="rId1" Type="http://schemas.openxmlformats.org/officeDocument/2006/relationships/slideLayout" Target="../slideLayouts/slideLayout2.xml"/></Relationships>
</file>

<file path=ppt/slides/_rels/slide30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6.xml.rels><?xml version="1.0" encoding="UTF-8" standalone="yes"?>
<Relationships xmlns="http://schemas.openxmlformats.org/package/2006/relationships"><Relationship Id="rId2" Type="http://schemas.openxmlformats.org/officeDocument/2006/relationships/image" Target="../media/image244.png"/><Relationship Id="rId1" Type="http://schemas.openxmlformats.org/officeDocument/2006/relationships/slideLayout" Target="../slideLayouts/slideLayout2.xml"/></Relationships>
</file>

<file path=ppt/slides/_rels/slide307.xml.rels><?xml version="1.0" encoding="UTF-8" standalone="yes"?>
<Relationships xmlns="http://schemas.openxmlformats.org/package/2006/relationships"><Relationship Id="rId2" Type="http://schemas.openxmlformats.org/officeDocument/2006/relationships/image" Target="../media/image245.png"/><Relationship Id="rId1" Type="http://schemas.openxmlformats.org/officeDocument/2006/relationships/slideLayout" Target="../slideLayouts/slideLayout2.xml"/></Relationships>
</file>

<file path=ppt/slides/_rels/slide308.xml.rels><?xml version="1.0" encoding="UTF-8" standalone="yes"?>
<Relationships xmlns="http://schemas.openxmlformats.org/package/2006/relationships"><Relationship Id="rId2" Type="http://schemas.openxmlformats.org/officeDocument/2006/relationships/image" Target="../media/image246.png"/><Relationship Id="rId1" Type="http://schemas.openxmlformats.org/officeDocument/2006/relationships/slideLayout" Target="../slideLayouts/slideLayout2.xml"/></Relationships>
</file>

<file path=ppt/slides/_rels/slide309.xml.rels><?xml version="1.0" encoding="UTF-8" standalone="yes"?>
<Relationships xmlns="http://schemas.openxmlformats.org/package/2006/relationships"><Relationship Id="rId2" Type="http://schemas.openxmlformats.org/officeDocument/2006/relationships/image" Target="../media/image247.png"/><Relationship Id="rId1" Type="http://schemas.openxmlformats.org/officeDocument/2006/relationships/slideLayout" Target="../slideLayouts/slideLayout2.xml"/></Relationships>
</file>

<file path=ppt/slides/_rels/slide310.xml.rels><?xml version="1.0" encoding="UTF-8" standalone="yes"?>
<Relationships xmlns="http://schemas.openxmlformats.org/package/2006/relationships"><Relationship Id="rId2" Type="http://schemas.openxmlformats.org/officeDocument/2006/relationships/image" Target="../media/image248.png"/><Relationship Id="rId1" Type="http://schemas.openxmlformats.org/officeDocument/2006/relationships/slideLayout" Target="../slideLayouts/slideLayout2.xml"/></Relationships>
</file>

<file path=ppt/slides/_rels/slide311.xml.rels><?xml version="1.0" encoding="UTF-8" standalone="yes"?>
<Relationships xmlns="http://schemas.openxmlformats.org/package/2006/relationships"><Relationship Id="rId2" Type="http://schemas.openxmlformats.org/officeDocument/2006/relationships/image" Target="../media/image249.png"/><Relationship Id="rId1" Type="http://schemas.openxmlformats.org/officeDocument/2006/relationships/slideLayout" Target="../slideLayouts/slideLayout2.xml"/></Relationships>
</file>

<file path=ppt/slides/_rels/slide312.xml.rels><?xml version="1.0" encoding="UTF-8" standalone="yes"?>
<Relationships xmlns="http://schemas.openxmlformats.org/package/2006/relationships"><Relationship Id="rId2" Type="http://schemas.openxmlformats.org/officeDocument/2006/relationships/image" Target="../media/image250.png"/><Relationship Id="rId1" Type="http://schemas.openxmlformats.org/officeDocument/2006/relationships/slideLayout" Target="../slideLayouts/slideLayout2.xml"/></Relationships>
</file>

<file path=ppt/slides/_rels/slide313.xml.rels><?xml version="1.0" encoding="UTF-8" standalone="yes"?>
<Relationships xmlns="http://schemas.openxmlformats.org/package/2006/relationships"><Relationship Id="rId2" Type="http://schemas.openxmlformats.org/officeDocument/2006/relationships/image" Target="../media/image251.png"/><Relationship Id="rId1" Type="http://schemas.openxmlformats.org/officeDocument/2006/relationships/slideLayout" Target="../slideLayouts/slideLayout2.xml"/></Relationships>
</file>

<file path=ppt/slides/_rels/slide314.xml.rels><?xml version="1.0" encoding="UTF-8" standalone="yes"?>
<Relationships xmlns="http://schemas.openxmlformats.org/package/2006/relationships"><Relationship Id="rId2" Type="http://schemas.openxmlformats.org/officeDocument/2006/relationships/image" Target="../media/image252.png"/><Relationship Id="rId1" Type="http://schemas.openxmlformats.org/officeDocument/2006/relationships/slideLayout" Target="../slideLayouts/slideLayout2.xml"/></Relationships>
</file>

<file path=ppt/slides/_rels/slide315.xml.rels><?xml version="1.0" encoding="UTF-8" standalone="yes"?>
<Relationships xmlns="http://schemas.openxmlformats.org/package/2006/relationships"><Relationship Id="rId2" Type="http://schemas.openxmlformats.org/officeDocument/2006/relationships/image" Target="../media/image253.png"/><Relationship Id="rId1" Type="http://schemas.openxmlformats.org/officeDocument/2006/relationships/slideLayout" Target="../slideLayouts/slideLayout2.xml"/></Relationships>
</file>

<file path=ppt/slides/_rels/slide316.xml.rels><?xml version="1.0" encoding="UTF-8" standalone="yes"?>
<Relationships xmlns="http://schemas.openxmlformats.org/package/2006/relationships"><Relationship Id="rId2" Type="http://schemas.openxmlformats.org/officeDocument/2006/relationships/image" Target="../media/image254.png"/><Relationship Id="rId1" Type="http://schemas.openxmlformats.org/officeDocument/2006/relationships/slideLayout" Target="../slideLayouts/slideLayout2.xml"/></Relationships>
</file>

<file path=ppt/slides/_rels/slide317.xml.rels><?xml version="1.0" encoding="UTF-8" standalone="yes"?>
<Relationships xmlns="http://schemas.openxmlformats.org/package/2006/relationships"><Relationship Id="rId2" Type="http://schemas.openxmlformats.org/officeDocument/2006/relationships/image" Target="../media/image255.png"/><Relationship Id="rId1" Type="http://schemas.openxmlformats.org/officeDocument/2006/relationships/slideLayout" Target="../slideLayouts/slideLayout2.xml"/></Relationships>
</file>

<file path=ppt/slides/_rels/slide318.xml.rels><?xml version="1.0" encoding="UTF-8" standalone="yes"?>
<Relationships xmlns="http://schemas.openxmlformats.org/package/2006/relationships"><Relationship Id="rId2" Type="http://schemas.openxmlformats.org/officeDocument/2006/relationships/image" Target="../media/image256.png"/><Relationship Id="rId1" Type="http://schemas.openxmlformats.org/officeDocument/2006/relationships/slideLayout" Target="../slideLayouts/slideLayout2.xml"/></Relationships>
</file>

<file path=ppt/slides/_rels/slide31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2.xml.rels><?xml version="1.0" encoding="UTF-8" standalone="yes"?>
<Relationships xmlns="http://schemas.openxmlformats.org/package/2006/relationships"><Relationship Id="rId2" Type="http://schemas.openxmlformats.org/officeDocument/2006/relationships/image" Target="../media/image257.png"/><Relationship Id="rId1" Type="http://schemas.openxmlformats.org/officeDocument/2006/relationships/slideLayout" Target="../slideLayouts/slideLayout2.xml"/></Relationships>
</file>

<file path=ppt/slides/_rels/slide323.xml.rels><?xml version="1.0" encoding="UTF-8" standalone="yes"?>
<Relationships xmlns="http://schemas.openxmlformats.org/package/2006/relationships"><Relationship Id="rId2" Type="http://schemas.openxmlformats.org/officeDocument/2006/relationships/image" Target="../media/image258.png"/><Relationship Id="rId1" Type="http://schemas.openxmlformats.org/officeDocument/2006/relationships/slideLayout" Target="../slideLayouts/slideLayout2.xml"/></Relationships>
</file>

<file path=ppt/slides/_rels/slide324.xml.rels><?xml version="1.0" encoding="UTF-8" standalone="yes"?>
<Relationships xmlns="http://schemas.openxmlformats.org/package/2006/relationships"><Relationship Id="rId2" Type="http://schemas.openxmlformats.org/officeDocument/2006/relationships/image" Target="../media/image259.png"/><Relationship Id="rId1" Type="http://schemas.openxmlformats.org/officeDocument/2006/relationships/slideLayout" Target="../slideLayouts/slideLayout2.xml"/></Relationships>
</file>

<file path=ppt/slides/_rels/slide325.xml.rels><?xml version="1.0" encoding="UTF-8" standalone="yes"?>
<Relationships xmlns="http://schemas.openxmlformats.org/package/2006/relationships"><Relationship Id="rId2" Type="http://schemas.openxmlformats.org/officeDocument/2006/relationships/image" Target="../media/image260.png"/><Relationship Id="rId1" Type="http://schemas.openxmlformats.org/officeDocument/2006/relationships/slideLayout" Target="../slideLayouts/slideLayout2.xml"/></Relationships>
</file>

<file path=ppt/slides/_rels/slide326.xml.rels><?xml version="1.0" encoding="UTF-8" standalone="yes"?>
<Relationships xmlns="http://schemas.openxmlformats.org/package/2006/relationships"><Relationship Id="rId2" Type="http://schemas.openxmlformats.org/officeDocument/2006/relationships/image" Target="../media/image261.png"/><Relationship Id="rId1" Type="http://schemas.openxmlformats.org/officeDocument/2006/relationships/slideLayout" Target="../slideLayouts/slideLayout2.xml"/></Relationships>
</file>

<file path=ppt/slides/_rels/slide327.xml.rels><?xml version="1.0" encoding="UTF-8" standalone="yes"?>
<Relationships xmlns="http://schemas.openxmlformats.org/package/2006/relationships"><Relationship Id="rId2" Type="http://schemas.openxmlformats.org/officeDocument/2006/relationships/image" Target="../media/image262.png"/><Relationship Id="rId1" Type="http://schemas.openxmlformats.org/officeDocument/2006/relationships/slideLayout" Target="../slideLayouts/slideLayout2.xml"/></Relationships>
</file>

<file path=ppt/slides/_rels/slide328.xml.rels><?xml version="1.0" encoding="UTF-8" standalone="yes"?>
<Relationships xmlns="http://schemas.openxmlformats.org/package/2006/relationships"><Relationship Id="rId2" Type="http://schemas.openxmlformats.org/officeDocument/2006/relationships/image" Target="../media/image263.png"/><Relationship Id="rId1" Type="http://schemas.openxmlformats.org/officeDocument/2006/relationships/slideLayout" Target="../slideLayouts/slideLayout2.xml"/></Relationships>
</file>

<file path=ppt/slides/_rels/slide329.xml.rels><?xml version="1.0" encoding="UTF-8" standalone="yes"?>
<Relationships xmlns="http://schemas.openxmlformats.org/package/2006/relationships"><Relationship Id="rId2" Type="http://schemas.openxmlformats.org/officeDocument/2006/relationships/image" Target="../media/image264.png"/><Relationship Id="rId1" Type="http://schemas.openxmlformats.org/officeDocument/2006/relationships/slideLayout" Target="../slideLayouts/slideLayout2.xml"/></Relationships>
</file>

<file path=ppt/slides/_rels/slide330.xml.rels><?xml version="1.0" encoding="UTF-8" standalone="yes"?>
<Relationships xmlns="http://schemas.openxmlformats.org/package/2006/relationships"><Relationship Id="rId2" Type="http://schemas.openxmlformats.org/officeDocument/2006/relationships/image" Target="../media/image265.png"/><Relationship Id="rId1" Type="http://schemas.openxmlformats.org/officeDocument/2006/relationships/slideLayout" Target="../slideLayouts/slideLayout2.xml"/></Relationships>
</file>

<file path=ppt/slides/_rels/slide331.xml.rels><?xml version="1.0" encoding="UTF-8" standalone="yes"?>
<Relationships xmlns="http://schemas.openxmlformats.org/package/2006/relationships"><Relationship Id="rId2" Type="http://schemas.openxmlformats.org/officeDocument/2006/relationships/image" Target="../media/image266.png"/><Relationship Id="rId1" Type="http://schemas.openxmlformats.org/officeDocument/2006/relationships/slideLayout" Target="../slideLayouts/slideLayout2.xml"/></Relationships>
</file>

<file path=ppt/slides/_rels/slide332.xml.rels><?xml version="1.0" encoding="UTF-8" standalone="yes"?>
<Relationships xmlns="http://schemas.openxmlformats.org/package/2006/relationships"><Relationship Id="rId2" Type="http://schemas.openxmlformats.org/officeDocument/2006/relationships/image" Target="../media/image267.png"/><Relationship Id="rId1" Type="http://schemas.openxmlformats.org/officeDocument/2006/relationships/slideLayout" Target="../slideLayouts/slideLayout2.xml"/></Relationships>
</file>

<file path=ppt/slides/_rels/slide333.xml.rels><?xml version="1.0" encoding="UTF-8" standalone="yes"?>
<Relationships xmlns="http://schemas.openxmlformats.org/package/2006/relationships"><Relationship Id="rId2" Type="http://schemas.openxmlformats.org/officeDocument/2006/relationships/image" Target="../media/image268.png"/><Relationship Id="rId1" Type="http://schemas.openxmlformats.org/officeDocument/2006/relationships/slideLayout" Target="../slideLayouts/slideLayout2.xml"/></Relationships>
</file>

<file path=ppt/slides/_rels/slide334.xml.rels><?xml version="1.0" encoding="UTF-8" standalone="yes"?>
<Relationships xmlns="http://schemas.openxmlformats.org/package/2006/relationships"><Relationship Id="rId2" Type="http://schemas.openxmlformats.org/officeDocument/2006/relationships/image" Target="../media/image269.png"/><Relationship Id="rId1" Type="http://schemas.openxmlformats.org/officeDocument/2006/relationships/slideLayout" Target="../slideLayouts/slideLayout2.xml"/></Relationships>
</file>

<file path=ppt/slides/_rels/slide335.xml.rels><?xml version="1.0" encoding="UTF-8" standalone="yes"?>
<Relationships xmlns="http://schemas.openxmlformats.org/package/2006/relationships"><Relationship Id="rId2" Type="http://schemas.openxmlformats.org/officeDocument/2006/relationships/image" Target="../media/image270.png"/><Relationship Id="rId1" Type="http://schemas.openxmlformats.org/officeDocument/2006/relationships/slideLayout" Target="../slideLayouts/slideLayout2.xml"/></Relationships>
</file>

<file path=ppt/slides/_rels/slide33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9.xml.rels><?xml version="1.0" encoding="UTF-8" standalone="yes"?>
<Relationships xmlns="http://schemas.openxmlformats.org/package/2006/relationships"><Relationship Id="rId2" Type="http://schemas.openxmlformats.org/officeDocument/2006/relationships/image" Target="../media/image271.png"/><Relationship Id="rId1" Type="http://schemas.openxmlformats.org/officeDocument/2006/relationships/slideLayout" Target="../slideLayouts/slideLayout2.xml"/></Relationships>
</file>

<file path=ppt/slides/_rels/slide340.xml.rels><?xml version="1.0" encoding="UTF-8" standalone="yes"?>
<Relationships xmlns="http://schemas.openxmlformats.org/package/2006/relationships"><Relationship Id="rId2" Type="http://schemas.openxmlformats.org/officeDocument/2006/relationships/image" Target="../media/image272.png"/><Relationship Id="rId1" Type="http://schemas.openxmlformats.org/officeDocument/2006/relationships/slideLayout" Target="../slideLayouts/slideLayout2.xml"/></Relationships>
</file>

<file path=ppt/slides/_rels/slide341.xml.rels><?xml version="1.0" encoding="UTF-8" standalone="yes"?>
<Relationships xmlns="http://schemas.openxmlformats.org/package/2006/relationships"><Relationship Id="rId2" Type="http://schemas.openxmlformats.org/officeDocument/2006/relationships/image" Target="../media/image273.png"/><Relationship Id="rId1" Type="http://schemas.openxmlformats.org/officeDocument/2006/relationships/slideLayout" Target="../slideLayouts/slideLayout2.xml"/></Relationships>
</file>

<file path=ppt/slides/_rels/slide342.xml.rels><?xml version="1.0" encoding="UTF-8" standalone="yes"?>
<Relationships xmlns="http://schemas.openxmlformats.org/package/2006/relationships"><Relationship Id="rId2" Type="http://schemas.openxmlformats.org/officeDocument/2006/relationships/image" Target="../media/image274.png"/><Relationship Id="rId1" Type="http://schemas.openxmlformats.org/officeDocument/2006/relationships/slideLayout" Target="../slideLayouts/slideLayout2.xml"/></Relationships>
</file>

<file path=ppt/slides/_rels/slide343.xml.rels><?xml version="1.0" encoding="UTF-8" standalone="yes"?>
<Relationships xmlns="http://schemas.openxmlformats.org/package/2006/relationships"><Relationship Id="rId2" Type="http://schemas.openxmlformats.org/officeDocument/2006/relationships/image" Target="../media/image275.png"/><Relationship Id="rId1" Type="http://schemas.openxmlformats.org/officeDocument/2006/relationships/slideLayout" Target="../slideLayouts/slideLayout2.xml"/></Relationships>
</file>

<file path=ppt/slides/_rels/slide344.xml.rels><?xml version="1.0" encoding="UTF-8" standalone="yes"?>
<Relationships xmlns="http://schemas.openxmlformats.org/package/2006/relationships"><Relationship Id="rId2" Type="http://schemas.openxmlformats.org/officeDocument/2006/relationships/image" Target="../media/image276.png"/><Relationship Id="rId1" Type="http://schemas.openxmlformats.org/officeDocument/2006/relationships/slideLayout" Target="../slideLayouts/slideLayout2.xml"/></Relationships>
</file>

<file path=ppt/slides/_rels/slide345.xml.rels><?xml version="1.0" encoding="UTF-8" standalone="yes"?>
<Relationships xmlns="http://schemas.openxmlformats.org/package/2006/relationships"><Relationship Id="rId2" Type="http://schemas.openxmlformats.org/officeDocument/2006/relationships/image" Target="../media/image277.png"/><Relationship Id="rId1" Type="http://schemas.openxmlformats.org/officeDocument/2006/relationships/slideLayout" Target="../slideLayouts/slideLayout2.xml"/></Relationships>
</file>

<file path=ppt/slides/_rels/slide346.xml.rels><?xml version="1.0" encoding="UTF-8" standalone="yes"?>
<Relationships xmlns="http://schemas.openxmlformats.org/package/2006/relationships"><Relationship Id="rId2" Type="http://schemas.openxmlformats.org/officeDocument/2006/relationships/image" Target="../media/image278.png"/><Relationship Id="rId1" Type="http://schemas.openxmlformats.org/officeDocument/2006/relationships/slideLayout" Target="../slideLayouts/slideLayout2.xml"/></Relationships>
</file>

<file path=ppt/slides/_rels/slide347.xml.rels><?xml version="1.0" encoding="UTF-8" standalone="yes"?>
<Relationships xmlns="http://schemas.openxmlformats.org/package/2006/relationships"><Relationship Id="rId2" Type="http://schemas.openxmlformats.org/officeDocument/2006/relationships/image" Target="../media/image279.png"/><Relationship Id="rId1" Type="http://schemas.openxmlformats.org/officeDocument/2006/relationships/slideLayout" Target="../slideLayouts/slideLayout2.xml"/></Relationships>
</file>

<file path=ppt/slides/_rels/slide348.xml.rels><?xml version="1.0" encoding="UTF-8" standalone="yes"?>
<Relationships xmlns="http://schemas.openxmlformats.org/package/2006/relationships"><Relationship Id="rId2" Type="http://schemas.openxmlformats.org/officeDocument/2006/relationships/image" Target="../media/image280.png"/><Relationship Id="rId1" Type="http://schemas.openxmlformats.org/officeDocument/2006/relationships/slideLayout" Target="../slideLayouts/slideLayout2.xml"/></Relationships>
</file>

<file path=ppt/slides/_rels/slide349.xml.rels><?xml version="1.0" encoding="UTF-8" standalone="yes"?>
<Relationships xmlns="http://schemas.openxmlformats.org/package/2006/relationships"><Relationship Id="rId2" Type="http://schemas.openxmlformats.org/officeDocument/2006/relationships/image" Target="../media/image281.png"/><Relationship Id="rId1" Type="http://schemas.openxmlformats.org/officeDocument/2006/relationships/slideLayout" Target="../slideLayouts/slideLayout2.xml"/></Relationships>
</file>

<file path=ppt/slides/_rels/slide350.xml.rels><?xml version="1.0" encoding="UTF-8" standalone="yes"?>
<Relationships xmlns="http://schemas.openxmlformats.org/package/2006/relationships"><Relationship Id="rId2" Type="http://schemas.openxmlformats.org/officeDocument/2006/relationships/image" Target="../media/image282.png"/><Relationship Id="rId1" Type="http://schemas.openxmlformats.org/officeDocument/2006/relationships/slideLayout" Target="../slideLayouts/slideLayout2.xml"/></Relationships>
</file>

<file path=ppt/slides/_rels/slide351.xml.rels><?xml version="1.0" encoding="UTF-8" standalone="yes"?>
<Relationships xmlns="http://schemas.openxmlformats.org/package/2006/relationships"><Relationship Id="rId2" Type="http://schemas.openxmlformats.org/officeDocument/2006/relationships/image" Target="../media/image283.png"/><Relationship Id="rId1" Type="http://schemas.openxmlformats.org/officeDocument/2006/relationships/slideLayout" Target="../slideLayouts/slideLayout2.xml"/></Relationships>
</file>

<file path=ppt/slides/_rels/slide35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6.xml.rels><?xml version="1.0" encoding="UTF-8" standalone="yes"?>
<Relationships xmlns="http://schemas.openxmlformats.org/package/2006/relationships"><Relationship Id="rId2" Type="http://schemas.openxmlformats.org/officeDocument/2006/relationships/image" Target="../media/image284.png"/><Relationship Id="rId1" Type="http://schemas.openxmlformats.org/officeDocument/2006/relationships/slideLayout" Target="../slideLayouts/slideLayout2.xml"/></Relationships>
</file>

<file path=ppt/slides/_rels/slide357.xml.rels><?xml version="1.0" encoding="UTF-8" standalone="yes"?>
<Relationships xmlns="http://schemas.openxmlformats.org/package/2006/relationships"><Relationship Id="rId2" Type="http://schemas.openxmlformats.org/officeDocument/2006/relationships/image" Target="../media/image285.png"/><Relationship Id="rId1" Type="http://schemas.openxmlformats.org/officeDocument/2006/relationships/slideLayout" Target="../slideLayouts/slideLayout2.xml"/></Relationships>
</file>

<file path=ppt/slides/_rels/slide358.xml.rels><?xml version="1.0" encoding="UTF-8" standalone="yes"?>
<Relationships xmlns="http://schemas.openxmlformats.org/package/2006/relationships"><Relationship Id="rId2" Type="http://schemas.openxmlformats.org/officeDocument/2006/relationships/image" Target="../media/image286.png"/><Relationship Id="rId1" Type="http://schemas.openxmlformats.org/officeDocument/2006/relationships/slideLayout" Target="../slideLayouts/slideLayout2.xml"/></Relationships>
</file>

<file path=ppt/slides/_rels/slide359.xml.rels><?xml version="1.0" encoding="UTF-8" standalone="yes"?>
<Relationships xmlns="http://schemas.openxmlformats.org/package/2006/relationships"><Relationship Id="rId2" Type="http://schemas.openxmlformats.org/officeDocument/2006/relationships/image" Target="../media/image287.png"/><Relationship Id="rId1" Type="http://schemas.openxmlformats.org/officeDocument/2006/relationships/slideLayout" Target="../slideLayouts/slideLayout2.xml"/></Relationships>
</file>

<file path=ppt/slides/_rels/slide360.xml.rels><?xml version="1.0" encoding="UTF-8" standalone="yes"?>
<Relationships xmlns="http://schemas.openxmlformats.org/package/2006/relationships"><Relationship Id="rId2" Type="http://schemas.openxmlformats.org/officeDocument/2006/relationships/image" Target="../media/image288.png"/><Relationship Id="rId1" Type="http://schemas.openxmlformats.org/officeDocument/2006/relationships/slideLayout" Target="../slideLayouts/slideLayout2.xml"/></Relationships>
</file>

<file path=ppt/slides/_rels/slide361.xml.rels><?xml version="1.0" encoding="UTF-8" standalone="yes"?>
<Relationships xmlns="http://schemas.openxmlformats.org/package/2006/relationships"><Relationship Id="rId2" Type="http://schemas.openxmlformats.org/officeDocument/2006/relationships/image" Target="../media/image289.png"/><Relationship Id="rId1" Type="http://schemas.openxmlformats.org/officeDocument/2006/relationships/slideLayout" Target="../slideLayouts/slideLayout2.xml"/></Relationships>
</file>

<file path=ppt/slides/_rels/slide362.xml.rels><?xml version="1.0" encoding="UTF-8" standalone="yes"?>
<Relationships xmlns="http://schemas.openxmlformats.org/package/2006/relationships"><Relationship Id="rId2" Type="http://schemas.openxmlformats.org/officeDocument/2006/relationships/image" Target="../media/image290.png"/><Relationship Id="rId1" Type="http://schemas.openxmlformats.org/officeDocument/2006/relationships/slideLayout" Target="../slideLayouts/slideLayout2.xml"/></Relationships>
</file>

<file path=ppt/slides/_rels/slide363.xml.rels><?xml version="1.0" encoding="UTF-8" standalone="yes"?>
<Relationships xmlns="http://schemas.openxmlformats.org/package/2006/relationships"><Relationship Id="rId2" Type="http://schemas.openxmlformats.org/officeDocument/2006/relationships/image" Target="../media/image291.png"/><Relationship Id="rId1" Type="http://schemas.openxmlformats.org/officeDocument/2006/relationships/slideLayout" Target="../slideLayouts/slideLayout2.xml"/></Relationships>
</file>

<file path=ppt/slides/_rels/slide364.xml.rels><?xml version="1.0" encoding="UTF-8" standalone="yes"?>
<Relationships xmlns="http://schemas.openxmlformats.org/package/2006/relationships"><Relationship Id="rId2" Type="http://schemas.openxmlformats.org/officeDocument/2006/relationships/image" Target="../media/image292.png"/><Relationship Id="rId1" Type="http://schemas.openxmlformats.org/officeDocument/2006/relationships/slideLayout" Target="../slideLayouts/slideLayout2.xml"/></Relationships>
</file>

<file path=ppt/slides/_rels/slide365.xml.rels><?xml version="1.0" encoding="UTF-8" standalone="yes"?>
<Relationships xmlns="http://schemas.openxmlformats.org/package/2006/relationships"><Relationship Id="rId2" Type="http://schemas.openxmlformats.org/officeDocument/2006/relationships/image" Target="../media/image293.png"/><Relationship Id="rId1" Type="http://schemas.openxmlformats.org/officeDocument/2006/relationships/slideLayout" Target="../slideLayouts/slideLayout2.xml"/></Relationships>
</file>

<file path=ppt/slides/_rels/slide366.xml.rels><?xml version="1.0" encoding="UTF-8" standalone="yes"?>
<Relationships xmlns="http://schemas.openxmlformats.org/package/2006/relationships"><Relationship Id="rId2" Type="http://schemas.openxmlformats.org/officeDocument/2006/relationships/image" Target="../media/image294.png"/><Relationship Id="rId1" Type="http://schemas.openxmlformats.org/officeDocument/2006/relationships/slideLayout" Target="../slideLayouts/slideLayout2.xml"/></Relationships>
</file>

<file path=ppt/slides/_rels/slide367.xml.rels><?xml version="1.0" encoding="UTF-8" standalone="yes"?>
<Relationships xmlns="http://schemas.openxmlformats.org/package/2006/relationships"><Relationship Id="rId2" Type="http://schemas.openxmlformats.org/officeDocument/2006/relationships/image" Target="../media/image295.png"/><Relationship Id="rId1" Type="http://schemas.openxmlformats.org/officeDocument/2006/relationships/slideLayout" Target="../slideLayouts/slideLayout2.xml"/></Relationships>
</file>

<file path=ppt/slides/_rels/slide368.xml.rels><?xml version="1.0" encoding="UTF-8" standalone="yes"?>
<Relationships xmlns="http://schemas.openxmlformats.org/package/2006/relationships"><Relationship Id="rId2" Type="http://schemas.openxmlformats.org/officeDocument/2006/relationships/image" Target="../media/image296.png"/><Relationship Id="rId1" Type="http://schemas.openxmlformats.org/officeDocument/2006/relationships/slideLayout" Target="../slideLayouts/slideLayout2.xml"/></Relationships>
</file>

<file path=ppt/slides/_rels/slide36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3.xml.rels><?xml version="1.0" encoding="UTF-8" standalone="yes"?>
<Relationships xmlns="http://schemas.openxmlformats.org/package/2006/relationships"><Relationship Id="rId2" Type="http://schemas.openxmlformats.org/officeDocument/2006/relationships/image" Target="../media/image297.png"/><Relationship Id="rId1" Type="http://schemas.openxmlformats.org/officeDocument/2006/relationships/slideLayout" Target="../slideLayouts/slideLayout2.xml"/></Relationships>
</file>

<file path=ppt/slides/_rels/slide374.xml.rels><?xml version="1.0" encoding="UTF-8" standalone="yes"?>
<Relationships xmlns="http://schemas.openxmlformats.org/package/2006/relationships"><Relationship Id="rId2" Type="http://schemas.openxmlformats.org/officeDocument/2006/relationships/image" Target="../media/image298.png"/><Relationship Id="rId1" Type="http://schemas.openxmlformats.org/officeDocument/2006/relationships/slideLayout" Target="../slideLayouts/slideLayout2.xml"/></Relationships>
</file>

<file path=ppt/slides/_rels/slide375.xml.rels><?xml version="1.0" encoding="UTF-8" standalone="yes"?>
<Relationships xmlns="http://schemas.openxmlformats.org/package/2006/relationships"><Relationship Id="rId2" Type="http://schemas.openxmlformats.org/officeDocument/2006/relationships/image" Target="../media/image299.png"/><Relationship Id="rId1" Type="http://schemas.openxmlformats.org/officeDocument/2006/relationships/slideLayout" Target="../slideLayouts/slideLayout2.xml"/></Relationships>
</file>

<file path=ppt/slides/_rels/slide376.xml.rels><?xml version="1.0" encoding="UTF-8" standalone="yes"?>
<Relationships xmlns="http://schemas.openxmlformats.org/package/2006/relationships"><Relationship Id="rId2" Type="http://schemas.openxmlformats.org/officeDocument/2006/relationships/image" Target="../media/image300.png"/><Relationship Id="rId1" Type="http://schemas.openxmlformats.org/officeDocument/2006/relationships/slideLayout" Target="../slideLayouts/slideLayout2.xml"/></Relationships>
</file>

<file path=ppt/slides/_rels/slide377.xml.rels><?xml version="1.0" encoding="UTF-8" standalone="yes"?>
<Relationships xmlns="http://schemas.openxmlformats.org/package/2006/relationships"><Relationship Id="rId2" Type="http://schemas.openxmlformats.org/officeDocument/2006/relationships/image" Target="../media/image301.png"/><Relationship Id="rId1" Type="http://schemas.openxmlformats.org/officeDocument/2006/relationships/slideLayout" Target="../slideLayouts/slideLayout2.xml"/></Relationships>
</file>

<file path=ppt/slides/_rels/slide378.xml.rels><?xml version="1.0" encoding="UTF-8" standalone="yes"?>
<Relationships xmlns="http://schemas.openxmlformats.org/package/2006/relationships"><Relationship Id="rId2" Type="http://schemas.openxmlformats.org/officeDocument/2006/relationships/image" Target="../media/image302.png"/><Relationship Id="rId1" Type="http://schemas.openxmlformats.org/officeDocument/2006/relationships/slideLayout" Target="../slideLayouts/slideLayout2.xml"/></Relationships>
</file>

<file path=ppt/slides/_rels/slide379.xml.rels><?xml version="1.0" encoding="UTF-8" standalone="yes"?>
<Relationships xmlns="http://schemas.openxmlformats.org/package/2006/relationships"><Relationship Id="rId2" Type="http://schemas.openxmlformats.org/officeDocument/2006/relationships/image" Target="../media/image303.png"/><Relationship Id="rId1" Type="http://schemas.openxmlformats.org/officeDocument/2006/relationships/slideLayout" Target="../slideLayouts/slideLayout2.xml"/></Relationships>
</file>

<file path=ppt/slides/_rels/slide380.xml.rels><?xml version="1.0" encoding="UTF-8" standalone="yes"?>
<Relationships xmlns="http://schemas.openxmlformats.org/package/2006/relationships"><Relationship Id="rId2" Type="http://schemas.openxmlformats.org/officeDocument/2006/relationships/image" Target="../media/image304.png"/><Relationship Id="rId1" Type="http://schemas.openxmlformats.org/officeDocument/2006/relationships/slideLayout" Target="../slideLayouts/slideLayout2.xml"/></Relationships>
</file>

<file path=ppt/slides/_rels/slide381.xml.rels><?xml version="1.0" encoding="UTF-8" standalone="yes"?>
<Relationships xmlns="http://schemas.openxmlformats.org/package/2006/relationships"><Relationship Id="rId2" Type="http://schemas.openxmlformats.org/officeDocument/2006/relationships/image" Target="../media/image305.png"/><Relationship Id="rId1" Type="http://schemas.openxmlformats.org/officeDocument/2006/relationships/slideLayout" Target="../slideLayouts/slideLayout2.xml"/></Relationships>
</file>

<file path=ppt/slides/_rels/slide382.xml.rels><?xml version="1.0" encoding="UTF-8" standalone="yes"?>
<Relationships xmlns="http://schemas.openxmlformats.org/package/2006/relationships"><Relationship Id="rId2" Type="http://schemas.openxmlformats.org/officeDocument/2006/relationships/image" Target="../media/image306.png"/><Relationship Id="rId1" Type="http://schemas.openxmlformats.org/officeDocument/2006/relationships/slideLayout" Target="../slideLayouts/slideLayout2.xml"/></Relationships>
</file>

<file path=ppt/slides/_rels/slide383.xml.rels><?xml version="1.0" encoding="UTF-8" standalone="yes"?>
<Relationships xmlns="http://schemas.openxmlformats.org/package/2006/relationships"><Relationship Id="rId2" Type="http://schemas.openxmlformats.org/officeDocument/2006/relationships/image" Target="../media/image307.png"/><Relationship Id="rId1" Type="http://schemas.openxmlformats.org/officeDocument/2006/relationships/slideLayout" Target="../slideLayouts/slideLayout2.xml"/></Relationships>
</file>

<file path=ppt/slides/_rels/slide384.xml.rels><?xml version="1.0" encoding="UTF-8" standalone="yes"?>
<Relationships xmlns="http://schemas.openxmlformats.org/package/2006/relationships"><Relationship Id="rId2" Type="http://schemas.openxmlformats.org/officeDocument/2006/relationships/image" Target="../media/image308.png"/><Relationship Id="rId1" Type="http://schemas.openxmlformats.org/officeDocument/2006/relationships/slideLayout" Target="../slideLayouts/slideLayout2.xml"/></Relationships>
</file>

<file path=ppt/slides/_rels/slide385.xml.rels><?xml version="1.0" encoding="UTF-8" standalone="yes"?>
<Relationships xmlns="http://schemas.openxmlformats.org/package/2006/relationships"><Relationship Id="rId2" Type="http://schemas.openxmlformats.org/officeDocument/2006/relationships/image" Target="../media/image309.png"/><Relationship Id="rId1" Type="http://schemas.openxmlformats.org/officeDocument/2006/relationships/slideLayout" Target="../slideLayouts/slideLayout2.xml"/></Relationships>
</file>

<file path=ppt/slides/_rels/slide386.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38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1.xml.rels><?xml version="1.0" encoding="UTF-8" standalone="yes"?>
<Relationships xmlns="http://schemas.openxmlformats.org/package/2006/relationships"><Relationship Id="rId2" Type="http://schemas.openxmlformats.org/officeDocument/2006/relationships/image" Target="../media/image310.png"/><Relationship Id="rId1" Type="http://schemas.openxmlformats.org/officeDocument/2006/relationships/slideLayout" Target="../slideLayouts/slideLayout2.xml"/></Relationships>
</file>

<file path=ppt/slides/_rels/slide392.xml.rels><?xml version="1.0" encoding="UTF-8" standalone="yes"?>
<Relationships xmlns="http://schemas.openxmlformats.org/package/2006/relationships"><Relationship Id="rId2" Type="http://schemas.openxmlformats.org/officeDocument/2006/relationships/image" Target="../media/image311.png"/><Relationship Id="rId1" Type="http://schemas.openxmlformats.org/officeDocument/2006/relationships/slideLayout" Target="../slideLayouts/slideLayout2.xml"/></Relationships>
</file>

<file path=ppt/slides/_rels/slide393.xml.rels><?xml version="1.0" encoding="UTF-8" standalone="yes"?>
<Relationships xmlns="http://schemas.openxmlformats.org/package/2006/relationships"><Relationship Id="rId2" Type="http://schemas.openxmlformats.org/officeDocument/2006/relationships/image" Target="../media/image312.png"/><Relationship Id="rId1" Type="http://schemas.openxmlformats.org/officeDocument/2006/relationships/slideLayout" Target="../slideLayouts/slideLayout2.xml"/></Relationships>
</file>

<file path=ppt/slides/_rels/slide394.xml.rels><?xml version="1.0" encoding="UTF-8" standalone="yes"?>
<Relationships xmlns="http://schemas.openxmlformats.org/package/2006/relationships"><Relationship Id="rId2" Type="http://schemas.openxmlformats.org/officeDocument/2006/relationships/image" Target="../media/image313.png"/><Relationship Id="rId1" Type="http://schemas.openxmlformats.org/officeDocument/2006/relationships/slideLayout" Target="../slideLayouts/slideLayout2.xml"/></Relationships>
</file>

<file path=ppt/slides/_rels/slide395.xml.rels><?xml version="1.0" encoding="UTF-8" standalone="yes"?>
<Relationships xmlns="http://schemas.openxmlformats.org/package/2006/relationships"><Relationship Id="rId2" Type="http://schemas.openxmlformats.org/officeDocument/2006/relationships/image" Target="../media/image314.png"/><Relationship Id="rId1" Type="http://schemas.openxmlformats.org/officeDocument/2006/relationships/slideLayout" Target="../slideLayouts/slideLayout2.xml"/></Relationships>
</file>

<file path=ppt/slides/_rels/slide396.xml.rels><?xml version="1.0" encoding="UTF-8" standalone="yes"?>
<Relationships xmlns="http://schemas.openxmlformats.org/package/2006/relationships"><Relationship Id="rId2" Type="http://schemas.openxmlformats.org/officeDocument/2006/relationships/image" Target="../media/image315.png"/><Relationship Id="rId1" Type="http://schemas.openxmlformats.org/officeDocument/2006/relationships/slideLayout" Target="../slideLayouts/slideLayout2.xml"/></Relationships>
</file>

<file path=ppt/slides/_rels/slide397.xml.rels><?xml version="1.0" encoding="UTF-8" standalone="yes"?>
<Relationships xmlns="http://schemas.openxmlformats.org/package/2006/relationships"><Relationship Id="rId2" Type="http://schemas.openxmlformats.org/officeDocument/2006/relationships/image" Target="../media/image316.png"/><Relationship Id="rId1" Type="http://schemas.openxmlformats.org/officeDocument/2006/relationships/slideLayout" Target="../slideLayouts/slideLayout2.xml"/></Relationships>
</file>

<file path=ppt/slides/_rels/slide398.xml.rels><?xml version="1.0" encoding="UTF-8" standalone="yes"?>
<Relationships xmlns="http://schemas.openxmlformats.org/package/2006/relationships"><Relationship Id="rId2" Type="http://schemas.openxmlformats.org/officeDocument/2006/relationships/image" Target="../media/image317.png"/><Relationship Id="rId1" Type="http://schemas.openxmlformats.org/officeDocument/2006/relationships/slideLayout" Target="../slideLayouts/slideLayout2.xml"/></Relationships>
</file>

<file path=ppt/slides/_rels/slide399.xml.rels><?xml version="1.0" encoding="UTF-8" standalone="yes"?>
<Relationships xmlns="http://schemas.openxmlformats.org/package/2006/relationships"><Relationship Id="rId2" Type="http://schemas.openxmlformats.org/officeDocument/2006/relationships/image" Target="../media/image318.png"/><Relationship Id="rId1" Type="http://schemas.openxmlformats.org/officeDocument/2006/relationships/slideLayout" Target="../slideLayouts/slideLayout2.xml"/></Relationships>
</file>

<file path=ppt/slides/_rels/slide400.xml.rels><?xml version="1.0" encoding="UTF-8" standalone="yes"?>
<Relationships xmlns="http://schemas.openxmlformats.org/package/2006/relationships"><Relationship Id="rId2" Type="http://schemas.openxmlformats.org/officeDocument/2006/relationships/image" Target="../media/image319.png"/><Relationship Id="rId1" Type="http://schemas.openxmlformats.org/officeDocument/2006/relationships/slideLayout" Target="../slideLayouts/slideLayout2.xml"/></Relationships>
</file>

<file path=ppt/slides/_rels/slide401.xml.rels><?xml version="1.0" encoding="UTF-8" standalone="yes"?>
<Relationships xmlns="http://schemas.openxmlformats.org/package/2006/relationships"><Relationship Id="rId2" Type="http://schemas.openxmlformats.org/officeDocument/2006/relationships/image" Target="../media/image320.png"/><Relationship Id="rId1" Type="http://schemas.openxmlformats.org/officeDocument/2006/relationships/slideLayout" Target="../slideLayouts/slideLayout2.xml"/></Relationships>
</file>

<file path=ppt/slides/_rels/slide402.xml.rels><?xml version="1.0" encoding="UTF-8" standalone="yes"?>
<Relationships xmlns="http://schemas.openxmlformats.org/package/2006/relationships"><Relationship Id="rId2" Type="http://schemas.openxmlformats.org/officeDocument/2006/relationships/image" Target="../media/image321.png"/><Relationship Id="rId1" Type="http://schemas.openxmlformats.org/officeDocument/2006/relationships/slideLayout" Target="../slideLayouts/slideLayout2.xml"/></Relationships>
</file>

<file path=ppt/slides/_rels/slide403.xml.rels><?xml version="1.0" encoding="UTF-8" standalone="yes"?>
<Relationships xmlns="http://schemas.openxmlformats.org/package/2006/relationships"><Relationship Id="rId2" Type="http://schemas.openxmlformats.org/officeDocument/2006/relationships/image" Target="../media/image322.png"/><Relationship Id="rId1" Type="http://schemas.openxmlformats.org/officeDocument/2006/relationships/slideLayout" Target="../slideLayouts/slideLayout2.xml"/></Relationships>
</file>

<file path=ppt/slides/_rels/slide40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9.xml.rels><?xml version="1.0" encoding="UTF-8" standalone="yes"?>
<Relationships xmlns="http://schemas.openxmlformats.org/package/2006/relationships"><Relationship Id="rId2" Type="http://schemas.openxmlformats.org/officeDocument/2006/relationships/image" Target="../media/image323.png"/><Relationship Id="rId1" Type="http://schemas.openxmlformats.org/officeDocument/2006/relationships/slideLayout" Target="../slideLayouts/slideLayout2.xml"/></Relationships>
</file>

<file path=ppt/slides/_rels/slide410.xml.rels><?xml version="1.0" encoding="UTF-8" standalone="yes"?>
<Relationships xmlns="http://schemas.openxmlformats.org/package/2006/relationships"><Relationship Id="rId2" Type="http://schemas.openxmlformats.org/officeDocument/2006/relationships/image" Target="../media/image324.png"/><Relationship Id="rId1" Type="http://schemas.openxmlformats.org/officeDocument/2006/relationships/slideLayout" Target="../slideLayouts/slideLayout2.xml"/></Relationships>
</file>

<file path=ppt/slides/_rels/slide411.xml.rels><?xml version="1.0" encoding="UTF-8" standalone="yes"?>
<Relationships xmlns="http://schemas.openxmlformats.org/package/2006/relationships"><Relationship Id="rId2" Type="http://schemas.openxmlformats.org/officeDocument/2006/relationships/image" Target="../media/image325.png"/><Relationship Id="rId1" Type="http://schemas.openxmlformats.org/officeDocument/2006/relationships/slideLayout" Target="../slideLayouts/slideLayout2.xml"/></Relationships>
</file>

<file path=ppt/slides/_rels/slide412.xml.rels><?xml version="1.0" encoding="UTF-8" standalone="yes"?>
<Relationships xmlns="http://schemas.openxmlformats.org/package/2006/relationships"><Relationship Id="rId2" Type="http://schemas.openxmlformats.org/officeDocument/2006/relationships/image" Target="../media/image326.png"/><Relationship Id="rId1" Type="http://schemas.openxmlformats.org/officeDocument/2006/relationships/slideLayout" Target="../slideLayouts/slideLayout2.xml"/></Relationships>
</file>

<file path=ppt/slides/_rels/slide413.xml.rels><?xml version="1.0" encoding="UTF-8" standalone="yes"?>
<Relationships xmlns="http://schemas.openxmlformats.org/package/2006/relationships"><Relationship Id="rId2" Type="http://schemas.openxmlformats.org/officeDocument/2006/relationships/image" Target="../media/image327.png"/><Relationship Id="rId1" Type="http://schemas.openxmlformats.org/officeDocument/2006/relationships/slideLayout" Target="../slideLayouts/slideLayout2.xml"/></Relationships>
</file>

<file path=ppt/slides/_rels/slide414.xml.rels><?xml version="1.0" encoding="UTF-8" standalone="yes"?>
<Relationships xmlns="http://schemas.openxmlformats.org/package/2006/relationships"><Relationship Id="rId2" Type="http://schemas.openxmlformats.org/officeDocument/2006/relationships/image" Target="../media/image328.png"/><Relationship Id="rId1" Type="http://schemas.openxmlformats.org/officeDocument/2006/relationships/slideLayout" Target="../slideLayouts/slideLayout2.xml"/></Relationships>
</file>

<file path=ppt/slides/_rels/slide415.xml.rels><?xml version="1.0" encoding="UTF-8" standalone="yes"?>
<Relationships xmlns="http://schemas.openxmlformats.org/package/2006/relationships"><Relationship Id="rId2" Type="http://schemas.openxmlformats.org/officeDocument/2006/relationships/image" Target="../media/image329.png"/><Relationship Id="rId1" Type="http://schemas.openxmlformats.org/officeDocument/2006/relationships/slideLayout" Target="../slideLayouts/slideLayout2.xml"/></Relationships>
</file>

<file path=ppt/slides/_rels/slide416.xml.rels><?xml version="1.0" encoding="UTF-8" standalone="yes"?>
<Relationships xmlns="http://schemas.openxmlformats.org/package/2006/relationships"><Relationship Id="rId2" Type="http://schemas.openxmlformats.org/officeDocument/2006/relationships/image" Target="../media/image304.png"/><Relationship Id="rId1" Type="http://schemas.openxmlformats.org/officeDocument/2006/relationships/slideLayout" Target="../slideLayouts/slideLayout2.xml"/></Relationships>
</file>

<file path=ppt/slides/_rels/slide417.xml.rels><?xml version="1.0" encoding="UTF-8" standalone="yes"?>
<Relationships xmlns="http://schemas.openxmlformats.org/package/2006/relationships"><Relationship Id="rId2" Type="http://schemas.openxmlformats.org/officeDocument/2006/relationships/image" Target="../media/image330.png"/><Relationship Id="rId1" Type="http://schemas.openxmlformats.org/officeDocument/2006/relationships/slideLayout" Target="../slideLayouts/slideLayout2.xml"/></Relationships>
</file>

<file path=ppt/slides/_rels/slide418.xml.rels><?xml version="1.0" encoding="UTF-8" standalone="yes"?>
<Relationships xmlns="http://schemas.openxmlformats.org/package/2006/relationships"><Relationship Id="rId2" Type="http://schemas.openxmlformats.org/officeDocument/2006/relationships/image" Target="../media/image331.png"/><Relationship Id="rId1" Type="http://schemas.openxmlformats.org/officeDocument/2006/relationships/slideLayout" Target="../slideLayouts/slideLayout2.xml"/></Relationships>
</file>

<file path=ppt/slides/_rels/slide419.xml.rels><?xml version="1.0" encoding="UTF-8" standalone="yes"?>
<Relationships xmlns="http://schemas.openxmlformats.org/package/2006/relationships"><Relationship Id="rId2" Type="http://schemas.openxmlformats.org/officeDocument/2006/relationships/image" Target="../media/image332.png"/><Relationship Id="rId1" Type="http://schemas.openxmlformats.org/officeDocument/2006/relationships/slideLayout" Target="../slideLayouts/slideLayout2.xml"/></Relationships>
</file>

<file path=ppt/slides/_rels/slide420.xml.rels><?xml version="1.0" encoding="UTF-8" standalone="yes"?>
<Relationships xmlns="http://schemas.openxmlformats.org/package/2006/relationships"><Relationship Id="rId2" Type="http://schemas.openxmlformats.org/officeDocument/2006/relationships/image" Target="../media/image333.png"/><Relationship Id="rId1" Type="http://schemas.openxmlformats.org/officeDocument/2006/relationships/slideLayout" Target="../slideLayouts/slideLayout2.xml"/></Relationships>
</file>

<file path=ppt/slides/_rels/slide421.xml.rels><?xml version="1.0" encoding="UTF-8" standalone="yes"?>
<Relationships xmlns="http://schemas.openxmlformats.org/package/2006/relationships"><Relationship Id="rId2" Type="http://schemas.openxmlformats.org/officeDocument/2006/relationships/image" Target="../media/image334.png"/><Relationship Id="rId1" Type="http://schemas.openxmlformats.org/officeDocument/2006/relationships/slideLayout" Target="../slideLayouts/slideLayout2.xml"/></Relationships>
</file>

<file path=ppt/slides/_rels/slide42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7.xml.rels><?xml version="1.0" encoding="UTF-8" standalone="yes"?>
<Relationships xmlns="http://schemas.openxmlformats.org/package/2006/relationships"><Relationship Id="rId2" Type="http://schemas.openxmlformats.org/officeDocument/2006/relationships/image" Target="../media/image335.png"/><Relationship Id="rId1" Type="http://schemas.openxmlformats.org/officeDocument/2006/relationships/slideLayout" Target="../slideLayouts/slideLayout2.xml"/></Relationships>
</file>

<file path=ppt/slides/_rels/slide428.xml.rels><?xml version="1.0" encoding="UTF-8" standalone="yes"?>
<Relationships xmlns="http://schemas.openxmlformats.org/package/2006/relationships"><Relationship Id="rId2" Type="http://schemas.openxmlformats.org/officeDocument/2006/relationships/image" Target="../media/image336.png"/><Relationship Id="rId1" Type="http://schemas.openxmlformats.org/officeDocument/2006/relationships/slideLayout" Target="../slideLayouts/slideLayout2.xml"/></Relationships>
</file>

<file path=ppt/slides/_rels/slide429.xml.rels><?xml version="1.0" encoding="UTF-8" standalone="yes"?>
<Relationships xmlns="http://schemas.openxmlformats.org/package/2006/relationships"><Relationship Id="rId2" Type="http://schemas.openxmlformats.org/officeDocument/2006/relationships/image" Target="../media/image337.png"/><Relationship Id="rId1" Type="http://schemas.openxmlformats.org/officeDocument/2006/relationships/slideLayout" Target="../slideLayouts/slideLayout2.xml"/></Relationships>
</file>

<file path=ppt/slides/_rels/slide430.xml.rels><?xml version="1.0" encoding="UTF-8" standalone="yes"?>
<Relationships xmlns="http://schemas.openxmlformats.org/package/2006/relationships"><Relationship Id="rId2" Type="http://schemas.openxmlformats.org/officeDocument/2006/relationships/image" Target="../media/image338.png"/><Relationship Id="rId1" Type="http://schemas.openxmlformats.org/officeDocument/2006/relationships/slideLayout" Target="../slideLayouts/slideLayout2.xml"/></Relationships>
</file>

<file path=ppt/slides/_rels/slide431.xml.rels><?xml version="1.0" encoding="UTF-8" standalone="yes"?>
<Relationships xmlns="http://schemas.openxmlformats.org/package/2006/relationships"><Relationship Id="rId2" Type="http://schemas.openxmlformats.org/officeDocument/2006/relationships/image" Target="../media/image339.png"/><Relationship Id="rId1" Type="http://schemas.openxmlformats.org/officeDocument/2006/relationships/slideLayout" Target="../slideLayouts/slideLayout2.xml"/></Relationships>
</file>

<file path=ppt/slides/_rels/slide432.xml.rels><?xml version="1.0" encoding="UTF-8" standalone="yes"?>
<Relationships xmlns="http://schemas.openxmlformats.org/package/2006/relationships"><Relationship Id="rId2" Type="http://schemas.openxmlformats.org/officeDocument/2006/relationships/image" Target="../media/image340.png"/><Relationship Id="rId1" Type="http://schemas.openxmlformats.org/officeDocument/2006/relationships/slideLayout" Target="../slideLayouts/slideLayout2.xml"/></Relationships>
</file>

<file path=ppt/slides/_rels/slide433.xml.rels><?xml version="1.0" encoding="UTF-8" standalone="yes"?>
<Relationships xmlns="http://schemas.openxmlformats.org/package/2006/relationships"><Relationship Id="rId2" Type="http://schemas.openxmlformats.org/officeDocument/2006/relationships/image" Target="../media/image341.png"/><Relationship Id="rId1" Type="http://schemas.openxmlformats.org/officeDocument/2006/relationships/slideLayout" Target="../slideLayouts/slideLayout2.xml"/></Relationships>
</file>

<file path=ppt/slides/_rels/slide434.xml.rels><?xml version="1.0" encoding="UTF-8" standalone="yes"?>
<Relationships xmlns="http://schemas.openxmlformats.org/package/2006/relationships"><Relationship Id="rId2" Type="http://schemas.openxmlformats.org/officeDocument/2006/relationships/image" Target="../media/image342.png"/><Relationship Id="rId1" Type="http://schemas.openxmlformats.org/officeDocument/2006/relationships/slideLayout" Target="../slideLayouts/slideLayout2.xml"/></Relationships>
</file>

<file path=ppt/slides/_rels/slide435.xml.rels><?xml version="1.0" encoding="UTF-8" standalone="yes"?>
<Relationships xmlns="http://schemas.openxmlformats.org/package/2006/relationships"><Relationship Id="rId2" Type="http://schemas.openxmlformats.org/officeDocument/2006/relationships/image" Target="../media/image343.png"/><Relationship Id="rId1" Type="http://schemas.openxmlformats.org/officeDocument/2006/relationships/slideLayout" Target="../slideLayouts/slideLayout2.xml"/></Relationships>
</file>

<file path=ppt/slides/_rels/slide436.xml.rels><?xml version="1.0" encoding="UTF-8" standalone="yes"?>
<Relationships xmlns="http://schemas.openxmlformats.org/package/2006/relationships"><Relationship Id="rId2" Type="http://schemas.openxmlformats.org/officeDocument/2006/relationships/image" Target="../media/image344.png"/><Relationship Id="rId1" Type="http://schemas.openxmlformats.org/officeDocument/2006/relationships/slideLayout" Target="../slideLayouts/slideLayout2.xml"/></Relationships>
</file>

<file path=ppt/slides/_rels/slide437.xml.rels><?xml version="1.0" encoding="UTF-8" standalone="yes"?>
<Relationships xmlns="http://schemas.openxmlformats.org/package/2006/relationships"><Relationship Id="rId2" Type="http://schemas.openxmlformats.org/officeDocument/2006/relationships/image" Target="../media/image345.png"/><Relationship Id="rId1" Type="http://schemas.openxmlformats.org/officeDocument/2006/relationships/slideLayout" Target="../slideLayouts/slideLayout2.xml"/></Relationships>
</file>

<file path=ppt/slides/_rels/slide438.xml.rels><?xml version="1.0" encoding="UTF-8" standalone="yes"?>
<Relationships xmlns="http://schemas.openxmlformats.org/package/2006/relationships"><Relationship Id="rId2" Type="http://schemas.openxmlformats.org/officeDocument/2006/relationships/image" Target="../media/image346.png"/><Relationship Id="rId1" Type="http://schemas.openxmlformats.org/officeDocument/2006/relationships/slideLayout" Target="../slideLayouts/slideLayout2.xml"/></Relationships>
</file>

<file path=ppt/slides/_rels/slide439.xml.rels><?xml version="1.0" encoding="UTF-8" standalone="yes"?>
<Relationships xmlns="http://schemas.openxmlformats.org/package/2006/relationships"><Relationship Id="rId2" Type="http://schemas.openxmlformats.org/officeDocument/2006/relationships/image" Target="../media/image347.png"/><Relationship Id="rId1" Type="http://schemas.openxmlformats.org/officeDocument/2006/relationships/slideLayout" Target="../slideLayouts/slideLayout2.xml"/></Relationships>
</file>

<file path=ppt/slides/_rels/slide440.xml.rels><?xml version="1.0" encoding="UTF-8" standalone="yes"?>
<Relationships xmlns="http://schemas.openxmlformats.org/package/2006/relationships"><Relationship Id="rId2" Type="http://schemas.openxmlformats.org/officeDocument/2006/relationships/image" Target="../media/image348.png"/><Relationship Id="rId1" Type="http://schemas.openxmlformats.org/officeDocument/2006/relationships/slideLayout" Target="../slideLayouts/slideLayout2.xml"/></Relationships>
</file>

<file path=ppt/slides/_rels/slide44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4.xml.rels><?xml version="1.0" encoding="UTF-8" standalone="yes"?>
<Relationships xmlns="http://schemas.openxmlformats.org/package/2006/relationships"><Relationship Id="rId2" Type="http://schemas.openxmlformats.org/officeDocument/2006/relationships/image" Target="../media/image349.png"/><Relationship Id="rId1" Type="http://schemas.openxmlformats.org/officeDocument/2006/relationships/slideLayout" Target="../slideLayouts/slideLayout2.xml"/></Relationships>
</file>

<file path=ppt/slides/_rels/slide445.xml.rels><?xml version="1.0" encoding="UTF-8" standalone="yes"?>
<Relationships xmlns="http://schemas.openxmlformats.org/package/2006/relationships"><Relationship Id="rId2" Type="http://schemas.openxmlformats.org/officeDocument/2006/relationships/image" Target="../media/image350.png"/><Relationship Id="rId1" Type="http://schemas.openxmlformats.org/officeDocument/2006/relationships/slideLayout" Target="../slideLayouts/slideLayout2.xml"/></Relationships>
</file>

<file path=ppt/slides/_rels/slide446.xml.rels><?xml version="1.0" encoding="UTF-8" standalone="yes"?>
<Relationships xmlns="http://schemas.openxmlformats.org/package/2006/relationships"><Relationship Id="rId2" Type="http://schemas.openxmlformats.org/officeDocument/2006/relationships/image" Target="../media/image351.png"/><Relationship Id="rId1" Type="http://schemas.openxmlformats.org/officeDocument/2006/relationships/slideLayout" Target="../slideLayouts/slideLayout2.xml"/></Relationships>
</file>

<file path=ppt/slides/_rels/slide447.xml.rels><?xml version="1.0" encoding="UTF-8" standalone="yes"?>
<Relationships xmlns="http://schemas.openxmlformats.org/package/2006/relationships"><Relationship Id="rId2" Type="http://schemas.openxmlformats.org/officeDocument/2006/relationships/image" Target="../media/image352.png"/><Relationship Id="rId1" Type="http://schemas.openxmlformats.org/officeDocument/2006/relationships/slideLayout" Target="../slideLayouts/slideLayout2.xml"/></Relationships>
</file>

<file path=ppt/slides/_rels/slide448.xml.rels><?xml version="1.0" encoding="UTF-8" standalone="yes"?>
<Relationships xmlns="http://schemas.openxmlformats.org/package/2006/relationships"><Relationship Id="rId2" Type="http://schemas.openxmlformats.org/officeDocument/2006/relationships/image" Target="../media/image353.png"/><Relationship Id="rId1" Type="http://schemas.openxmlformats.org/officeDocument/2006/relationships/slideLayout" Target="../slideLayouts/slideLayout2.xml"/></Relationships>
</file>

<file path=ppt/slides/_rels/slide449.xml.rels><?xml version="1.0" encoding="UTF-8" standalone="yes"?>
<Relationships xmlns="http://schemas.openxmlformats.org/package/2006/relationships"><Relationship Id="rId2" Type="http://schemas.openxmlformats.org/officeDocument/2006/relationships/image" Target="../media/image354.png"/><Relationship Id="rId1" Type="http://schemas.openxmlformats.org/officeDocument/2006/relationships/slideLayout" Target="../slideLayouts/slideLayout2.xml"/></Relationships>
</file>

<file path=ppt/slides/_rels/slide450.xml.rels><?xml version="1.0" encoding="UTF-8" standalone="yes"?>
<Relationships xmlns="http://schemas.openxmlformats.org/package/2006/relationships"><Relationship Id="rId2" Type="http://schemas.openxmlformats.org/officeDocument/2006/relationships/image" Target="../media/image355.png"/><Relationship Id="rId1" Type="http://schemas.openxmlformats.org/officeDocument/2006/relationships/slideLayout" Target="../slideLayouts/slideLayout2.xml"/></Relationships>
</file>

<file path=ppt/slides/_rels/slide451.xml.rels><?xml version="1.0" encoding="UTF-8" standalone="yes"?>
<Relationships xmlns="http://schemas.openxmlformats.org/package/2006/relationships"><Relationship Id="rId2" Type="http://schemas.openxmlformats.org/officeDocument/2006/relationships/image" Target="../media/image356.png"/><Relationship Id="rId1" Type="http://schemas.openxmlformats.org/officeDocument/2006/relationships/slideLayout" Target="../slideLayouts/slideLayout2.xml"/></Relationships>
</file>

<file path=ppt/slides/_rels/slide452.xml.rels><?xml version="1.0" encoding="UTF-8" standalone="yes"?>
<Relationships xmlns="http://schemas.openxmlformats.org/package/2006/relationships"><Relationship Id="rId2" Type="http://schemas.openxmlformats.org/officeDocument/2006/relationships/image" Target="../media/image357.png"/><Relationship Id="rId1" Type="http://schemas.openxmlformats.org/officeDocument/2006/relationships/slideLayout" Target="../slideLayouts/slideLayout2.xml"/></Relationships>
</file>

<file path=ppt/slides/_rels/slide453.xml.rels><?xml version="1.0" encoding="UTF-8" standalone="yes"?>
<Relationships xmlns="http://schemas.openxmlformats.org/package/2006/relationships"><Relationship Id="rId2" Type="http://schemas.openxmlformats.org/officeDocument/2006/relationships/image" Target="../media/image358.png"/><Relationship Id="rId1" Type="http://schemas.openxmlformats.org/officeDocument/2006/relationships/slideLayout" Target="../slideLayouts/slideLayout2.xml"/></Relationships>
</file>

<file path=ppt/slides/_rels/slide454.xml.rels><?xml version="1.0" encoding="UTF-8" standalone="yes"?>
<Relationships xmlns="http://schemas.openxmlformats.org/package/2006/relationships"><Relationship Id="rId2" Type="http://schemas.openxmlformats.org/officeDocument/2006/relationships/image" Target="../media/image359.png"/><Relationship Id="rId1" Type="http://schemas.openxmlformats.org/officeDocument/2006/relationships/slideLayout" Target="../slideLayouts/slideLayout2.xml"/></Relationships>
</file>

<file path=ppt/slides/_rels/slide455.xml.rels><?xml version="1.0" encoding="UTF-8" standalone="yes"?>
<Relationships xmlns="http://schemas.openxmlformats.org/package/2006/relationships"><Relationship Id="rId2" Type="http://schemas.openxmlformats.org/officeDocument/2006/relationships/image" Target="../media/image360.png"/><Relationship Id="rId1" Type="http://schemas.openxmlformats.org/officeDocument/2006/relationships/slideLayout" Target="../slideLayouts/slideLayout2.xml"/></Relationships>
</file>

<file path=ppt/slides/_rels/slide456.xml.rels><?xml version="1.0" encoding="UTF-8" standalone="yes"?>
<Relationships xmlns="http://schemas.openxmlformats.org/package/2006/relationships"><Relationship Id="rId2" Type="http://schemas.openxmlformats.org/officeDocument/2006/relationships/image" Target="../media/image361.png"/><Relationship Id="rId1" Type="http://schemas.openxmlformats.org/officeDocument/2006/relationships/slideLayout" Target="../slideLayouts/slideLayout2.xml"/></Relationships>
</file>

<file path=ppt/slides/_rels/slide45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2.xml.rels><?xml version="1.0" encoding="UTF-8" standalone="yes"?>
<Relationships xmlns="http://schemas.openxmlformats.org/package/2006/relationships"><Relationship Id="rId2" Type="http://schemas.openxmlformats.org/officeDocument/2006/relationships/image" Target="../media/image362.png"/><Relationship Id="rId1" Type="http://schemas.openxmlformats.org/officeDocument/2006/relationships/slideLayout" Target="../slideLayouts/slideLayout2.xml"/></Relationships>
</file>

<file path=ppt/slides/_rels/slide463.xml.rels><?xml version="1.0" encoding="UTF-8" standalone="yes"?>
<Relationships xmlns="http://schemas.openxmlformats.org/package/2006/relationships"><Relationship Id="rId2" Type="http://schemas.openxmlformats.org/officeDocument/2006/relationships/image" Target="../media/image363.png"/><Relationship Id="rId1" Type="http://schemas.openxmlformats.org/officeDocument/2006/relationships/slideLayout" Target="../slideLayouts/slideLayout2.xml"/></Relationships>
</file>

<file path=ppt/slides/_rels/slide464.xml.rels><?xml version="1.0" encoding="UTF-8" standalone="yes"?>
<Relationships xmlns="http://schemas.openxmlformats.org/package/2006/relationships"><Relationship Id="rId2" Type="http://schemas.openxmlformats.org/officeDocument/2006/relationships/image" Target="../media/image364.png"/><Relationship Id="rId1" Type="http://schemas.openxmlformats.org/officeDocument/2006/relationships/slideLayout" Target="../slideLayouts/slideLayout2.xml"/></Relationships>
</file>

<file path=ppt/slides/_rels/slide465.xml.rels><?xml version="1.0" encoding="UTF-8" standalone="yes"?>
<Relationships xmlns="http://schemas.openxmlformats.org/package/2006/relationships"><Relationship Id="rId2" Type="http://schemas.openxmlformats.org/officeDocument/2006/relationships/image" Target="../media/image365.png"/><Relationship Id="rId1" Type="http://schemas.openxmlformats.org/officeDocument/2006/relationships/slideLayout" Target="../slideLayouts/slideLayout2.xml"/></Relationships>
</file>

<file path=ppt/slides/_rels/slide466.xml.rels><?xml version="1.0" encoding="UTF-8" standalone="yes"?>
<Relationships xmlns="http://schemas.openxmlformats.org/package/2006/relationships"><Relationship Id="rId2" Type="http://schemas.openxmlformats.org/officeDocument/2006/relationships/image" Target="../media/image366.png"/><Relationship Id="rId1" Type="http://schemas.openxmlformats.org/officeDocument/2006/relationships/slideLayout" Target="../slideLayouts/slideLayout2.xml"/></Relationships>
</file>

<file path=ppt/slides/_rels/slide467.xml.rels><?xml version="1.0" encoding="UTF-8" standalone="yes"?>
<Relationships xmlns="http://schemas.openxmlformats.org/package/2006/relationships"><Relationship Id="rId2" Type="http://schemas.openxmlformats.org/officeDocument/2006/relationships/image" Target="../media/image367.png"/><Relationship Id="rId1" Type="http://schemas.openxmlformats.org/officeDocument/2006/relationships/slideLayout" Target="../slideLayouts/slideLayout2.xml"/></Relationships>
</file>

<file path=ppt/slides/_rels/slide468.xml.rels><?xml version="1.0" encoding="UTF-8" standalone="yes"?>
<Relationships xmlns="http://schemas.openxmlformats.org/package/2006/relationships"><Relationship Id="rId2" Type="http://schemas.openxmlformats.org/officeDocument/2006/relationships/image" Target="../media/image368.png"/><Relationship Id="rId1" Type="http://schemas.openxmlformats.org/officeDocument/2006/relationships/slideLayout" Target="../slideLayouts/slideLayout2.xml"/></Relationships>
</file>

<file path=ppt/slides/_rels/slide469.xml.rels><?xml version="1.0" encoding="UTF-8" standalone="yes"?>
<Relationships xmlns="http://schemas.openxmlformats.org/package/2006/relationships"><Relationship Id="rId2" Type="http://schemas.openxmlformats.org/officeDocument/2006/relationships/image" Target="../media/image369.png"/><Relationship Id="rId1" Type="http://schemas.openxmlformats.org/officeDocument/2006/relationships/slideLayout" Target="../slideLayouts/slideLayout2.xml"/></Relationships>
</file>

<file path=ppt/slides/_rels/slide470.xml.rels><?xml version="1.0" encoding="UTF-8" standalone="yes"?>
<Relationships xmlns="http://schemas.openxmlformats.org/package/2006/relationships"><Relationship Id="rId2" Type="http://schemas.openxmlformats.org/officeDocument/2006/relationships/image" Target="../media/image370.png"/><Relationship Id="rId1" Type="http://schemas.openxmlformats.org/officeDocument/2006/relationships/slideLayout" Target="../slideLayouts/slideLayout2.xml"/></Relationships>
</file>

<file path=ppt/slides/_rels/slide471.xml.rels><?xml version="1.0" encoding="UTF-8" standalone="yes"?>
<Relationships xmlns="http://schemas.openxmlformats.org/package/2006/relationships"><Relationship Id="rId2" Type="http://schemas.openxmlformats.org/officeDocument/2006/relationships/image" Target="../media/image371.png"/><Relationship Id="rId1" Type="http://schemas.openxmlformats.org/officeDocument/2006/relationships/slideLayout" Target="../slideLayouts/slideLayout2.xml"/></Relationships>
</file>

<file path=ppt/slides/_rels/slide472.xml.rels><?xml version="1.0" encoding="UTF-8" standalone="yes"?>
<Relationships xmlns="http://schemas.openxmlformats.org/package/2006/relationships"><Relationship Id="rId2" Type="http://schemas.openxmlformats.org/officeDocument/2006/relationships/image" Target="../media/image372.png"/><Relationship Id="rId1" Type="http://schemas.openxmlformats.org/officeDocument/2006/relationships/slideLayout" Target="../slideLayouts/slideLayout2.xml"/></Relationships>
</file>

<file path=ppt/slides/_rels/slide473.xml.rels><?xml version="1.0" encoding="UTF-8" standalone="yes"?>
<Relationships xmlns="http://schemas.openxmlformats.org/package/2006/relationships"><Relationship Id="rId2" Type="http://schemas.openxmlformats.org/officeDocument/2006/relationships/image" Target="../media/image373.png"/><Relationship Id="rId1" Type="http://schemas.openxmlformats.org/officeDocument/2006/relationships/slideLayout" Target="../slideLayouts/slideLayout2.xml"/></Relationships>
</file>

<file path=ppt/slides/_rels/slide474.xml.rels><?xml version="1.0" encoding="UTF-8" standalone="yes"?>
<Relationships xmlns="http://schemas.openxmlformats.org/package/2006/relationships"><Relationship Id="rId2" Type="http://schemas.openxmlformats.org/officeDocument/2006/relationships/image" Target="../media/image374.png"/><Relationship Id="rId1" Type="http://schemas.openxmlformats.org/officeDocument/2006/relationships/slideLayout" Target="../slideLayouts/slideLayout2.xml"/></Relationships>
</file>

<file path=ppt/slides/_rels/slide47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8.xml.rels><?xml version="1.0" encoding="UTF-8" standalone="yes"?>
<Relationships xmlns="http://schemas.openxmlformats.org/package/2006/relationships"><Relationship Id="rId2" Type="http://schemas.openxmlformats.org/officeDocument/2006/relationships/image" Target="../media/image375.png"/><Relationship Id="rId1" Type="http://schemas.openxmlformats.org/officeDocument/2006/relationships/slideLayout" Target="../slideLayouts/slideLayout2.xml"/></Relationships>
</file>

<file path=ppt/slides/_rels/slide479.xml.rels><?xml version="1.0" encoding="UTF-8" standalone="yes"?>
<Relationships xmlns="http://schemas.openxmlformats.org/package/2006/relationships"><Relationship Id="rId2" Type="http://schemas.openxmlformats.org/officeDocument/2006/relationships/image" Target="../media/image376.png"/><Relationship Id="rId1" Type="http://schemas.openxmlformats.org/officeDocument/2006/relationships/slideLayout" Target="../slideLayouts/slideLayout2.xml"/></Relationships>
</file>

<file path=ppt/slides/_rels/slide480.xml.rels><?xml version="1.0" encoding="UTF-8" standalone="yes"?>
<Relationships xmlns="http://schemas.openxmlformats.org/package/2006/relationships"><Relationship Id="rId2" Type="http://schemas.openxmlformats.org/officeDocument/2006/relationships/image" Target="../media/image377.png"/><Relationship Id="rId1" Type="http://schemas.openxmlformats.org/officeDocument/2006/relationships/slideLayout" Target="../slideLayouts/slideLayout2.xml"/></Relationships>
</file>

<file path=ppt/slides/_rels/slide481.xml.rels><?xml version="1.0" encoding="UTF-8" standalone="yes"?>
<Relationships xmlns="http://schemas.openxmlformats.org/package/2006/relationships"><Relationship Id="rId2" Type="http://schemas.openxmlformats.org/officeDocument/2006/relationships/image" Target="../media/image378.png"/><Relationship Id="rId1" Type="http://schemas.openxmlformats.org/officeDocument/2006/relationships/slideLayout" Target="../slideLayouts/slideLayout2.xml"/></Relationships>
</file>

<file path=ppt/slides/_rels/slide482.xml.rels><?xml version="1.0" encoding="UTF-8" standalone="yes"?>
<Relationships xmlns="http://schemas.openxmlformats.org/package/2006/relationships"><Relationship Id="rId2" Type="http://schemas.openxmlformats.org/officeDocument/2006/relationships/image" Target="../media/image379.png"/><Relationship Id="rId1" Type="http://schemas.openxmlformats.org/officeDocument/2006/relationships/slideLayout" Target="../slideLayouts/slideLayout2.xml"/></Relationships>
</file>

<file path=ppt/slides/_rels/slide483.xml.rels><?xml version="1.0" encoding="UTF-8" standalone="yes"?>
<Relationships xmlns="http://schemas.openxmlformats.org/package/2006/relationships"><Relationship Id="rId2" Type="http://schemas.openxmlformats.org/officeDocument/2006/relationships/image" Target="../media/image380.png"/><Relationship Id="rId1" Type="http://schemas.openxmlformats.org/officeDocument/2006/relationships/slideLayout" Target="../slideLayouts/slideLayout2.xml"/></Relationships>
</file>

<file path=ppt/slides/_rels/slide484.xml.rels><?xml version="1.0" encoding="UTF-8" standalone="yes"?>
<Relationships xmlns="http://schemas.openxmlformats.org/package/2006/relationships"><Relationship Id="rId2" Type="http://schemas.openxmlformats.org/officeDocument/2006/relationships/image" Target="../media/image381.png"/><Relationship Id="rId1" Type="http://schemas.openxmlformats.org/officeDocument/2006/relationships/slideLayout" Target="../slideLayouts/slideLayout2.xml"/></Relationships>
</file>

<file path=ppt/slides/_rels/slide485.xml.rels><?xml version="1.0" encoding="UTF-8" standalone="yes"?>
<Relationships xmlns="http://schemas.openxmlformats.org/package/2006/relationships"><Relationship Id="rId2" Type="http://schemas.openxmlformats.org/officeDocument/2006/relationships/image" Target="../media/image382.png"/><Relationship Id="rId1" Type="http://schemas.openxmlformats.org/officeDocument/2006/relationships/slideLayout" Target="../slideLayouts/slideLayout2.xml"/></Relationships>
</file>

<file path=ppt/slides/_rels/slide486.xml.rels><?xml version="1.0" encoding="UTF-8" standalone="yes"?>
<Relationships xmlns="http://schemas.openxmlformats.org/package/2006/relationships"><Relationship Id="rId2" Type="http://schemas.openxmlformats.org/officeDocument/2006/relationships/image" Target="../media/image383.png"/><Relationship Id="rId1" Type="http://schemas.openxmlformats.org/officeDocument/2006/relationships/slideLayout" Target="../slideLayouts/slideLayout2.xml"/></Relationships>
</file>

<file path=ppt/slides/_rels/slide487.xml.rels><?xml version="1.0" encoding="UTF-8" standalone="yes"?>
<Relationships xmlns="http://schemas.openxmlformats.org/package/2006/relationships"><Relationship Id="rId2" Type="http://schemas.openxmlformats.org/officeDocument/2006/relationships/image" Target="../media/image384.png"/><Relationship Id="rId1" Type="http://schemas.openxmlformats.org/officeDocument/2006/relationships/slideLayout" Target="../slideLayouts/slideLayout2.xml"/></Relationships>
</file>

<file path=ppt/slides/_rels/slide488.xml.rels><?xml version="1.0" encoding="UTF-8" standalone="yes"?>
<Relationships xmlns="http://schemas.openxmlformats.org/package/2006/relationships"><Relationship Id="rId2" Type="http://schemas.openxmlformats.org/officeDocument/2006/relationships/image" Target="../media/image385.png"/><Relationship Id="rId1" Type="http://schemas.openxmlformats.org/officeDocument/2006/relationships/slideLayout" Target="../slideLayouts/slideLayout2.xml"/></Relationships>
</file>

<file path=ppt/slides/_rels/slide489.xml.rels><?xml version="1.0" encoding="UTF-8" standalone="yes"?>
<Relationships xmlns="http://schemas.openxmlformats.org/package/2006/relationships"><Relationship Id="rId2" Type="http://schemas.openxmlformats.org/officeDocument/2006/relationships/image" Target="../media/image386.png"/><Relationship Id="rId1" Type="http://schemas.openxmlformats.org/officeDocument/2006/relationships/slideLayout" Target="../slideLayouts/slideLayout2.xml"/></Relationships>
</file>

<file path=ppt/slides/_rels/slide490.xml.rels><?xml version="1.0" encoding="UTF-8" standalone="yes"?>
<Relationships xmlns="http://schemas.openxmlformats.org/package/2006/relationships"><Relationship Id="rId2" Type="http://schemas.openxmlformats.org/officeDocument/2006/relationships/image" Target="../media/image387.png"/><Relationship Id="rId1" Type="http://schemas.openxmlformats.org/officeDocument/2006/relationships/slideLayout" Target="../slideLayouts/slideLayout2.xml"/></Relationships>
</file>

<file path=ppt/slides/_rels/slide49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5.xml.rels><?xml version="1.0" encoding="UTF-8" standalone="yes"?>
<Relationships xmlns="http://schemas.openxmlformats.org/package/2006/relationships"><Relationship Id="rId2" Type="http://schemas.openxmlformats.org/officeDocument/2006/relationships/image" Target="../media/image388.png"/><Relationship Id="rId1" Type="http://schemas.openxmlformats.org/officeDocument/2006/relationships/slideLayout" Target="../slideLayouts/slideLayout2.xml"/></Relationships>
</file>

<file path=ppt/slides/_rels/slide496.xml.rels><?xml version="1.0" encoding="UTF-8" standalone="yes"?>
<Relationships xmlns="http://schemas.openxmlformats.org/package/2006/relationships"><Relationship Id="rId2" Type="http://schemas.openxmlformats.org/officeDocument/2006/relationships/image" Target="../media/image389.png"/><Relationship Id="rId1" Type="http://schemas.openxmlformats.org/officeDocument/2006/relationships/slideLayout" Target="../slideLayouts/slideLayout2.xml"/></Relationships>
</file>

<file path=ppt/slides/_rels/slide497.xml.rels><?xml version="1.0" encoding="UTF-8" standalone="yes"?>
<Relationships xmlns="http://schemas.openxmlformats.org/package/2006/relationships"><Relationship Id="rId2" Type="http://schemas.openxmlformats.org/officeDocument/2006/relationships/image" Target="../media/image390.png"/><Relationship Id="rId1" Type="http://schemas.openxmlformats.org/officeDocument/2006/relationships/slideLayout" Target="../slideLayouts/slideLayout2.xml"/></Relationships>
</file>

<file path=ppt/slides/_rels/slide498.xml.rels><?xml version="1.0" encoding="UTF-8" standalone="yes"?>
<Relationships xmlns="http://schemas.openxmlformats.org/package/2006/relationships"><Relationship Id="rId2" Type="http://schemas.openxmlformats.org/officeDocument/2006/relationships/image" Target="../media/image391.png"/><Relationship Id="rId1" Type="http://schemas.openxmlformats.org/officeDocument/2006/relationships/slideLayout" Target="../slideLayouts/slideLayout2.xml"/></Relationships>
</file>

<file path=ppt/slides/_rels/slide499.xml.rels><?xml version="1.0" encoding="UTF-8" standalone="yes"?>
<Relationships xmlns="http://schemas.openxmlformats.org/package/2006/relationships"><Relationship Id="rId2" Type="http://schemas.openxmlformats.org/officeDocument/2006/relationships/image" Target="../media/image392.png"/><Relationship Id="rId1" Type="http://schemas.openxmlformats.org/officeDocument/2006/relationships/slideLayout" Target="../slideLayouts/slideLayout2.xml"/></Relationships>
</file>

<file path=ppt/slides/_rels/slide500.xml.rels><?xml version="1.0" encoding="UTF-8" standalone="yes"?>
<Relationships xmlns="http://schemas.openxmlformats.org/package/2006/relationships"><Relationship Id="rId2" Type="http://schemas.openxmlformats.org/officeDocument/2006/relationships/image" Target="../media/image393.png"/><Relationship Id="rId1" Type="http://schemas.openxmlformats.org/officeDocument/2006/relationships/slideLayout" Target="../slideLayouts/slideLayout2.xml"/></Relationships>
</file>

<file path=ppt/slides/_rels/slide501.xml.rels><?xml version="1.0" encoding="UTF-8" standalone="yes"?>
<Relationships xmlns="http://schemas.openxmlformats.org/package/2006/relationships"><Relationship Id="rId2" Type="http://schemas.openxmlformats.org/officeDocument/2006/relationships/image" Target="../media/image394.png"/><Relationship Id="rId1" Type="http://schemas.openxmlformats.org/officeDocument/2006/relationships/slideLayout" Target="../slideLayouts/slideLayout2.xml"/></Relationships>
</file>

<file path=ppt/slides/_rels/slide502.xml.rels><?xml version="1.0" encoding="UTF-8" standalone="yes"?>
<Relationships xmlns="http://schemas.openxmlformats.org/package/2006/relationships"><Relationship Id="rId2" Type="http://schemas.openxmlformats.org/officeDocument/2006/relationships/image" Target="../media/image395.png"/><Relationship Id="rId1" Type="http://schemas.openxmlformats.org/officeDocument/2006/relationships/slideLayout" Target="../slideLayouts/slideLayout2.xml"/></Relationships>
</file>

<file path=ppt/slides/_rels/slide503.xml.rels><?xml version="1.0" encoding="UTF-8" standalone="yes"?>
<Relationships xmlns="http://schemas.openxmlformats.org/package/2006/relationships"><Relationship Id="rId2" Type="http://schemas.openxmlformats.org/officeDocument/2006/relationships/image" Target="../media/image396.png"/><Relationship Id="rId1" Type="http://schemas.openxmlformats.org/officeDocument/2006/relationships/slideLayout" Target="../slideLayouts/slideLayout2.xml"/></Relationships>
</file>

<file path=ppt/slides/_rels/slide504.xml.rels><?xml version="1.0" encoding="UTF-8" standalone="yes"?>
<Relationships xmlns="http://schemas.openxmlformats.org/package/2006/relationships"><Relationship Id="rId2" Type="http://schemas.openxmlformats.org/officeDocument/2006/relationships/image" Target="../media/image397.png"/><Relationship Id="rId1" Type="http://schemas.openxmlformats.org/officeDocument/2006/relationships/slideLayout" Target="../slideLayouts/slideLayout2.xml"/></Relationships>
</file>

<file path=ppt/slides/_rels/slide505.xml.rels><?xml version="1.0" encoding="UTF-8" standalone="yes"?>
<Relationships xmlns="http://schemas.openxmlformats.org/package/2006/relationships"><Relationship Id="rId2" Type="http://schemas.openxmlformats.org/officeDocument/2006/relationships/image" Target="../media/image398.png"/><Relationship Id="rId1" Type="http://schemas.openxmlformats.org/officeDocument/2006/relationships/slideLayout" Target="../slideLayouts/slideLayout2.xml"/></Relationships>
</file>

<file path=ppt/slides/_rels/slide506.xml.rels><?xml version="1.0" encoding="UTF-8" standalone="yes"?>
<Relationships xmlns="http://schemas.openxmlformats.org/package/2006/relationships"><Relationship Id="rId2" Type="http://schemas.openxmlformats.org/officeDocument/2006/relationships/image" Target="../media/image399.png"/><Relationship Id="rId1" Type="http://schemas.openxmlformats.org/officeDocument/2006/relationships/slideLayout" Target="../slideLayouts/slideLayout2.xml"/></Relationships>
</file>

<file path=ppt/slides/_rels/slide507.xml.rels><?xml version="1.0" encoding="UTF-8" standalone="yes"?>
<Relationships xmlns="http://schemas.openxmlformats.org/package/2006/relationships"><Relationship Id="rId2" Type="http://schemas.openxmlformats.org/officeDocument/2006/relationships/image" Target="../media/image400.png"/><Relationship Id="rId1" Type="http://schemas.openxmlformats.org/officeDocument/2006/relationships/slideLayout" Target="../slideLayouts/slideLayout2.xml"/></Relationships>
</file>

<file path=ppt/slides/_rels/slide508.xml.rels><?xml version="1.0" encoding="UTF-8" standalone="yes"?>
<Relationships xmlns="http://schemas.openxmlformats.org/package/2006/relationships"><Relationship Id="rId2" Type="http://schemas.openxmlformats.org/officeDocument/2006/relationships/image" Target="../media/image401.png"/><Relationship Id="rId1" Type="http://schemas.openxmlformats.org/officeDocument/2006/relationships/slideLayout" Target="../slideLayouts/slideLayout2.xml"/></Relationships>
</file>

<file path=ppt/slides/_rels/slide50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5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3.xml.rels><?xml version="1.0" encoding="UTF-8" standalone="yes"?>
<Relationships xmlns="http://schemas.openxmlformats.org/package/2006/relationships"><Relationship Id="rId2" Type="http://schemas.openxmlformats.org/officeDocument/2006/relationships/image" Target="../media/image402.png"/><Relationship Id="rId1" Type="http://schemas.openxmlformats.org/officeDocument/2006/relationships/slideLayout" Target="../slideLayouts/slideLayout2.xml"/></Relationships>
</file>

<file path=ppt/slides/_rels/slide514.xml.rels><?xml version="1.0" encoding="UTF-8" standalone="yes"?>
<Relationships xmlns="http://schemas.openxmlformats.org/package/2006/relationships"><Relationship Id="rId2" Type="http://schemas.openxmlformats.org/officeDocument/2006/relationships/image" Target="../media/image403.png"/><Relationship Id="rId1" Type="http://schemas.openxmlformats.org/officeDocument/2006/relationships/slideLayout" Target="../slideLayouts/slideLayout2.xml"/></Relationships>
</file>

<file path=ppt/slides/_rels/slide515.xml.rels><?xml version="1.0" encoding="UTF-8" standalone="yes"?>
<Relationships xmlns="http://schemas.openxmlformats.org/package/2006/relationships"><Relationship Id="rId2" Type="http://schemas.openxmlformats.org/officeDocument/2006/relationships/image" Target="../media/image404.png"/><Relationship Id="rId1" Type="http://schemas.openxmlformats.org/officeDocument/2006/relationships/slideLayout" Target="../slideLayouts/slideLayout2.xml"/></Relationships>
</file>

<file path=ppt/slides/_rels/slide516.xml.rels><?xml version="1.0" encoding="UTF-8" standalone="yes"?>
<Relationships xmlns="http://schemas.openxmlformats.org/package/2006/relationships"><Relationship Id="rId2" Type="http://schemas.openxmlformats.org/officeDocument/2006/relationships/image" Target="../media/image405.png"/><Relationship Id="rId1" Type="http://schemas.openxmlformats.org/officeDocument/2006/relationships/slideLayout" Target="../slideLayouts/slideLayout2.xml"/></Relationships>
</file>

<file path=ppt/slides/_rels/slide517.xml.rels><?xml version="1.0" encoding="UTF-8" standalone="yes"?>
<Relationships xmlns="http://schemas.openxmlformats.org/package/2006/relationships"><Relationship Id="rId2" Type="http://schemas.openxmlformats.org/officeDocument/2006/relationships/image" Target="../media/image406.png"/><Relationship Id="rId1" Type="http://schemas.openxmlformats.org/officeDocument/2006/relationships/slideLayout" Target="../slideLayouts/slideLayout2.xml"/></Relationships>
</file>

<file path=ppt/slides/_rels/slide518.xml.rels><?xml version="1.0" encoding="UTF-8" standalone="yes"?>
<Relationships xmlns="http://schemas.openxmlformats.org/package/2006/relationships"><Relationship Id="rId2" Type="http://schemas.openxmlformats.org/officeDocument/2006/relationships/image" Target="../media/image407.png"/><Relationship Id="rId1" Type="http://schemas.openxmlformats.org/officeDocument/2006/relationships/slideLayout" Target="../slideLayouts/slideLayout2.xml"/></Relationships>
</file>

<file path=ppt/slides/_rels/slide519.xml.rels><?xml version="1.0" encoding="UTF-8" standalone="yes"?>
<Relationships xmlns="http://schemas.openxmlformats.org/package/2006/relationships"><Relationship Id="rId2" Type="http://schemas.openxmlformats.org/officeDocument/2006/relationships/image" Target="../media/image408.png"/><Relationship Id="rId1" Type="http://schemas.openxmlformats.org/officeDocument/2006/relationships/slideLayout" Target="../slideLayouts/slideLayout2.xml"/></Relationships>
</file>

<file path=ppt/slides/_rels/slide520.xml.rels><?xml version="1.0" encoding="UTF-8" standalone="yes"?>
<Relationships xmlns="http://schemas.openxmlformats.org/package/2006/relationships"><Relationship Id="rId2" Type="http://schemas.openxmlformats.org/officeDocument/2006/relationships/image" Target="../media/image409.png"/><Relationship Id="rId1" Type="http://schemas.openxmlformats.org/officeDocument/2006/relationships/slideLayout" Target="../slideLayouts/slideLayout2.xml"/></Relationships>
</file>

<file path=ppt/slides/_rels/slide521.xml.rels><?xml version="1.0" encoding="UTF-8" standalone="yes"?>
<Relationships xmlns="http://schemas.openxmlformats.org/package/2006/relationships"><Relationship Id="rId2" Type="http://schemas.openxmlformats.org/officeDocument/2006/relationships/image" Target="../media/image410.png"/><Relationship Id="rId1" Type="http://schemas.openxmlformats.org/officeDocument/2006/relationships/slideLayout" Target="../slideLayouts/slideLayout2.xml"/></Relationships>
</file>

<file path=ppt/slides/_rels/slide522.xml.rels><?xml version="1.0" encoding="UTF-8" standalone="yes"?>
<Relationships xmlns="http://schemas.openxmlformats.org/package/2006/relationships"><Relationship Id="rId2" Type="http://schemas.openxmlformats.org/officeDocument/2006/relationships/image" Target="../media/image411.png"/><Relationship Id="rId1" Type="http://schemas.openxmlformats.org/officeDocument/2006/relationships/slideLayout" Target="../slideLayouts/slideLayout2.xml"/></Relationships>
</file>

<file path=ppt/slides/_rels/slide523.xml.rels><?xml version="1.0" encoding="UTF-8" standalone="yes"?>
<Relationships xmlns="http://schemas.openxmlformats.org/package/2006/relationships"><Relationship Id="rId2" Type="http://schemas.openxmlformats.org/officeDocument/2006/relationships/image" Target="../media/image412.png"/><Relationship Id="rId1" Type="http://schemas.openxmlformats.org/officeDocument/2006/relationships/slideLayout" Target="../slideLayouts/slideLayout2.xml"/></Relationships>
</file>

<file path=ppt/slides/_rels/slide524.xml.rels><?xml version="1.0" encoding="UTF-8" standalone="yes"?>
<Relationships xmlns="http://schemas.openxmlformats.org/package/2006/relationships"><Relationship Id="rId2" Type="http://schemas.openxmlformats.org/officeDocument/2006/relationships/image" Target="../media/image413.png"/><Relationship Id="rId1" Type="http://schemas.openxmlformats.org/officeDocument/2006/relationships/slideLayout" Target="../slideLayouts/slideLayout2.xml"/></Relationships>
</file>

<file path=ppt/slides/_rels/slide525.xml.rels><?xml version="1.0" encoding="UTF-8" standalone="yes"?>
<Relationships xmlns="http://schemas.openxmlformats.org/package/2006/relationships"><Relationship Id="rId2" Type="http://schemas.openxmlformats.org/officeDocument/2006/relationships/image" Target="../media/image414.png"/><Relationship Id="rId1" Type="http://schemas.openxmlformats.org/officeDocument/2006/relationships/slideLayout" Target="../slideLayouts/slideLayout2.xml"/></Relationships>
</file>

<file path=ppt/slides/_rels/slide5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5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9.xml.rels><?xml version="1.0" encoding="UTF-8" standalone="yes"?>
<Relationships xmlns="http://schemas.openxmlformats.org/package/2006/relationships"><Relationship Id="rId2" Type="http://schemas.openxmlformats.org/officeDocument/2006/relationships/image" Target="../media/image415.png"/><Relationship Id="rId1" Type="http://schemas.openxmlformats.org/officeDocument/2006/relationships/slideLayout" Target="../slideLayouts/slideLayout2.xml"/></Relationships>
</file>

<file path=ppt/slides/_rels/slide530.xml.rels><?xml version="1.0" encoding="UTF-8" standalone="yes"?>
<Relationships xmlns="http://schemas.openxmlformats.org/package/2006/relationships"><Relationship Id="rId2" Type="http://schemas.openxmlformats.org/officeDocument/2006/relationships/image" Target="../media/image416.png"/><Relationship Id="rId1" Type="http://schemas.openxmlformats.org/officeDocument/2006/relationships/slideLayout" Target="../slideLayouts/slideLayout2.xml"/></Relationships>
</file>

<file path=ppt/slides/_rels/slide531.xml.rels><?xml version="1.0" encoding="UTF-8" standalone="yes"?>
<Relationships xmlns="http://schemas.openxmlformats.org/package/2006/relationships"><Relationship Id="rId2" Type="http://schemas.openxmlformats.org/officeDocument/2006/relationships/image" Target="../media/image417.png"/><Relationship Id="rId1" Type="http://schemas.openxmlformats.org/officeDocument/2006/relationships/slideLayout" Target="../slideLayouts/slideLayout2.xml"/></Relationships>
</file>

<file path=ppt/slides/_rels/slide532.xml.rels><?xml version="1.0" encoding="UTF-8" standalone="yes"?>
<Relationships xmlns="http://schemas.openxmlformats.org/package/2006/relationships"><Relationship Id="rId2" Type="http://schemas.openxmlformats.org/officeDocument/2006/relationships/image" Target="../media/image418.png"/><Relationship Id="rId1" Type="http://schemas.openxmlformats.org/officeDocument/2006/relationships/slideLayout" Target="../slideLayouts/slideLayout2.xml"/></Relationships>
</file>

<file path=ppt/slides/_rels/slide533.xml.rels><?xml version="1.0" encoding="UTF-8" standalone="yes"?>
<Relationships xmlns="http://schemas.openxmlformats.org/package/2006/relationships"><Relationship Id="rId2" Type="http://schemas.openxmlformats.org/officeDocument/2006/relationships/image" Target="../media/image419.png"/><Relationship Id="rId1" Type="http://schemas.openxmlformats.org/officeDocument/2006/relationships/slideLayout" Target="../slideLayouts/slideLayout2.xml"/></Relationships>
</file>

<file path=ppt/slides/_rels/slide534.xml.rels><?xml version="1.0" encoding="UTF-8" standalone="yes"?>
<Relationships xmlns="http://schemas.openxmlformats.org/package/2006/relationships"><Relationship Id="rId2" Type="http://schemas.openxmlformats.org/officeDocument/2006/relationships/image" Target="../media/image420.png"/><Relationship Id="rId1" Type="http://schemas.openxmlformats.org/officeDocument/2006/relationships/slideLayout" Target="../slideLayouts/slideLayout2.xml"/></Relationships>
</file>

<file path=ppt/slides/_rels/slide535.xml.rels><?xml version="1.0" encoding="UTF-8" standalone="yes"?>
<Relationships xmlns="http://schemas.openxmlformats.org/package/2006/relationships"><Relationship Id="rId2" Type="http://schemas.openxmlformats.org/officeDocument/2006/relationships/image" Target="../media/image421.png"/><Relationship Id="rId1" Type="http://schemas.openxmlformats.org/officeDocument/2006/relationships/slideLayout" Target="../slideLayouts/slideLayout2.xml"/></Relationships>
</file>

<file path=ppt/slides/_rels/slide536.xml.rels><?xml version="1.0" encoding="UTF-8" standalone="yes"?>
<Relationships xmlns="http://schemas.openxmlformats.org/package/2006/relationships"><Relationship Id="rId2" Type="http://schemas.openxmlformats.org/officeDocument/2006/relationships/image" Target="../media/image422.png"/><Relationship Id="rId1" Type="http://schemas.openxmlformats.org/officeDocument/2006/relationships/slideLayout" Target="../slideLayouts/slideLayout2.xml"/></Relationships>
</file>

<file path=ppt/slides/_rels/slide537.xml.rels><?xml version="1.0" encoding="UTF-8" standalone="yes"?>
<Relationships xmlns="http://schemas.openxmlformats.org/package/2006/relationships"><Relationship Id="rId2" Type="http://schemas.openxmlformats.org/officeDocument/2006/relationships/image" Target="../media/image423.png"/><Relationship Id="rId1" Type="http://schemas.openxmlformats.org/officeDocument/2006/relationships/slideLayout" Target="../slideLayouts/slideLayout2.xml"/></Relationships>
</file>

<file path=ppt/slides/_rels/slide538.xml.rels><?xml version="1.0" encoding="UTF-8" standalone="yes"?>
<Relationships xmlns="http://schemas.openxmlformats.org/package/2006/relationships"><Relationship Id="rId2" Type="http://schemas.openxmlformats.org/officeDocument/2006/relationships/image" Target="../media/image424.png"/><Relationship Id="rId1" Type="http://schemas.openxmlformats.org/officeDocument/2006/relationships/slideLayout" Target="../slideLayouts/slideLayout2.xml"/></Relationships>
</file>

<file path=ppt/slides/_rels/slide539.xml.rels><?xml version="1.0" encoding="UTF-8" standalone="yes"?>
<Relationships xmlns="http://schemas.openxmlformats.org/package/2006/relationships"><Relationship Id="rId2" Type="http://schemas.openxmlformats.org/officeDocument/2006/relationships/image" Target="../media/image425.png"/><Relationship Id="rId1" Type="http://schemas.openxmlformats.org/officeDocument/2006/relationships/slideLayout" Target="../slideLayouts/slideLayout2.xml"/></Relationships>
</file>

<file path=ppt/slides/_rels/slide540.xml.rels><?xml version="1.0" encoding="UTF-8" standalone="yes"?>
<Relationships xmlns="http://schemas.openxmlformats.org/package/2006/relationships"><Relationship Id="rId2" Type="http://schemas.openxmlformats.org/officeDocument/2006/relationships/image" Target="../media/image426.png"/><Relationship Id="rId1" Type="http://schemas.openxmlformats.org/officeDocument/2006/relationships/slideLayout" Target="../slideLayouts/slideLayout2.xml"/></Relationships>
</file>

<file path=ppt/slides/_rels/slide541.xml.rels><?xml version="1.0" encoding="UTF-8" standalone="yes"?>
<Relationships xmlns="http://schemas.openxmlformats.org/package/2006/relationships"><Relationship Id="rId2" Type="http://schemas.openxmlformats.org/officeDocument/2006/relationships/image" Target="../media/image427.png"/><Relationship Id="rId1" Type="http://schemas.openxmlformats.org/officeDocument/2006/relationships/slideLayout" Target="../slideLayouts/slideLayout2.xml"/></Relationships>
</file>

<file path=ppt/slides/_rels/slide54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5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6.xml.rels><?xml version="1.0" encoding="UTF-8" standalone="yes"?>
<Relationships xmlns="http://schemas.openxmlformats.org/package/2006/relationships"><Relationship Id="rId2" Type="http://schemas.openxmlformats.org/officeDocument/2006/relationships/image" Target="../media/image428.png"/><Relationship Id="rId1" Type="http://schemas.openxmlformats.org/officeDocument/2006/relationships/slideLayout" Target="../slideLayouts/slideLayout2.xml"/></Relationships>
</file>

<file path=ppt/slides/_rels/slide547.xml.rels><?xml version="1.0" encoding="UTF-8" standalone="yes"?>
<Relationships xmlns="http://schemas.openxmlformats.org/package/2006/relationships"><Relationship Id="rId2" Type="http://schemas.openxmlformats.org/officeDocument/2006/relationships/image" Target="../media/image429.png"/><Relationship Id="rId1" Type="http://schemas.openxmlformats.org/officeDocument/2006/relationships/slideLayout" Target="../slideLayouts/slideLayout2.xml"/></Relationships>
</file>

<file path=ppt/slides/_rels/slide548.xml.rels><?xml version="1.0" encoding="UTF-8" standalone="yes"?>
<Relationships xmlns="http://schemas.openxmlformats.org/package/2006/relationships"><Relationship Id="rId2" Type="http://schemas.openxmlformats.org/officeDocument/2006/relationships/image" Target="../media/image430.png"/><Relationship Id="rId1" Type="http://schemas.openxmlformats.org/officeDocument/2006/relationships/slideLayout" Target="../slideLayouts/slideLayout2.xml"/></Relationships>
</file>

<file path=ppt/slides/_rels/slide549.xml.rels><?xml version="1.0" encoding="UTF-8" standalone="yes"?>
<Relationships xmlns="http://schemas.openxmlformats.org/package/2006/relationships"><Relationship Id="rId2" Type="http://schemas.openxmlformats.org/officeDocument/2006/relationships/image" Target="../media/image431.png"/><Relationship Id="rId1" Type="http://schemas.openxmlformats.org/officeDocument/2006/relationships/slideLayout" Target="../slideLayouts/slideLayout2.xml"/></Relationships>
</file>

<file path=ppt/slides/_rels/slide550.xml.rels><?xml version="1.0" encoding="UTF-8" standalone="yes"?>
<Relationships xmlns="http://schemas.openxmlformats.org/package/2006/relationships"><Relationship Id="rId2" Type="http://schemas.openxmlformats.org/officeDocument/2006/relationships/image" Target="../media/image432.png"/><Relationship Id="rId1" Type="http://schemas.openxmlformats.org/officeDocument/2006/relationships/slideLayout" Target="../slideLayouts/slideLayout2.xml"/></Relationships>
</file>

<file path=ppt/slides/_rels/slide551.xml.rels><?xml version="1.0" encoding="UTF-8" standalone="yes"?>
<Relationships xmlns="http://schemas.openxmlformats.org/package/2006/relationships"><Relationship Id="rId2" Type="http://schemas.openxmlformats.org/officeDocument/2006/relationships/image" Target="../media/image433.png"/><Relationship Id="rId1" Type="http://schemas.openxmlformats.org/officeDocument/2006/relationships/slideLayout" Target="../slideLayouts/slideLayout2.xml"/></Relationships>
</file>

<file path=ppt/slides/_rels/slide552.xml.rels><?xml version="1.0" encoding="UTF-8" standalone="yes"?>
<Relationships xmlns="http://schemas.openxmlformats.org/package/2006/relationships"><Relationship Id="rId2" Type="http://schemas.openxmlformats.org/officeDocument/2006/relationships/image" Target="../media/image434.png"/><Relationship Id="rId1" Type="http://schemas.openxmlformats.org/officeDocument/2006/relationships/slideLayout" Target="../slideLayouts/slideLayout2.xml"/></Relationships>
</file>

<file path=ppt/slides/_rels/slide553.xml.rels><?xml version="1.0" encoding="UTF-8" standalone="yes"?>
<Relationships xmlns="http://schemas.openxmlformats.org/package/2006/relationships"><Relationship Id="rId2" Type="http://schemas.openxmlformats.org/officeDocument/2006/relationships/image" Target="../media/image435.png"/><Relationship Id="rId1" Type="http://schemas.openxmlformats.org/officeDocument/2006/relationships/slideLayout" Target="../slideLayouts/slideLayout2.xml"/></Relationships>
</file>

<file path=ppt/slides/_rels/slide554.xml.rels><?xml version="1.0" encoding="UTF-8" standalone="yes"?>
<Relationships xmlns="http://schemas.openxmlformats.org/package/2006/relationships"><Relationship Id="rId2" Type="http://schemas.openxmlformats.org/officeDocument/2006/relationships/image" Target="../media/image436.png"/><Relationship Id="rId1" Type="http://schemas.openxmlformats.org/officeDocument/2006/relationships/slideLayout" Target="../slideLayouts/slideLayout2.xml"/></Relationships>
</file>

<file path=ppt/slides/_rels/slide555.xml.rels><?xml version="1.0" encoding="UTF-8" standalone="yes"?>
<Relationships xmlns="http://schemas.openxmlformats.org/package/2006/relationships"><Relationship Id="rId2" Type="http://schemas.openxmlformats.org/officeDocument/2006/relationships/image" Target="../media/image437.png"/><Relationship Id="rId1" Type="http://schemas.openxmlformats.org/officeDocument/2006/relationships/slideLayout" Target="../slideLayouts/slideLayout2.xml"/></Relationships>
</file>

<file path=ppt/slides/_rels/slide556.xml.rels><?xml version="1.0" encoding="UTF-8" standalone="yes"?>
<Relationships xmlns="http://schemas.openxmlformats.org/package/2006/relationships"><Relationship Id="rId2" Type="http://schemas.openxmlformats.org/officeDocument/2006/relationships/image" Target="../media/image438.png"/><Relationship Id="rId1" Type="http://schemas.openxmlformats.org/officeDocument/2006/relationships/slideLayout" Target="../slideLayouts/slideLayout2.xml"/></Relationships>
</file>

<file path=ppt/slides/_rels/slide557.xml.rels><?xml version="1.0" encoding="UTF-8" standalone="yes"?>
<Relationships xmlns="http://schemas.openxmlformats.org/package/2006/relationships"><Relationship Id="rId2" Type="http://schemas.openxmlformats.org/officeDocument/2006/relationships/image" Target="../media/image439.png"/><Relationship Id="rId1" Type="http://schemas.openxmlformats.org/officeDocument/2006/relationships/slideLayout" Target="../slideLayouts/slideLayout2.xml"/></Relationships>
</file>

<file path=ppt/slides/_rels/slide558.xml.rels><?xml version="1.0" encoding="UTF-8" standalone="yes"?>
<Relationships xmlns="http://schemas.openxmlformats.org/package/2006/relationships"><Relationship Id="rId2" Type="http://schemas.openxmlformats.org/officeDocument/2006/relationships/image" Target="../media/image440.png"/><Relationship Id="rId1" Type="http://schemas.openxmlformats.org/officeDocument/2006/relationships/slideLayout" Target="../slideLayouts/slideLayout2.xml"/></Relationships>
</file>

<file path=ppt/slides/_rels/slide55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5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5.xml.rels><?xml version="1.0" encoding="UTF-8" standalone="yes"?>
<Relationships xmlns="http://schemas.openxmlformats.org/package/2006/relationships"><Relationship Id="rId2" Type="http://schemas.openxmlformats.org/officeDocument/2006/relationships/image" Target="../media/image441.png"/><Relationship Id="rId1" Type="http://schemas.openxmlformats.org/officeDocument/2006/relationships/slideLayout" Target="../slideLayouts/slideLayout2.xml"/></Relationships>
</file>

<file path=ppt/slides/_rels/slide566.xml.rels><?xml version="1.0" encoding="UTF-8" standalone="yes"?>
<Relationships xmlns="http://schemas.openxmlformats.org/package/2006/relationships"><Relationship Id="rId2" Type="http://schemas.openxmlformats.org/officeDocument/2006/relationships/image" Target="../media/image442.png"/><Relationship Id="rId1" Type="http://schemas.openxmlformats.org/officeDocument/2006/relationships/slideLayout" Target="../slideLayouts/slideLayout2.xml"/></Relationships>
</file>

<file path=ppt/slides/_rels/slide567.xml.rels><?xml version="1.0" encoding="UTF-8" standalone="yes"?>
<Relationships xmlns="http://schemas.openxmlformats.org/package/2006/relationships"><Relationship Id="rId2" Type="http://schemas.openxmlformats.org/officeDocument/2006/relationships/image" Target="../media/image443.png"/><Relationship Id="rId1" Type="http://schemas.openxmlformats.org/officeDocument/2006/relationships/slideLayout" Target="../slideLayouts/slideLayout2.xml"/></Relationships>
</file>

<file path=ppt/slides/_rels/slide568.xml.rels><?xml version="1.0" encoding="UTF-8" standalone="yes"?>
<Relationships xmlns="http://schemas.openxmlformats.org/package/2006/relationships"><Relationship Id="rId2" Type="http://schemas.openxmlformats.org/officeDocument/2006/relationships/image" Target="../media/image444.png"/><Relationship Id="rId1" Type="http://schemas.openxmlformats.org/officeDocument/2006/relationships/slideLayout" Target="../slideLayouts/slideLayout2.xml"/></Relationships>
</file>

<file path=ppt/slides/_rels/slide569.xml.rels><?xml version="1.0" encoding="UTF-8" standalone="yes"?>
<Relationships xmlns="http://schemas.openxmlformats.org/package/2006/relationships"><Relationship Id="rId2" Type="http://schemas.openxmlformats.org/officeDocument/2006/relationships/image" Target="../media/image445.png"/><Relationship Id="rId1" Type="http://schemas.openxmlformats.org/officeDocument/2006/relationships/slideLayout" Target="../slideLayouts/slideLayout2.xml"/></Relationships>
</file>

<file path=ppt/slides/_rels/slide570.xml.rels><?xml version="1.0" encoding="UTF-8" standalone="yes"?>
<Relationships xmlns="http://schemas.openxmlformats.org/package/2006/relationships"><Relationship Id="rId2" Type="http://schemas.openxmlformats.org/officeDocument/2006/relationships/image" Target="../media/image446.png"/><Relationship Id="rId1" Type="http://schemas.openxmlformats.org/officeDocument/2006/relationships/slideLayout" Target="../slideLayouts/slideLayout2.xml"/></Relationships>
</file>

<file path=ppt/slides/_rels/slide571.xml.rels><?xml version="1.0" encoding="UTF-8" standalone="yes"?>
<Relationships xmlns="http://schemas.openxmlformats.org/package/2006/relationships"><Relationship Id="rId2" Type="http://schemas.openxmlformats.org/officeDocument/2006/relationships/image" Target="../media/image447.png"/><Relationship Id="rId1" Type="http://schemas.openxmlformats.org/officeDocument/2006/relationships/slideLayout" Target="../slideLayouts/slideLayout2.xml"/></Relationships>
</file>

<file path=ppt/slides/_rels/slide572.xml.rels><?xml version="1.0" encoding="UTF-8" standalone="yes"?>
<Relationships xmlns="http://schemas.openxmlformats.org/package/2006/relationships"><Relationship Id="rId2" Type="http://schemas.openxmlformats.org/officeDocument/2006/relationships/image" Target="../media/image448.png"/><Relationship Id="rId1" Type="http://schemas.openxmlformats.org/officeDocument/2006/relationships/slideLayout" Target="../slideLayouts/slideLayout2.xml"/></Relationships>
</file>

<file path=ppt/slides/_rels/slide573.xml.rels><?xml version="1.0" encoding="UTF-8" standalone="yes"?>
<Relationships xmlns="http://schemas.openxmlformats.org/package/2006/relationships"><Relationship Id="rId2" Type="http://schemas.openxmlformats.org/officeDocument/2006/relationships/image" Target="../media/image449.png"/><Relationship Id="rId1" Type="http://schemas.openxmlformats.org/officeDocument/2006/relationships/slideLayout" Target="../slideLayouts/slideLayout2.xml"/></Relationships>
</file>

<file path=ppt/slides/_rels/slide574.xml.rels><?xml version="1.0" encoding="UTF-8" standalone="yes"?>
<Relationships xmlns="http://schemas.openxmlformats.org/package/2006/relationships"><Relationship Id="rId2" Type="http://schemas.openxmlformats.org/officeDocument/2006/relationships/image" Target="../media/image450.png"/><Relationship Id="rId1" Type="http://schemas.openxmlformats.org/officeDocument/2006/relationships/slideLayout" Target="../slideLayouts/slideLayout2.xml"/></Relationships>
</file>

<file path=ppt/slides/_rels/slide575.xml.rels><?xml version="1.0" encoding="UTF-8" standalone="yes"?>
<Relationships xmlns="http://schemas.openxmlformats.org/package/2006/relationships"><Relationship Id="rId2" Type="http://schemas.openxmlformats.org/officeDocument/2006/relationships/image" Target="../media/image451.png"/><Relationship Id="rId1" Type="http://schemas.openxmlformats.org/officeDocument/2006/relationships/slideLayout" Target="../slideLayouts/slideLayout2.xml"/></Relationships>
</file>

<file path=ppt/slides/_rels/slide576.xml.rels><?xml version="1.0" encoding="UTF-8" standalone="yes"?>
<Relationships xmlns="http://schemas.openxmlformats.org/package/2006/relationships"><Relationship Id="rId2" Type="http://schemas.openxmlformats.org/officeDocument/2006/relationships/image" Target="../media/image452.png"/><Relationship Id="rId1" Type="http://schemas.openxmlformats.org/officeDocument/2006/relationships/slideLayout" Target="../slideLayouts/slideLayout2.xml"/></Relationships>
</file>

<file path=ppt/slides/_rels/slide577.xml.rels><?xml version="1.0" encoding="UTF-8" standalone="yes"?>
<Relationships xmlns="http://schemas.openxmlformats.org/package/2006/relationships"><Relationship Id="rId2" Type="http://schemas.openxmlformats.org/officeDocument/2006/relationships/image" Target="../media/image453.png"/><Relationship Id="rId1" Type="http://schemas.openxmlformats.org/officeDocument/2006/relationships/slideLayout" Target="../slideLayouts/slideLayout2.xml"/></Relationships>
</file>

<file path=ppt/slides/_rels/slide57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5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28E47-D4DD-7BB3-CFAB-AA3B80639F61}"/>
              </a:ext>
            </a:extLst>
          </p:cNvPr>
          <p:cNvSpPr>
            <a:spLocks noGrp="1"/>
          </p:cNvSpPr>
          <p:nvPr>
            <p:ph type="ctrTitle"/>
          </p:nvPr>
        </p:nvSpPr>
        <p:spPr/>
        <p:txBody>
          <a:bodyPr/>
          <a:lstStyle/>
          <a:p>
            <a:endParaRPr lang="en-US"/>
          </a:p>
        </p:txBody>
      </p:sp>
      <p:sp>
        <p:nvSpPr>
          <p:cNvPr id="3" name="Subtitle 2">
            <a:extLst>
              <a:ext uri="{FF2B5EF4-FFF2-40B4-BE49-F238E27FC236}">
                <a16:creationId xmlns:a16="http://schemas.microsoft.com/office/drawing/2014/main" id="{264DC9BF-1134-E538-AAE8-280EB472F26F}"/>
              </a:ext>
            </a:extLst>
          </p:cNvPr>
          <p:cNvSpPr>
            <a:spLocks noGrp="1"/>
          </p:cNvSpPr>
          <p:nvPr>
            <p:ph type="subTitle" idx="1"/>
          </p:nvPr>
        </p:nvSpPr>
        <p:spPr/>
        <p:txBody>
          <a:bodyPr/>
          <a:lstStyle/>
          <a:p>
            <a:endParaRPr lang="en-US"/>
          </a:p>
        </p:txBody>
      </p:sp>
      <p:pic>
        <p:nvPicPr>
          <p:cNvPr id="4" name="Picture 3">
            <a:extLst>
              <a:ext uri="{FF2B5EF4-FFF2-40B4-BE49-F238E27FC236}">
                <a16:creationId xmlns:a16="http://schemas.microsoft.com/office/drawing/2014/main" id="{3753FE52-760D-F546-F670-A31B00B2BBD4}"/>
              </a:ext>
            </a:extLst>
          </p:cNvPr>
          <p:cNvPicPr>
            <a:picLocks noChangeAspect="1"/>
          </p:cNvPicPr>
          <p:nvPr/>
        </p:nvPicPr>
        <p:blipFill>
          <a:blip r:embed="rId2"/>
          <a:stretch>
            <a:fillRect/>
          </a:stretch>
        </p:blipFill>
        <p:spPr>
          <a:xfrm>
            <a:off x="3309886" y="298432"/>
            <a:ext cx="5572227" cy="6261135"/>
          </a:xfrm>
          <a:prstGeom prst="rect">
            <a:avLst/>
          </a:prstGeom>
        </p:spPr>
      </p:pic>
    </p:spTree>
    <p:extLst>
      <p:ext uri="{BB962C8B-B14F-4D97-AF65-F5344CB8AC3E}">
        <p14:creationId xmlns:p14="http://schemas.microsoft.com/office/powerpoint/2010/main" val="12943859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42D7F-B28D-2D0D-C795-7ED190D8BC03}"/>
              </a:ext>
            </a:extLst>
          </p:cNvPr>
          <p:cNvSpPr>
            <a:spLocks noGrp="1"/>
          </p:cNvSpPr>
          <p:nvPr>
            <p:ph type="title"/>
          </p:nvPr>
        </p:nvSpPr>
        <p:spPr>
          <a:xfrm>
            <a:off x="689451" y="2434272"/>
            <a:ext cx="10515600" cy="1325563"/>
          </a:xfrm>
        </p:spPr>
        <p:txBody>
          <a:bodyPr>
            <a:noAutofit/>
          </a:bodyPr>
          <a:lstStyle/>
          <a:p>
            <a:r>
              <a:rPr lang="en-US" sz="6300" b="1" dirty="0"/>
              <a:t>Unit 1:  </a:t>
            </a:r>
            <a:br>
              <a:rPr lang="en-US" sz="6300" b="1" dirty="0"/>
            </a:br>
            <a:r>
              <a:rPr lang="en-US" sz="6300" b="1" dirty="0"/>
              <a:t>The People </a:t>
            </a:r>
            <a:br>
              <a:rPr lang="en-US" sz="6300" b="1" dirty="0"/>
            </a:br>
            <a:r>
              <a:rPr lang="en-US" sz="6300" b="1" dirty="0"/>
              <a:t>Closest </a:t>
            </a:r>
            <a:br>
              <a:rPr lang="en-US" sz="6300" b="1" dirty="0"/>
            </a:br>
            <a:r>
              <a:rPr lang="en-US" sz="6300" b="1" dirty="0"/>
              <a:t>to My Heart</a:t>
            </a:r>
          </a:p>
        </p:txBody>
      </p:sp>
      <p:pic>
        <p:nvPicPr>
          <p:cNvPr id="5" name="Content Placeholder 4" descr="Cartoon of a family in a neighborhood&#10;&#10;AI-generated content may be incorrect.">
            <a:extLst>
              <a:ext uri="{FF2B5EF4-FFF2-40B4-BE49-F238E27FC236}">
                <a16:creationId xmlns:a16="http://schemas.microsoft.com/office/drawing/2014/main" id="{C8655707-953F-DB3C-B6D5-04C94FBF4FD4}"/>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5628324" y="339487"/>
            <a:ext cx="6179026" cy="6179026"/>
          </a:xfrm>
        </p:spPr>
      </p:pic>
    </p:spTree>
    <p:extLst>
      <p:ext uri="{BB962C8B-B14F-4D97-AF65-F5344CB8AC3E}">
        <p14:creationId xmlns:p14="http://schemas.microsoft.com/office/powerpoint/2010/main" val="25543505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5BBBEB-BAF6-92AC-4906-F96636E50F07}"/>
              </a:ext>
            </a:extLst>
          </p:cNvPr>
          <p:cNvSpPr>
            <a:spLocks noGrp="1"/>
          </p:cNvSpPr>
          <p:nvPr>
            <p:ph type="title"/>
          </p:nvPr>
        </p:nvSpPr>
        <p:spPr>
          <a:xfrm>
            <a:off x="132080" y="202565"/>
            <a:ext cx="12192000" cy="1325563"/>
          </a:xfrm>
        </p:spPr>
        <p:txBody>
          <a:bodyPr>
            <a:noAutofit/>
          </a:bodyPr>
          <a:lstStyle/>
          <a:p>
            <a:r>
              <a:rPr lang="en-US" sz="4200" b="1" dirty="0"/>
              <a:t>Lesson 1: What Kind of Friends Are You Looking For?</a:t>
            </a:r>
          </a:p>
        </p:txBody>
      </p:sp>
      <p:pic>
        <p:nvPicPr>
          <p:cNvPr id="5" name="Content Placeholder 4" descr="A cartoon of a person talking to a group of people&#10;&#10;AI-generated content may be incorrect.">
            <a:extLst>
              <a:ext uri="{FF2B5EF4-FFF2-40B4-BE49-F238E27FC236}">
                <a16:creationId xmlns:a16="http://schemas.microsoft.com/office/drawing/2014/main" id="{FCDF77B7-4C3E-C768-996A-BEF0E7EE7556}"/>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1052290" y="1690688"/>
            <a:ext cx="10087419" cy="4450332"/>
          </a:xfrm>
        </p:spPr>
      </p:pic>
    </p:spTree>
    <p:extLst>
      <p:ext uri="{BB962C8B-B14F-4D97-AF65-F5344CB8AC3E}">
        <p14:creationId xmlns:p14="http://schemas.microsoft.com/office/powerpoint/2010/main" val="4275267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CB7CFA-709D-4A48-A777-42B9414C7039}"/>
              </a:ext>
            </a:extLst>
          </p:cNvPr>
          <p:cNvSpPr>
            <a:spLocks noGrp="1"/>
          </p:cNvSpPr>
          <p:nvPr>
            <p:ph type="title"/>
          </p:nvPr>
        </p:nvSpPr>
        <p:spPr>
          <a:xfrm>
            <a:off x="1163320" y="2596768"/>
            <a:ext cx="10515600" cy="1325563"/>
          </a:xfrm>
        </p:spPr>
        <p:txBody>
          <a:bodyPr>
            <a:normAutofit/>
          </a:bodyPr>
          <a:lstStyle/>
          <a:p>
            <a:r>
              <a:rPr lang="en-US" sz="7900" b="1" dirty="0"/>
              <a:t>enthusiastic</a:t>
            </a:r>
          </a:p>
        </p:txBody>
      </p:sp>
      <p:pic>
        <p:nvPicPr>
          <p:cNvPr id="4" name="Picture 3">
            <a:extLst>
              <a:ext uri="{FF2B5EF4-FFF2-40B4-BE49-F238E27FC236}">
                <a16:creationId xmlns:a16="http://schemas.microsoft.com/office/drawing/2014/main" id="{C0C67534-C88D-1119-8A4A-9C0B352819BC}"/>
              </a:ext>
            </a:extLst>
          </p:cNvPr>
          <p:cNvPicPr>
            <a:picLocks noChangeAspect="1"/>
          </p:cNvPicPr>
          <p:nvPr/>
        </p:nvPicPr>
        <p:blipFill>
          <a:blip r:embed="rId2"/>
          <a:stretch>
            <a:fillRect/>
          </a:stretch>
        </p:blipFill>
        <p:spPr>
          <a:xfrm>
            <a:off x="7119439" y="354965"/>
            <a:ext cx="4437561" cy="5809170"/>
          </a:xfrm>
          <a:prstGeom prst="rect">
            <a:avLst/>
          </a:prstGeom>
        </p:spPr>
      </p:pic>
    </p:spTree>
    <p:extLst>
      <p:ext uri="{BB962C8B-B14F-4D97-AF65-F5344CB8AC3E}">
        <p14:creationId xmlns:p14="http://schemas.microsoft.com/office/powerpoint/2010/main" val="22411390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9AF775-D4C4-F9B6-FEDB-A09AB73592C6}"/>
              </a:ext>
            </a:extLst>
          </p:cNvPr>
          <p:cNvSpPr>
            <a:spLocks noGrp="1"/>
          </p:cNvSpPr>
          <p:nvPr>
            <p:ph type="title"/>
          </p:nvPr>
        </p:nvSpPr>
        <p:spPr/>
        <p:txBody>
          <a:bodyPr>
            <a:normAutofit/>
          </a:bodyPr>
          <a:lstStyle/>
          <a:p>
            <a:pPr algn="ctr"/>
            <a:r>
              <a:rPr lang="en-US" sz="7900" b="1" dirty="0"/>
              <a:t>reliable</a:t>
            </a:r>
          </a:p>
        </p:txBody>
      </p:sp>
      <p:pic>
        <p:nvPicPr>
          <p:cNvPr id="4" name="Content Placeholder 3">
            <a:extLst>
              <a:ext uri="{FF2B5EF4-FFF2-40B4-BE49-F238E27FC236}">
                <a16:creationId xmlns:a16="http://schemas.microsoft.com/office/drawing/2014/main" id="{9A746151-7430-DB5F-CFFC-F89AC04CD00C}"/>
              </a:ext>
            </a:extLst>
          </p:cNvPr>
          <p:cNvPicPr>
            <a:picLocks noGrp="1" noChangeAspect="1"/>
          </p:cNvPicPr>
          <p:nvPr>
            <p:ph idx="1"/>
          </p:nvPr>
        </p:nvPicPr>
        <p:blipFill>
          <a:blip r:embed="rId2"/>
          <a:stretch>
            <a:fillRect/>
          </a:stretch>
        </p:blipFill>
        <p:spPr>
          <a:xfrm>
            <a:off x="1407486" y="2391596"/>
            <a:ext cx="9377027" cy="3724724"/>
          </a:xfrm>
          <a:prstGeom prst="rect">
            <a:avLst/>
          </a:prstGeom>
        </p:spPr>
      </p:pic>
    </p:spTree>
    <p:extLst>
      <p:ext uri="{BB962C8B-B14F-4D97-AF65-F5344CB8AC3E}">
        <p14:creationId xmlns:p14="http://schemas.microsoft.com/office/powerpoint/2010/main" val="22204001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AC1AC1-FD35-4A21-3D76-1BE22C0F46FA}"/>
              </a:ext>
            </a:extLst>
          </p:cNvPr>
          <p:cNvSpPr>
            <a:spLocks noGrp="1"/>
          </p:cNvSpPr>
          <p:nvPr>
            <p:ph type="title"/>
          </p:nvPr>
        </p:nvSpPr>
        <p:spPr>
          <a:xfrm>
            <a:off x="706120" y="2295525"/>
            <a:ext cx="10515600" cy="1325563"/>
          </a:xfrm>
        </p:spPr>
        <p:txBody>
          <a:bodyPr>
            <a:normAutofit/>
          </a:bodyPr>
          <a:lstStyle/>
          <a:p>
            <a:r>
              <a:rPr lang="en-US" sz="7900" b="1" dirty="0"/>
              <a:t>patient</a:t>
            </a:r>
          </a:p>
        </p:txBody>
      </p:sp>
      <p:pic>
        <p:nvPicPr>
          <p:cNvPr id="4" name="Content Placeholder 3">
            <a:extLst>
              <a:ext uri="{FF2B5EF4-FFF2-40B4-BE49-F238E27FC236}">
                <a16:creationId xmlns:a16="http://schemas.microsoft.com/office/drawing/2014/main" id="{9BDFD10A-B517-46D0-8C5B-69600EA9EA92}"/>
              </a:ext>
            </a:extLst>
          </p:cNvPr>
          <p:cNvPicPr>
            <a:picLocks noGrp="1" noChangeAspect="1"/>
          </p:cNvPicPr>
          <p:nvPr>
            <p:ph idx="1"/>
          </p:nvPr>
        </p:nvPicPr>
        <p:blipFill>
          <a:blip r:embed="rId2"/>
          <a:stretch>
            <a:fillRect/>
          </a:stretch>
        </p:blipFill>
        <p:spPr>
          <a:xfrm>
            <a:off x="4846320" y="975307"/>
            <a:ext cx="6766559" cy="4677198"/>
          </a:xfrm>
          <a:prstGeom prst="rect">
            <a:avLst/>
          </a:prstGeom>
        </p:spPr>
      </p:pic>
    </p:spTree>
    <p:extLst>
      <p:ext uri="{BB962C8B-B14F-4D97-AF65-F5344CB8AC3E}">
        <p14:creationId xmlns:p14="http://schemas.microsoft.com/office/powerpoint/2010/main" val="11472666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189947-742A-C38B-79C6-91B127EC8894}"/>
              </a:ext>
            </a:extLst>
          </p:cNvPr>
          <p:cNvSpPr>
            <a:spLocks noGrp="1"/>
          </p:cNvSpPr>
          <p:nvPr>
            <p:ph type="title"/>
          </p:nvPr>
        </p:nvSpPr>
        <p:spPr>
          <a:xfrm>
            <a:off x="929640" y="2519045"/>
            <a:ext cx="10515600" cy="1325563"/>
          </a:xfrm>
        </p:spPr>
        <p:txBody>
          <a:bodyPr>
            <a:normAutofit/>
          </a:bodyPr>
          <a:lstStyle/>
          <a:p>
            <a:r>
              <a:rPr lang="en-US" sz="7900" b="1" dirty="0"/>
              <a:t>mature</a:t>
            </a:r>
          </a:p>
        </p:txBody>
      </p:sp>
      <p:pic>
        <p:nvPicPr>
          <p:cNvPr id="4" name="Content Placeholder 3">
            <a:extLst>
              <a:ext uri="{FF2B5EF4-FFF2-40B4-BE49-F238E27FC236}">
                <a16:creationId xmlns:a16="http://schemas.microsoft.com/office/drawing/2014/main" id="{C3FA122C-E923-9F64-FD6A-4EFACA38843A}"/>
              </a:ext>
            </a:extLst>
          </p:cNvPr>
          <p:cNvPicPr>
            <a:picLocks noGrp="1" noChangeAspect="1"/>
          </p:cNvPicPr>
          <p:nvPr>
            <p:ph idx="1"/>
          </p:nvPr>
        </p:nvPicPr>
        <p:blipFill>
          <a:blip r:embed="rId2"/>
          <a:stretch>
            <a:fillRect/>
          </a:stretch>
        </p:blipFill>
        <p:spPr>
          <a:xfrm>
            <a:off x="6312264" y="658008"/>
            <a:ext cx="5041536" cy="5541983"/>
          </a:xfrm>
          <a:prstGeom prst="rect">
            <a:avLst/>
          </a:prstGeom>
        </p:spPr>
      </p:pic>
    </p:spTree>
    <p:extLst>
      <p:ext uri="{BB962C8B-B14F-4D97-AF65-F5344CB8AC3E}">
        <p14:creationId xmlns:p14="http://schemas.microsoft.com/office/powerpoint/2010/main" val="28688790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E35D4E-989C-6E6E-C701-2D4DD41455C5}"/>
              </a:ext>
            </a:extLst>
          </p:cNvPr>
          <p:cNvSpPr>
            <a:spLocks noGrp="1"/>
          </p:cNvSpPr>
          <p:nvPr>
            <p:ph type="title"/>
          </p:nvPr>
        </p:nvSpPr>
        <p:spPr/>
        <p:txBody>
          <a:bodyPr>
            <a:normAutofit/>
          </a:bodyPr>
          <a:lstStyle/>
          <a:p>
            <a:pPr algn="ctr"/>
            <a:r>
              <a:rPr lang="en-US" sz="7900" b="1" dirty="0"/>
              <a:t>outgoing</a:t>
            </a:r>
          </a:p>
        </p:txBody>
      </p:sp>
      <p:pic>
        <p:nvPicPr>
          <p:cNvPr id="4" name="Content Placeholder 3">
            <a:extLst>
              <a:ext uri="{FF2B5EF4-FFF2-40B4-BE49-F238E27FC236}">
                <a16:creationId xmlns:a16="http://schemas.microsoft.com/office/drawing/2014/main" id="{CD4ED971-EC3B-F900-4C25-29329ED7659C}"/>
              </a:ext>
            </a:extLst>
          </p:cNvPr>
          <p:cNvPicPr>
            <a:picLocks noGrp="1" noChangeAspect="1"/>
          </p:cNvPicPr>
          <p:nvPr>
            <p:ph idx="1"/>
          </p:nvPr>
        </p:nvPicPr>
        <p:blipFill>
          <a:blip r:embed="rId2"/>
          <a:stretch>
            <a:fillRect/>
          </a:stretch>
        </p:blipFill>
        <p:spPr>
          <a:xfrm>
            <a:off x="2103120" y="1824544"/>
            <a:ext cx="7620000" cy="4668331"/>
          </a:xfrm>
          <a:prstGeom prst="rect">
            <a:avLst/>
          </a:prstGeom>
        </p:spPr>
      </p:pic>
    </p:spTree>
    <p:extLst>
      <p:ext uri="{BB962C8B-B14F-4D97-AF65-F5344CB8AC3E}">
        <p14:creationId xmlns:p14="http://schemas.microsoft.com/office/powerpoint/2010/main" val="9956714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B15DD6-4AD1-9D83-8985-31ED806DC197}"/>
              </a:ext>
            </a:extLst>
          </p:cNvPr>
          <p:cNvSpPr>
            <a:spLocks noGrp="1"/>
          </p:cNvSpPr>
          <p:nvPr>
            <p:ph type="title"/>
          </p:nvPr>
        </p:nvSpPr>
        <p:spPr/>
        <p:txBody>
          <a:bodyPr>
            <a:normAutofit/>
          </a:bodyPr>
          <a:lstStyle/>
          <a:p>
            <a:pPr algn="ctr"/>
            <a:r>
              <a:rPr lang="en-US" sz="7900" b="1" dirty="0"/>
              <a:t>reserved</a:t>
            </a:r>
          </a:p>
        </p:txBody>
      </p:sp>
      <p:pic>
        <p:nvPicPr>
          <p:cNvPr id="4" name="Content Placeholder 3">
            <a:extLst>
              <a:ext uri="{FF2B5EF4-FFF2-40B4-BE49-F238E27FC236}">
                <a16:creationId xmlns:a16="http://schemas.microsoft.com/office/drawing/2014/main" id="{ED307AB0-3932-B8F3-37A2-AFD44B1A9B50}"/>
              </a:ext>
            </a:extLst>
          </p:cNvPr>
          <p:cNvPicPr>
            <a:picLocks noGrp="1" noChangeAspect="1"/>
          </p:cNvPicPr>
          <p:nvPr>
            <p:ph idx="1"/>
          </p:nvPr>
        </p:nvPicPr>
        <p:blipFill>
          <a:blip r:embed="rId2" cstate="print">
            <a:extLst>
              <a:ext uri="{28A0092B-C50C-407E-A947-70E740481C1C}">
                <a14:useLocalDpi xmlns:a14="http://schemas.microsoft.com/office/drawing/2010/main"/>
              </a:ext>
            </a:extLst>
          </a:blip>
          <a:srcRect/>
          <a:stretch>
            <a:fillRect/>
          </a:stretch>
        </p:blipFill>
        <p:spPr bwMode="auto">
          <a:xfrm>
            <a:off x="2201874" y="1808480"/>
            <a:ext cx="7788251" cy="4490740"/>
          </a:xfrm>
          <a:prstGeom prst="rect">
            <a:avLst/>
          </a:prstGeom>
          <a:noFill/>
          <a:ln>
            <a:noFill/>
          </a:ln>
        </p:spPr>
      </p:pic>
    </p:spTree>
    <p:extLst>
      <p:ext uri="{BB962C8B-B14F-4D97-AF65-F5344CB8AC3E}">
        <p14:creationId xmlns:p14="http://schemas.microsoft.com/office/powerpoint/2010/main" val="16938079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09A04-FE43-2D1A-1B33-405D064ACB50}"/>
              </a:ext>
            </a:extLst>
          </p:cNvPr>
          <p:cNvSpPr>
            <a:spLocks noGrp="1"/>
          </p:cNvSpPr>
          <p:nvPr>
            <p:ph type="title"/>
          </p:nvPr>
        </p:nvSpPr>
        <p:spPr/>
        <p:txBody>
          <a:bodyPr>
            <a:normAutofit/>
          </a:bodyPr>
          <a:lstStyle/>
          <a:p>
            <a:pPr algn="ctr"/>
            <a:r>
              <a:rPr lang="en-US" sz="7900" b="1" dirty="0"/>
              <a:t>lifelong</a:t>
            </a:r>
          </a:p>
        </p:txBody>
      </p:sp>
      <p:pic>
        <p:nvPicPr>
          <p:cNvPr id="4" name="Content Placeholder 3">
            <a:extLst>
              <a:ext uri="{FF2B5EF4-FFF2-40B4-BE49-F238E27FC236}">
                <a16:creationId xmlns:a16="http://schemas.microsoft.com/office/drawing/2014/main" id="{382F2D6D-9710-BE8D-118C-444E2F07F52F}"/>
              </a:ext>
            </a:extLst>
          </p:cNvPr>
          <p:cNvPicPr>
            <a:picLocks noGrp="1" noChangeAspect="1"/>
          </p:cNvPicPr>
          <p:nvPr>
            <p:ph idx="1"/>
          </p:nvPr>
        </p:nvPicPr>
        <p:blipFill>
          <a:blip r:embed="rId2"/>
          <a:stretch>
            <a:fillRect/>
          </a:stretch>
        </p:blipFill>
        <p:spPr>
          <a:xfrm>
            <a:off x="2972955" y="1877502"/>
            <a:ext cx="6486005" cy="4513773"/>
          </a:xfrm>
          <a:prstGeom prst="rect">
            <a:avLst/>
          </a:prstGeom>
        </p:spPr>
      </p:pic>
    </p:spTree>
    <p:extLst>
      <p:ext uri="{BB962C8B-B14F-4D97-AF65-F5344CB8AC3E}">
        <p14:creationId xmlns:p14="http://schemas.microsoft.com/office/powerpoint/2010/main" val="42114215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ECA149-E3C1-8CF0-31F2-0EC8CCFAA8FC}"/>
              </a:ext>
            </a:extLst>
          </p:cNvPr>
          <p:cNvSpPr>
            <a:spLocks noGrp="1"/>
          </p:cNvSpPr>
          <p:nvPr>
            <p:ph type="title"/>
          </p:nvPr>
        </p:nvSpPr>
        <p:spPr>
          <a:xfrm>
            <a:off x="449493" y="2651125"/>
            <a:ext cx="10515600" cy="1325563"/>
          </a:xfrm>
        </p:spPr>
        <p:txBody>
          <a:bodyPr>
            <a:normAutofit/>
          </a:bodyPr>
          <a:lstStyle/>
          <a:p>
            <a:r>
              <a:rPr lang="en-US" sz="7900" b="1" dirty="0"/>
              <a:t>considerate</a:t>
            </a:r>
          </a:p>
        </p:txBody>
      </p:sp>
      <p:pic>
        <p:nvPicPr>
          <p:cNvPr id="4" name="Content Placeholder 3">
            <a:extLst>
              <a:ext uri="{FF2B5EF4-FFF2-40B4-BE49-F238E27FC236}">
                <a16:creationId xmlns:a16="http://schemas.microsoft.com/office/drawing/2014/main" id="{DEDA78B1-E7FB-72B8-983B-2AE3C7D2C355}"/>
              </a:ext>
            </a:extLst>
          </p:cNvPr>
          <p:cNvPicPr>
            <a:picLocks noGrp="1" noChangeAspect="1"/>
          </p:cNvPicPr>
          <p:nvPr>
            <p:ph idx="1"/>
          </p:nvPr>
        </p:nvPicPr>
        <p:blipFill>
          <a:blip r:embed="rId2" cstate="print">
            <a:extLst>
              <a:ext uri="{28A0092B-C50C-407E-A947-70E740481C1C}">
                <a14:useLocalDpi xmlns:a14="http://schemas.microsoft.com/office/drawing/2010/main"/>
              </a:ext>
            </a:extLst>
          </a:blip>
          <a:srcRect/>
          <a:stretch>
            <a:fillRect/>
          </a:stretch>
        </p:blipFill>
        <p:spPr bwMode="auto">
          <a:xfrm>
            <a:off x="6096000" y="766837"/>
            <a:ext cx="5778587" cy="5532548"/>
          </a:xfrm>
          <a:prstGeom prst="rect">
            <a:avLst/>
          </a:prstGeom>
          <a:noFill/>
          <a:ln>
            <a:noFill/>
          </a:ln>
        </p:spPr>
      </p:pic>
    </p:spTree>
    <p:extLst>
      <p:ext uri="{BB962C8B-B14F-4D97-AF65-F5344CB8AC3E}">
        <p14:creationId xmlns:p14="http://schemas.microsoft.com/office/powerpoint/2010/main" val="14979811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28FB50-499C-18D2-952A-BDB9A012685C}"/>
              </a:ext>
            </a:extLst>
          </p:cNvPr>
          <p:cNvSpPr>
            <a:spLocks noGrp="1"/>
          </p:cNvSpPr>
          <p:nvPr>
            <p:ph type="title"/>
          </p:nvPr>
        </p:nvSpPr>
        <p:spPr>
          <a:xfrm>
            <a:off x="838200" y="2468245"/>
            <a:ext cx="10515600" cy="1325563"/>
          </a:xfrm>
        </p:spPr>
        <p:txBody>
          <a:bodyPr>
            <a:normAutofit/>
          </a:bodyPr>
          <a:lstStyle/>
          <a:p>
            <a:r>
              <a:rPr lang="en-US" sz="7900" b="1" dirty="0"/>
              <a:t>sensitive</a:t>
            </a:r>
          </a:p>
        </p:txBody>
      </p:sp>
      <p:pic>
        <p:nvPicPr>
          <p:cNvPr id="4" name="Content Placeholder 3">
            <a:extLst>
              <a:ext uri="{FF2B5EF4-FFF2-40B4-BE49-F238E27FC236}">
                <a16:creationId xmlns:a16="http://schemas.microsoft.com/office/drawing/2014/main" id="{AB31EB5B-07B1-4F61-EEBE-BA059F99A967}"/>
              </a:ext>
            </a:extLst>
          </p:cNvPr>
          <p:cNvPicPr>
            <a:picLocks noGrp="1" noChangeAspect="1"/>
          </p:cNvPicPr>
          <p:nvPr>
            <p:ph idx="1"/>
          </p:nvPr>
        </p:nvPicPr>
        <p:blipFill>
          <a:blip r:embed="rId2"/>
          <a:stretch>
            <a:fillRect/>
          </a:stretch>
        </p:blipFill>
        <p:spPr>
          <a:xfrm>
            <a:off x="6017159" y="934502"/>
            <a:ext cx="5732036" cy="4988995"/>
          </a:xfrm>
          <a:prstGeom prst="rect">
            <a:avLst/>
          </a:prstGeom>
        </p:spPr>
      </p:pic>
    </p:spTree>
    <p:extLst>
      <p:ext uri="{BB962C8B-B14F-4D97-AF65-F5344CB8AC3E}">
        <p14:creationId xmlns:p14="http://schemas.microsoft.com/office/powerpoint/2010/main" val="36491914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A43126-2AB0-0C9A-3B10-0600F7A3ABFC}"/>
              </a:ext>
            </a:extLst>
          </p:cNvPr>
          <p:cNvSpPr>
            <a:spLocks noGrp="1"/>
          </p:cNvSpPr>
          <p:nvPr>
            <p:ph type="title"/>
          </p:nvPr>
        </p:nvSpPr>
        <p:spPr>
          <a:xfrm>
            <a:off x="607898" y="2610485"/>
            <a:ext cx="10515600" cy="1325563"/>
          </a:xfrm>
        </p:spPr>
        <p:txBody>
          <a:bodyPr>
            <a:normAutofit/>
          </a:bodyPr>
          <a:lstStyle/>
          <a:p>
            <a:r>
              <a:rPr lang="en-US" sz="7900" b="1" dirty="0"/>
              <a:t>connection</a:t>
            </a:r>
          </a:p>
        </p:txBody>
      </p:sp>
      <p:pic>
        <p:nvPicPr>
          <p:cNvPr id="4" name="Content Placeholder 3">
            <a:extLst>
              <a:ext uri="{FF2B5EF4-FFF2-40B4-BE49-F238E27FC236}">
                <a16:creationId xmlns:a16="http://schemas.microsoft.com/office/drawing/2014/main" id="{39F3E0AB-5AE0-C3F6-98D4-8C6CBDF12362}"/>
              </a:ext>
            </a:extLst>
          </p:cNvPr>
          <p:cNvPicPr>
            <a:picLocks noGrp="1" noChangeAspect="1"/>
          </p:cNvPicPr>
          <p:nvPr>
            <p:ph idx="1"/>
          </p:nvPr>
        </p:nvPicPr>
        <p:blipFill>
          <a:blip r:embed="rId2" cstate="print">
            <a:extLst>
              <a:ext uri="{28A0092B-C50C-407E-A947-70E740481C1C}">
                <a14:useLocalDpi xmlns:a14="http://schemas.microsoft.com/office/drawing/2010/main"/>
              </a:ext>
            </a:extLst>
          </a:blip>
          <a:srcRect/>
          <a:stretch>
            <a:fillRect/>
          </a:stretch>
        </p:blipFill>
        <p:spPr bwMode="auto">
          <a:xfrm>
            <a:off x="5865698" y="811424"/>
            <a:ext cx="5899582" cy="5406213"/>
          </a:xfrm>
          <a:prstGeom prst="rect">
            <a:avLst/>
          </a:prstGeom>
          <a:noFill/>
          <a:ln>
            <a:noFill/>
          </a:ln>
        </p:spPr>
      </p:pic>
    </p:spTree>
    <p:extLst>
      <p:ext uri="{BB962C8B-B14F-4D97-AF65-F5344CB8AC3E}">
        <p14:creationId xmlns:p14="http://schemas.microsoft.com/office/powerpoint/2010/main" val="16004819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CE82E4-6A30-4EA3-3954-E6122C423838}"/>
              </a:ext>
            </a:extLst>
          </p:cNvPr>
          <p:cNvSpPr>
            <a:spLocks noGrp="1"/>
          </p:cNvSpPr>
          <p:nvPr>
            <p:ph type="title"/>
          </p:nvPr>
        </p:nvSpPr>
        <p:spPr>
          <a:xfrm>
            <a:off x="614680" y="2417445"/>
            <a:ext cx="10515600" cy="1325563"/>
          </a:xfrm>
        </p:spPr>
        <p:txBody>
          <a:bodyPr>
            <a:normAutofit/>
          </a:bodyPr>
          <a:lstStyle/>
          <a:p>
            <a:r>
              <a:rPr lang="en-US" sz="7900" b="1" dirty="0"/>
              <a:t>acquaintance</a:t>
            </a:r>
          </a:p>
        </p:txBody>
      </p:sp>
      <p:sp>
        <p:nvSpPr>
          <p:cNvPr id="3" name="Content Placeholder 2">
            <a:extLst>
              <a:ext uri="{FF2B5EF4-FFF2-40B4-BE49-F238E27FC236}">
                <a16:creationId xmlns:a16="http://schemas.microsoft.com/office/drawing/2014/main" id="{CAD0055D-DC36-1C7C-7EA2-41A5E83CC282}"/>
              </a:ext>
            </a:extLst>
          </p:cNvPr>
          <p:cNvSpPr>
            <a:spLocks noGrp="1"/>
          </p:cNvSpPr>
          <p:nvPr>
            <p:ph idx="1"/>
          </p:nvPr>
        </p:nvSpPr>
        <p:spPr/>
        <p:txBody>
          <a:bodyPr/>
          <a:lstStyle/>
          <a:p>
            <a:endParaRPr lang="en-US"/>
          </a:p>
        </p:txBody>
      </p:sp>
      <p:pic>
        <p:nvPicPr>
          <p:cNvPr id="4" name="Picture 3">
            <a:extLst>
              <a:ext uri="{FF2B5EF4-FFF2-40B4-BE49-F238E27FC236}">
                <a16:creationId xmlns:a16="http://schemas.microsoft.com/office/drawing/2014/main" id="{A6F0DB3E-2BC9-5F11-D2DC-935A17878EC4}"/>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6764475" y="681037"/>
            <a:ext cx="5518966" cy="5325269"/>
          </a:xfrm>
          <a:prstGeom prst="rect">
            <a:avLst/>
          </a:prstGeom>
          <a:noFill/>
          <a:ln>
            <a:noFill/>
          </a:ln>
        </p:spPr>
      </p:pic>
    </p:spTree>
    <p:extLst>
      <p:ext uri="{BB962C8B-B14F-4D97-AF65-F5344CB8AC3E}">
        <p14:creationId xmlns:p14="http://schemas.microsoft.com/office/powerpoint/2010/main" val="33349941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BC57AD-6271-615E-1124-0D2A0138EDFA}"/>
              </a:ext>
            </a:extLst>
          </p:cNvPr>
          <p:cNvSpPr>
            <a:spLocks noGrp="1"/>
          </p:cNvSpPr>
          <p:nvPr>
            <p:ph type="title"/>
          </p:nvPr>
        </p:nvSpPr>
        <p:spPr/>
        <p:txBody>
          <a:bodyPr>
            <a:normAutofit/>
          </a:bodyPr>
          <a:lstStyle/>
          <a:p>
            <a:pPr algn="ctr"/>
            <a:r>
              <a:rPr lang="en-US" sz="7900" b="1" dirty="0"/>
              <a:t>to </a:t>
            </a:r>
            <a:r>
              <a:rPr lang="en-US" sz="7900" b="1"/>
              <a:t>hit it </a:t>
            </a:r>
            <a:r>
              <a:rPr lang="en-US" sz="7900" b="1" dirty="0"/>
              <a:t>off</a:t>
            </a:r>
          </a:p>
        </p:txBody>
      </p:sp>
      <p:pic>
        <p:nvPicPr>
          <p:cNvPr id="4" name="Content Placeholder 3">
            <a:extLst>
              <a:ext uri="{FF2B5EF4-FFF2-40B4-BE49-F238E27FC236}">
                <a16:creationId xmlns:a16="http://schemas.microsoft.com/office/drawing/2014/main" id="{21DA29A3-7F44-2DBC-5E7B-F96B2276E184}"/>
              </a:ext>
            </a:extLst>
          </p:cNvPr>
          <p:cNvPicPr>
            <a:picLocks noGrp="1" noChangeAspect="1"/>
          </p:cNvPicPr>
          <p:nvPr>
            <p:ph idx="1"/>
          </p:nvPr>
        </p:nvPicPr>
        <p:blipFill>
          <a:blip r:embed="rId2"/>
          <a:stretch>
            <a:fillRect/>
          </a:stretch>
        </p:blipFill>
        <p:spPr>
          <a:xfrm>
            <a:off x="2458720" y="1943148"/>
            <a:ext cx="7101839" cy="4411749"/>
          </a:xfrm>
          <a:prstGeom prst="rect">
            <a:avLst/>
          </a:prstGeom>
        </p:spPr>
      </p:pic>
    </p:spTree>
    <p:extLst>
      <p:ext uri="{BB962C8B-B14F-4D97-AF65-F5344CB8AC3E}">
        <p14:creationId xmlns:p14="http://schemas.microsoft.com/office/powerpoint/2010/main" val="28729785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B0DBF-8B45-9772-B89C-2656979BAAAE}"/>
              </a:ext>
            </a:extLst>
          </p:cNvPr>
          <p:cNvSpPr>
            <a:spLocks noGrp="1"/>
          </p:cNvSpPr>
          <p:nvPr>
            <p:ph type="title"/>
          </p:nvPr>
        </p:nvSpPr>
        <p:spPr>
          <a:xfrm>
            <a:off x="335280" y="1889125"/>
            <a:ext cx="11663680" cy="1325563"/>
          </a:xfrm>
        </p:spPr>
        <p:txBody>
          <a:bodyPr>
            <a:noAutofit/>
          </a:bodyPr>
          <a:lstStyle/>
          <a:p>
            <a:r>
              <a:rPr lang="en-US" sz="5000" b="1" dirty="0"/>
              <a:t>A: What kind of friends are you looking for?</a:t>
            </a:r>
            <a:br>
              <a:rPr lang="en-US" sz="5000" b="1" dirty="0"/>
            </a:br>
            <a:br>
              <a:rPr lang="en-US" sz="5000" b="1" dirty="0"/>
            </a:br>
            <a:r>
              <a:rPr lang="en-US" sz="5000" b="1" dirty="0">
                <a:solidFill>
                  <a:srgbClr val="FF0000"/>
                </a:solidFill>
              </a:rPr>
              <a:t>B: I appreciate people who are </a:t>
            </a:r>
            <a:r>
              <a:rPr lang="en-US" sz="5000" b="1" u="sng" dirty="0">
                <a:solidFill>
                  <a:srgbClr val="FF0000"/>
                </a:solidFill>
              </a:rPr>
              <a:t>mature</a:t>
            </a:r>
            <a:r>
              <a:rPr lang="en-US" sz="5000" b="1" dirty="0">
                <a:solidFill>
                  <a:srgbClr val="FF0000"/>
                </a:solidFill>
              </a:rPr>
              <a:t>. </a:t>
            </a:r>
          </a:p>
        </p:txBody>
      </p:sp>
      <p:sp>
        <p:nvSpPr>
          <p:cNvPr id="5" name="TextBox 4">
            <a:extLst>
              <a:ext uri="{FF2B5EF4-FFF2-40B4-BE49-F238E27FC236}">
                <a16:creationId xmlns:a16="http://schemas.microsoft.com/office/drawing/2014/main" id="{0E22CC30-B691-E992-350C-CF6F5C3CF0FB}"/>
              </a:ext>
            </a:extLst>
          </p:cNvPr>
          <p:cNvSpPr txBox="1"/>
          <p:nvPr/>
        </p:nvSpPr>
        <p:spPr>
          <a:xfrm>
            <a:off x="838200" y="5653743"/>
            <a:ext cx="4775200" cy="523220"/>
          </a:xfrm>
          <a:prstGeom prst="rect">
            <a:avLst/>
          </a:prstGeom>
          <a:noFill/>
        </p:spPr>
        <p:txBody>
          <a:bodyPr wrap="square" rtlCol="0">
            <a:spAutoFit/>
          </a:bodyPr>
          <a:lstStyle/>
          <a:p>
            <a:r>
              <a:rPr lang="en-US" sz="2800" dirty="0"/>
              <a:t>Sentences Using Vocabulary</a:t>
            </a:r>
          </a:p>
        </p:txBody>
      </p:sp>
    </p:spTree>
    <p:extLst>
      <p:ext uri="{BB962C8B-B14F-4D97-AF65-F5344CB8AC3E}">
        <p14:creationId xmlns:p14="http://schemas.microsoft.com/office/powerpoint/2010/main" val="37626855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61951-7E85-655B-F82C-DAC1C9F6B5A7}"/>
              </a:ext>
            </a:extLst>
          </p:cNvPr>
          <p:cNvSpPr>
            <a:spLocks noGrp="1"/>
          </p:cNvSpPr>
          <p:nvPr>
            <p:ph type="title"/>
          </p:nvPr>
        </p:nvSpPr>
        <p:spPr>
          <a:xfrm>
            <a:off x="396240" y="2397125"/>
            <a:ext cx="11724640" cy="1325563"/>
          </a:xfrm>
        </p:spPr>
        <p:txBody>
          <a:bodyPr>
            <a:normAutofit fontScale="90000"/>
          </a:bodyPr>
          <a:lstStyle/>
          <a:p>
            <a:r>
              <a:rPr lang="en-US" sz="3800" b="1" dirty="0"/>
              <a:t>A: How’s your family doing since you moved to the new city? Have you made any new friends yet?</a:t>
            </a:r>
            <a:br>
              <a:rPr lang="en-US" sz="3800" b="1" dirty="0"/>
            </a:br>
            <a:r>
              <a:rPr lang="en-US" sz="3800" b="1" dirty="0">
                <a:solidFill>
                  <a:srgbClr val="FF0000"/>
                </a:solidFill>
              </a:rPr>
              <a:t>B: Well, I’ve met a few people, but I don’t feel the same connection with them that I’ve felt with some of my lifelong friends. I know it takes time, though.</a:t>
            </a:r>
            <a:br>
              <a:rPr lang="en-US" sz="3800" b="1" dirty="0">
                <a:solidFill>
                  <a:srgbClr val="FF0000"/>
                </a:solidFill>
              </a:rPr>
            </a:br>
            <a:r>
              <a:rPr lang="en-US" sz="3800" b="1" dirty="0"/>
              <a:t>A: That’s right. I know it’s hard to be patient, but I think it’s rare to meet someone and just hit it off right away. What kind of friends are you looking for?</a:t>
            </a:r>
            <a:br>
              <a:rPr lang="en-US" sz="3800" b="1" dirty="0"/>
            </a:br>
            <a:r>
              <a:rPr lang="en-US" sz="3800" b="1" dirty="0">
                <a:solidFill>
                  <a:srgbClr val="FF0000"/>
                </a:solidFill>
              </a:rPr>
              <a:t>B: Well, I definitely appreciate people who are considerate and sensitive to other people’s needs and feelings. I also want to know that they are reliable and mature.</a:t>
            </a:r>
          </a:p>
        </p:txBody>
      </p:sp>
      <p:sp>
        <p:nvSpPr>
          <p:cNvPr id="5" name="TextBox 4">
            <a:extLst>
              <a:ext uri="{FF2B5EF4-FFF2-40B4-BE49-F238E27FC236}">
                <a16:creationId xmlns:a16="http://schemas.microsoft.com/office/drawing/2014/main" id="{17211064-1143-36F1-BBCD-955782C35A0D}"/>
              </a:ext>
            </a:extLst>
          </p:cNvPr>
          <p:cNvSpPr txBox="1"/>
          <p:nvPr/>
        </p:nvSpPr>
        <p:spPr>
          <a:xfrm>
            <a:off x="680720" y="5913120"/>
            <a:ext cx="2611120" cy="523220"/>
          </a:xfrm>
          <a:prstGeom prst="rect">
            <a:avLst/>
          </a:prstGeom>
          <a:noFill/>
        </p:spPr>
        <p:txBody>
          <a:bodyPr wrap="square" rtlCol="0">
            <a:spAutoFit/>
          </a:bodyPr>
          <a:lstStyle/>
          <a:p>
            <a:r>
              <a:rPr lang="en-US" sz="2800" dirty="0"/>
              <a:t>Dialogue, Part 1</a:t>
            </a:r>
          </a:p>
        </p:txBody>
      </p:sp>
    </p:spTree>
    <p:extLst>
      <p:ext uri="{BB962C8B-B14F-4D97-AF65-F5344CB8AC3E}">
        <p14:creationId xmlns:p14="http://schemas.microsoft.com/office/powerpoint/2010/main" val="16016922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519A90-2836-0094-6797-C52B4597327B}"/>
              </a:ext>
            </a:extLst>
          </p:cNvPr>
          <p:cNvSpPr>
            <a:spLocks noGrp="1"/>
          </p:cNvSpPr>
          <p:nvPr>
            <p:ph type="title"/>
          </p:nvPr>
        </p:nvSpPr>
        <p:spPr>
          <a:xfrm>
            <a:off x="680720" y="2366645"/>
            <a:ext cx="11130280" cy="1325563"/>
          </a:xfrm>
        </p:spPr>
        <p:txBody>
          <a:bodyPr>
            <a:noAutofit/>
          </a:bodyPr>
          <a:lstStyle/>
          <a:p>
            <a:r>
              <a:rPr lang="en-US" sz="3400" b="1" dirty="0"/>
              <a:t>A: Does it matter to you if your friends are outgoing?</a:t>
            </a:r>
            <a:br>
              <a:rPr lang="en-US" sz="3400" b="1" dirty="0"/>
            </a:br>
            <a:r>
              <a:rPr lang="en-US" sz="3400" b="1" dirty="0">
                <a:solidFill>
                  <a:srgbClr val="FF0000"/>
                </a:solidFill>
              </a:rPr>
              <a:t>B: No, it doesn’t matter. I enjoy my friends who are outgoing and enthusiastic, but I also have friends who are more reserved. I think both kinds of people are important. </a:t>
            </a:r>
            <a:br>
              <a:rPr lang="en-US" sz="3400" b="1" dirty="0">
                <a:solidFill>
                  <a:srgbClr val="FF0000"/>
                </a:solidFill>
              </a:rPr>
            </a:br>
            <a:r>
              <a:rPr lang="en-US" sz="3400" b="1" dirty="0"/>
              <a:t>A: That’s a good point. I hope you’ll have more opportunities to spend time with your new acquaintances.</a:t>
            </a:r>
          </a:p>
        </p:txBody>
      </p:sp>
      <p:sp>
        <p:nvSpPr>
          <p:cNvPr id="4" name="TextBox 3">
            <a:extLst>
              <a:ext uri="{FF2B5EF4-FFF2-40B4-BE49-F238E27FC236}">
                <a16:creationId xmlns:a16="http://schemas.microsoft.com/office/drawing/2014/main" id="{752ED697-5494-1A81-0373-F2AE4D3CF998}"/>
              </a:ext>
            </a:extLst>
          </p:cNvPr>
          <p:cNvSpPr txBox="1"/>
          <p:nvPr/>
        </p:nvSpPr>
        <p:spPr>
          <a:xfrm>
            <a:off x="680720" y="5913120"/>
            <a:ext cx="2611120" cy="523220"/>
          </a:xfrm>
          <a:prstGeom prst="rect">
            <a:avLst/>
          </a:prstGeom>
          <a:noFill/>
        </p:spPr>
        <p:txBody>
          <a:bodyPr wrap="square" rtlCol="0">
            <a:spAutoFit/>
          </a:bodyPr>
          <a:lstStyle/>
          <a:p>
            <a:r>
              <a:rPr lang="en-US" sz="2800" dirty="0"/>
              <a:t>Dialogue, Part 2</a:t>
            </a:r>
          </a:p>
        </p:txBody>
      </p:sp>
    </p:spTree>
    <p:extLst>
      <p:ext uri="{BB962C8B-B14F-4D97-AF65-F5344CB8AC3E}">
        <p14:creationId xmlns:p14="http://schemas.microsoft.com/office/powerpoint/2010/main" val="24338895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75D966-3C22-3DB3-DE29-DCA9273E4A31}"/>
              </a:ext>
            </a:extLst>
          </p:cNvPr>
          <p:cNvSpPr>
            <a:spLocks noGrp="1"/>
          </p:cNvSpPr>
          <p:nvPr>
            <p:ph type="title"/>
          </p:nvPr>
        </p:nvSpPr>
        <p:spPr/>
        <p:txBody>
          <a:bodyPr>
            <a:normAutofit/>
          </a:bodyPr>
          <a:lstStyle/>
          <a:p>
            <a:pPr algn="ctr"/>
            <a:r>
              <a:rPr lang="en-US" sz="5000" b="1" dirty="0"/>
              <a:t>Lesson 2:  He Seems Great So Far!</a:t>
            </a:r>
          </a:p>
        </p:txBody>
      </p:sp>
      <p:pic>
        <p:nvPicPr>
          <p:cNvPr id="5" name="Content Placeholder 4" descr="A cartoon of two people sitting at a table&#10;&#10;AI-generated content may be incorrect.">
            <a:extLst>
              <a:ext uri="{FF2B5EF4-FFF2-40B4-BE49-F238E27FC236}">
                <a16:creationId xmlns:a16="http://schemas.microsoft.com/office/drawing/2014/main" id="{CCE01AAD-5689-E416-9577-E4F37698514C}"/>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1182506" y="1690688"/>
            <a:ext cx="10054461" cy="4435792"/>
          </a:xfrm>
        </p:spPr>
      </p:pic>
    </p:spTree>
    <p:extLst>
      <p:ext uri="{BB962C8B-B14F-4D97-AF65-F5344CB8AC3E}">
        <p14:creationId xmlns:p14="http://schemas.microsoft.com/office/powerpoint/2010/main" val="40439565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1DDD8B-870C-9F76-5ABB-D3040CCF0784}"/>
              </a:ext>
            </a:extLst>
          </p:cNvPr>
          <p:cNvSpPr>
            <a:spLocks noGrp="1"/>
          </p:cNvSpPr>
          <p:nvPr>
            <p:ph type="title"/>
          </p:nvPr>
        </p:nvSpPr>
        <p:spPr>
          <a:xfrm>
            <a:off x="838200" y="468680"/>
            <a:ext cx="10515600" cy="1325563"/>
          </a:xfrm>
        </p:spPr>
        <p:txBody>
          <a:bodyPr>
            <a:normAutofit/>
          </a:bodyPr>
          <a:lstStyle/>
          <a:p>
            <a:pPr algn="ctr"/>
            <a:r>
              <a:rPr lang="en-US" sz="7900" b="1" dirty="0"/>
              <a:t>seem</a:t>
            </a:r>
          </a:p>
        </p:txBody>
      </p:sp>
      <p:pic>
        <p:nvPicPr>
          <p:cNvPr id="25" name="Content Placeholder 24" descr="A person and person with thought bubbles&#10;&#10;AI-generated content may be incorrect.">
            <a:extLst>
              <a:ext uri="{FF2B5EF4-FFF2-40B4-BE49-F238E27FC236}">
                <a16:creationId xmlns:a16="http://schemas.microsoft.com/office/drawing/2014/main" id="{F28E4305-9BC3-F11D-E732-B2A09F6D54C6}"/>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2448560" y="1818640"/>
            <a:ext cx="6665222" cy="4570680"/>
          </a:xfrm>
          <a:prstGeom prst="rect">
            <a:avLst/>
          </a:prstGeom>
        </p:spPr>
      </p:pic>
    </p:spTree>
    <p:extLst>
      <p:ext uri="{BB962C8B-B14F-4D97-AF65-F5344CB8AC3E}">
        <p14:creationId xmlns:p14="http://schemas.microsoft.com/office/powerpoint/2010/main" val="10172168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C5E8A1-2B73-F09C-DEED-0C5A25ABC764}"/>
              </a:ext>
            </a:extLst>
          </p:cNvPr>
          <p:cNvSpPr>
            <a:spLocks noGrp="1"/>
          </p:cNvSpPr>
          <p:nvPr>
            <p:ph type="title"/>
          </p:nvPr>
        </p:nvSpPr>
        <p:spPr>
          <a:xfrm>
            <a:off x="1010920" y="2397125"/>
            <a:ext cx="10515600" cy="1325563"/>
          </a:xfrm>
        </p:spPr>
        <p:txBody>
          <a:bodyPr>
            <a:normAutofit/>
          </a:bodyPr>
          <a:lstStyle/>
          <a:p>
            <a:r>
              <a:rPr lang="en-US" sz="7900" b="1" dirty="0"/>
              <a:t>humble</a:t>
            </a:r>
          </a:p>
        </p:txBody>
      </p:sp>
      <p:pic>
        <p:nvPicPr>
          <p:cNvPr id="4" name="Content Placeholder 3">
            <a:extLst>
              <a:ext uri="{FF2B5EF4-FFF2-40B4-BE49-F238E27FC236}">
                <a16:creationId xmlns:a16="http://schemas.microsoft.com/office/drawing/2014/main" id="{46F7D1E3-1D2F-7724-67A4-88F8F2986C5E}"/>
              </a:ext>
            </a:extLst>
          </p:cNvPr>
          <p:cNvPicPr>
            <a:picLocks noGrp="1" noChangeAspect="1"/>
          </p:cNvPicPr>
          <p:nvPr>
            <p:ph idx="1"/>
          </p:nvPr>
        </p:nvPicPr>
        <p:blipFill>
          <a:blip r:embed="rId2"/>
          <a:stretch>
            <a:fillRect/>
          </a:stretch>
        </p:blipFill>
        <p:spPr>
          <a:xfrm>
            <a:off x="6673338" y="637173"/>
            <a:ext cx="4927484" cy="5326747"/>
          </a:xfrm>
          <a:prstGeom prst="rect">
            <a:avLst/>
          </a:prstGeom>
        </p:spPr>
      </p:pic>
    </p:spTree>
    <p:extLst>
      <p:ext uri="{BB962C8B-B14F-4D97-AF65-F5344CB8AC3E}">
        <p14:creationId xmlns:p14="http://schemas.microsoft.com/office/powerpoint/2010/main" val="24557451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64226-6ACC-7056-5F89-42D37D68DBBB}"/>
              </a:ext>
            </a:extLst>
          </p:cNvPr>
          <p:cNvSpPr>
            <a:spLocks noGrp="1"/>
          </p:cNvSpPr>
          <p:nvPr>
            <p:ph type="title"/>
          </p:nvPr>
        </p:nvSpPr>
        <p:spPr/>
        <p:txBody>
          <a:bodyPr>
            <a:normAutofit/>
          </a:bodyPr>
          <a:lstStyle/>
          <a:p>
            <a:pPr algn="ctr"/>
            <a:r>
              <a:rPr lang="en-US" sz="7900" b="1" dirty="0"/>
              <a:t>have in common</a:t>
            </a:r>
          </a:p>
        </p:txBody>
      </p:sp>
      <p:pic>
        <p:nvPicPr>
          <p:cNvPr id="4" name="Content Placeholder 3">
            <a:extLst>
              <a:ext uri="{FF2B5EF4-FFF2-40B4-BE49-F238E27FC236}">
                <a16:creationId xmlns:a16="http://schemas.microsoft.com/office/drawing/2014/main" id="{BFD9C041-DDE2-4C10-447C-ADDFD7FD5F2C}"/>
              </a:ext>
            </a:extLst>
          </p:cNvPr>
          <p:cNvPicPr>
            <a:picLocks noGrp="1" noChangeAspect="1"/>
          </p:cNvPicPr>
          <p:nvPr>
            <p:ph idx="1"/>
          </p:nvPr>
        </p:nvPicPr>
        <p:blipFill>
          <a:blip r:embed="rId2"/>
          <a:stretch>
            <a:fillRect/>
          </a:stretch>
        </p:blipFill>
        <p:spPr>
          <a:xfrm>
            <a:off x="3169920" y="1904959"/>
            <a:ext cx="5618479" cy="4587916"/>
          </a:xfrm>
          <a:prstGeom prst="rect">
            <a:avLst/>
          </a:prstGeom>
        </p:spPr>
      </p:pic>
    </p:spTree>
    <p:extLst>
      <p:ext uri="{BB962C8B-B14F-4D97-AF65-F5344CB8AC3E}">
        <p14:creationId xmlns:p14="http://schemas.microsoft.com/office/powerpoint/2010/main" val="23885876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935104-40DA-C29B-CE89-BAEDF7414218}"/>
              </a:ext>
            </a:extLst>
          </p:cNvPr>
          <p:cNvSpPr>
            <a:spLocks noGrp="1"/>
          </p:cNvSpPr>
          <p:nvPr>
            <p:ph type="title"/>
          </p:nvPr>
        </p:nvSpPr>
        <p:spPr/>
        <p:txBody>
          <a:bodyPr>
            <a:normAutofit/>
          </a:bodyPr>
          <a:lstStyle/>
          <a:p>
            <a:pPr algn="ctr"/>
            <a:r>
              <a:rPr lang="en-US" sz="7900" b="1" dirty="0"/>
              <a:t>reach out</a:t>
            </a:r>
          </a:p>
        </p:txBody>
      </p:sp>
      <p:pic>
        <p:nvPicPr>
          <p:cNvPr id="4" name="Content Placeholder 3">
            <a:extLst>
              <a:ext uri="{FF2B5EF4-FFF2-40B4-BE49-F238E27FC236}">
                <a16:creationId xmlns:a16="http://schemas.microsoft.com/office/drawing/2014/main" id="{F21358AC-ECFD-A8FD-6065-50E68791A923}"/>
              </a:ext>
            </a:extLst>
          </p:cNvPr>
          <p:cNvPicPr>
            <a:picLocks noGrp="1" noChangeAspect="1"/>
          </p:cNvPicPr>
          <p:nvPr>
            <p:ph idx="1"/>
          </p:nvPr>
        </p:nvPicPr>
        <p:blipFill>
          <a:blip r:embed="rId2"/>
          <a:stretch>
            <a:fillRect/>
          </a:stretch>
        </p:blipFill>
        <p:spPr>
          <a:xfrm>
            <a:off x="3108960" y="2020940"/>
            <a:ext cx="5679440" cy="4471935"/>
          </a:xfrm>
          <a:prstGeom prst="rect">
            <a:avLst/>
          </a:prstGeom>
        </p:spPr>
      </p:pic>
    </p:spTree>
    <p:extLst>
      <p:ext uri="{BB962C8B-B14F-4D97-AF65-F5344CB8AC3E}">
        <p14:creationId xmlns:p14="http://schemas.microsoft.com/office/powerpoint/2010/main" val="10275918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B14C5-242C-AD9C-D045-41238980D1BC}"/>
              </a:ext>
            </a:extLst>
          </p:cNvPr>
          <p:cNvSpPr>
            <a:spLocks noGrp="1"/>
          </p:cNvSpPr>
          <p:nvPr>
            <p:ph type="title"/>
          </p:nvPr>
        </p:nvSpPr>
        <p:spPr/>
        <p:txBody>
          <a:bodyPr>
            <a:normAutofit/>
          </a:bodyPr>
          <a:lstStyle/>
          <a:p>
            <a:pPr algn="ctr"/>
            <a:r>
              <a:rPr lang="en-US" sz="7900" b="1" dirty="0"/>
              <a:t>loyal</a:t>
            </a:r>
          </a:p>
        </p:txBody>
      </p:sp>
      <p:pic>
        <p:nvPicPr>
          <p:cNvPr id="4" name="Content Placeholder 3">
            <a:extLst>
              <a:ext uri="{FF2B5EF4-FFF2-40B4-BE49-F238E27FC236}">
                <a16:creationId xmlns:a16="http://schemas.microsoft.com/office/drawing/2014/main" id="{1FB0DA46-7272-5C00-9E9A-AEADC3D2BE17}"/>
              </a:ext>
            </a:extLst>
          </p:cNvPr>
          <p:cNvPicPr>
            <a:picLocks noGrp="1" noChangeAspect="1"/>
          </p:cNvPicPr>
          <p:nvPr>
            <p:ph idx="1"/>
          </p:nvPr>
        </p:nvPicPr>
        <p:blipFill>
          <a:blip r:embed="rId2"/>
          <a:stretch>
            <a:fillRect/>
          </a:stretch>
        </p:blipFill>
        <p:spPr>
          <a:xfrm>
            <a:off x="3493937" y="1690688"/>
            <a:ext cx="5204125" cy="4591407"/>
          </a:xfrm>
          <a:prstGeom prst="rect">
            <a:avLst/>
          </a:prstGeom>
        </p:spPr>
      </p:pic>
    </p:spTree>
    <p:extLst>
      <p:ext uri="{BB962C8B-B14F-4D97-AF65-F5344CB8AC3E}">
        <p14:creationId xmlns:p14="http://schemas.microsoft.com/office/powerpoint/2010/main" val="11126373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AD445D-7CFA-02B5-E60D-BEF68D754C9C}"/>
              </a:ext>
            </a:extLst>
          </p:cNvPr>
          <p:cNvSpPr>
            <a:spLocks noGrp="1"/>
          </p:cNvSpPr>
          <p:nvPr>
            <p:ph type="title"/>
          </p:nvPr>
        </p:nvSpPr>
        <p:spPr/>
        <p:txBody>
          <a:bodyPr>
            <a:normAutofit/>
          </a:bodyPr>
          <a:lstStyle/>
          <a:p>
            <a:pPr algn="ctr"/>
            <a:r>
              <a:rPr lang="en-US" sz="7900" b="1" dirty="0"/>
              <a:t>encouraging</a:t>
            </a:r>
          </a:p>
        </p:txBody>
      </p:sp>
      <p:pic>
        <p:nvPicPr>
          <p:cNvPr id="4" name="Content Placeholder 3">
            <a:extLst>
              <a:ext uri="{FF2B5EF4-FFF2-40B4-BE49-F238E27FC236}">
                <a16:creationId xmlns:a16="http://schemas.microsoft.com/office/drawing/2014/main" id="{58D1B867-1344-6138-9167-23C64444B964}"/>
              </a:ext>
            </a:extLst>
          </p:cNvPr>
          <p:cNvPicPr>
            <a:picLocks noGrp="1" noChangeAspect="1"/>
          </p:cNvPicPr>
          <p:nvPr>
            <p:ph idx="1"/>
          </p:nvPr>
        </p:nvPicPr>
        <p:blipFill>
          <a:blip r:embed="rId2"/>
          <a:stretch>
            <a:fillRect/>
          </a:stretch>
        </p:blipFill>
        <p:spPr>
          <a:xfrm>
            <a:off x="2865121" y="1909322"/>
            <a:ext cx="6014720" cy="4622568"/>
          </a:xfrm>
          <a:prstGeom prst="rect">
            <a:avLst/>
          </a:prstGeom>
        </p:spPr>
      </p:pic>
    </p:spTree>
    <p:extLst>
      <p:ext uri="{BB962C8B-B14F-4D97-AF65-F5344CB8AC3E}">
        <p14:creationId xmlns:p14="http://schemas.microsoft.com/office/powerpoint/2010/main" val="1590677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BC7F4C-CF9E-8F4D-A755-A4B4C3B885DA}"/>
              </a:ext>
            </a:extLst>
          </p:cNvPr>
          <p:cNvSpPr>
            <a:spLocks noGrp="1"/>
          </p:cNvSpPr>
          <p:nvPr>
            <p:ph type="title"/>
          </p:nvPr>
        </p:nvSpPr>
        <p:spPr>
          <a:xfrm>
            <a:off x="949960" y="2854325"/>
            <a:ext cx="10515600" cy="1325563"/>
          </a:xfrm>
        </p:spPr>
        <p:txBody>
          <a:bodyPr>
            <a:normAutofit/>
          </a:bodyPr>
          <a:lstStyle/>
          <a:p>
            <a:pPr algn="r"/>
            <a:r>
              <a:rPr lang="en-US" sz="7900" b="1" dirty="0"/>
              <a:t>optimistic</a:t>
            </a:r>
          </a:p>
        </p:txBody>
      </p:sp>
      <p:pic>
        <p:nvPicPr>
          <p:cNvPr id="4" name="Content Placeholder 3">
            <a:extLst>
              <a:ext uri="{FF2B5EF4-FFF2-40B4-BE49-F238E27FC236}">
                <a16:creationId xmlns:a16="http://schemas.microsoft.com/office/drawing/2014/main" id="{9C6C5884-8E64-2569-24C5-2B94BC004C80}"/>
              </a:ext>
            </a:extLst>
          </p:cNvPr>
          <p:cNvPicPr>
            <a:picLocks noGrp="1" noChangeAspect="1"/>
          </p:cNvPicPr>
          <p:nvPr>
            <p:ph idx="1"/>
          </p:nvPr>
        </p:nvPicPr>
        <p:blipFill>
          <a:blip r:embed="rId2"/>
          <a:stretch>
            <a:fillRect/>
          </a:stretch>
        </p:blipFill>
        <p:spPr>
          <a:xfrm>
            <a:off x="477520" y="679577"/>
            <a:ext cx="6238240" cy="5072125"/>
          </a:xfrm>
          <a:prstGeom prst="rect">
            <a:avLst/>
          </a:prstGeom>
        </p:spPr>
      </p:pic>
    </p:spTree>
    <p:extLst>
      <p:ext uri="{BB962C8B-B14F-4D97-AF65-F5344CB8AC3E}">
        <p14:creationId xmlns:p14="http://schemas.microsoft.com/office/powerpoint/2010/main" val="17623899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D68012-9FDE-D10C-BBA8-303FFFAAEA4C}"/>
              </a:ext>
            </a:extLst>
          </p:cNvPr>
          <p:cNvSpPr>
            <a:spLocks noGrp="1"/>
          </p:cNvSpPr>
          <p:nvPr>
            <p:ph type="title"/>
          </p:nvPr>
        </p:nvSpPr>
        <p:spPr/>
        <p:txBody>
          <a:bodyPr>
            <a:normAutofit/>
          </a:bodyPr>
          <a:lstStyle/>
          <a:p>
            <a:pPr algn="ctr"/>
            <a:r>
              <a:rPr lang="en-US" sz="7900" b="1" dirty="0"/>
              <a:t>get to know</a:t>
            </a:r>
          </a:p>
        </p:txBody>
      </p:sp>
      <p:sp>
        <p:nvSpPr>
          <p:cNvPr id="3" name="Content Placeholder 2">
            <a:extLst>
              <a:ext uri="{FF2B5EF4-FFF2-40B4-BE49-F238E27FC236}">
                <a16:creationId xmlns:a16="http://schemas.microsoft.com/office/drawing/2014/main" id="{CEEBD2B9-FC52-9483-7104-32EED676EF2C}"/>
              </a:ext>
            </a:extLst>
          </p:cNvPr>
          <p:cNvSpPr>
            <a:spLocks noGrp="1"/>
          </p:cNvSpPr>
          <p:nvPr>
            <p:ph idx="1"/>
          </p:nvPr>
        </p:nvSpPr>
        <p:spPr/>
        <p:txBody>
          <a:bodyPr/>
          <a:lstStyle/>
          <a:p>
            <a:endParaRPr lang="en-US" dirty="0"/>
          </a:p>
        </p:txBody>
      </p:sp>
      <p:pic>
        <p:nvPicPr>
          <p:cNvPr id="4" name="Picture 3">
            <a:extLst>
              <a:ext uri="{FF2B5EF4-FFF2-40B4-BE49-F238E27FC236}">
                <a16:creationId xmlns:a16="http://schemas.microsoft.com/office/drawing/2014/main" id="{FC89DCFF-7890-3637-329D-B735A64AD63F}"/>
              </a:ext>
            </a:extLst>
          </p:cNvPr>
          <p:cNvPicPr>
            <a:picLocks noChangeAspect="1"/>
          </p:cNvPicPr>
          <p:nvPr/>
        </p:nvPicPr>
        <p:blipFill>
          <a:blip r:embed="rId2"/>
          <a:stretch>
            <a:fillRect/>
          </a:stretch>
        </p:blipFill>
        <p:spPr>
          <a:xfrm>
            <a:off x="2946400" y="1877431"/>
            <a:ext cx="6374476" cy="4387032"/>
          </a:xfrm>
          <a:prstGeom prst="rect">
            <a:avLst/>
          </a:prstGeom>
        </p:spPr>
      </p:pic>
    </p:spTree>
    <p:extLst>
      <p:ext uri="{BB962C8B-B14F-4D97-AF65-F5344CB8AC3E}">
        <p14:creationId xmlns:p14="http://schemas.microsoft.com/office/powerpoint/2010/main" val="4061899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115472-30F8-893F-BA38-A9154A98B46B}"/>
              </a:ext>
            </a:extLst>
          </p:cNvPr>
          <p:cNvSpPr>
            <a:spLocks noGrp="1"/>
          </p:cNvSpPr>
          <p:nvPr>
            <p:ph type="title"/>
          </p:nvPr>
        </p:nvSpPr>
        <p:spPr>
          <a:xfrm>
            <a:off x="-177800" y="2573177"/>
            <a:ext cx="10515600" cy="1325563"/>
          </a:xfrm>
        </p:spPr>
        <p:txBody>
          <a:bodyPr>
            <a:normAutofit/>
          </a:bodyPr>
          <a:lstStyle/>
          <a:p>
            <a:pPr algn="r"/>
            <a:r>
              <a:rPr lang="en-US" sz="7900" b="1" dirty="0"/>
              <a:t>wise</a:t>
            </a:r>
          </a:p>
        </p:txBody>
      </p:sp>
      <p:pic>
        <p:nvPicPr>
          <p:cNvPr id="4" name="Content Placeholder 3">
            <a:extLst>
              <a:ext uri="{FF2B5EF4-FFF2-40B4-BE49-F238E27FC236}">
                <a16:creationId xmlns:a16="http://schemas.microsoft.com/office/drawing/2014/main" id="{C306BDBE-2991-82C5-7865-80262CC76F36}"/>
              </a:ext>
            </a:extLst>
          </p:cNvPr>
          <p:cNvPicPr>
            <a:picLocks noGrp="1" noChangeAspect="1"/>
          </p:cNvPicPr>
          <p:nvPr>
            <p:ph idx="1"/>
          </p:nvPr>
        </p:nvPicPr>
        <p:blipFill>
          <a:blip r:embed="rId2"/>
          <a:stretch>
            <a:fillRect/>
          </a:stretch>
        </p:blipFill>
        <p:spPr>
          <a:xfrm>
            <a:off x="934720" y="265915"/>
            <a:ext cx="5720080" cy="5940085"/>
          </a:xfrm>
          <a:prstGeom prst="rect">
            <a:avLst/>
          </a:prstGeom>
        </p:spPr>
      </p:pic>
    </p:spTree>
    <p:extLst>
      <p:ext uri="{BB962C8B-B14F-4D97-AF65-F5344CB8AC3E}">
        <p14:creationId xmlns:p14="http://schemas.microsoft.com/office/powerpoint/2010/main" val="37518387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91D1CD-04D8-19D6-1702-023EC66F3E9F}"/>
              </a:ext>
            </a:extLst>
          </p:cNvPr>
          <p:cNvSpPr>
            <a:spLocks noGrp="1"/>
          </p:cNvSpPr>
          <p:nvPr>
            <p:ph type="title"/>
          </p:nvPr>
        </p:nvSpPr>
        <p:spPr>
          <a:xfrm>
            <a:off x="1193800" y="2562700"/>
            <a:ext cx="10515600" cy="1325563"/>
          </a:xfrm>
        </p:spPr>
        <p:txBody>
          <a:bodyPr>
            <a:normAutofit/>
          </a:bodyPr>
          <a:lstStyle/>
          <a:p>
            <a:r>
              <a:rPr lang="en-US" sz="7900" b="1" dirty="0"/>
              <a:t>positive</a:t>
            </a:r>
          </a:p>
        </p:txBody>
      </p:sp>
      <p:pic>
        <p:nvPicPr>
          <p:cNvPr id="4" name="Content Placeholder 3">
            <a:extLst>
              <a:ext uri="{FF2B5EF4-FFF2-40B4-BE49-F238E27FC236}">
                <a16:creationId xmlns:a16="http://schemas.microsoft.com/office/drawing/2014/main" id="{AFF9A217-2790-3893-BCAF-E87F9E5AB1CB}"/>
              </a:ext>
            </a:extLst>
          </p:cNvPr>
          <p:cNvPicPr>
            <a:picLocks noGrp="1" noChangeAspect="1"/>
          </p:cNvPicPr>
          <p:nvPr>
            <p:ph idx="1"/>
          </p:nvPr>
        </p:nvPicPr>
        <p:blipFill>
          <a:blip r:embed="rId2"/>
          <a:stretch>
            <a:fillRect/>
          </a:stretch>
        </p:blipFill>
        <p:spPr>
          <a:xfrm>
            <a:off x="6096000" y="497203"/>
            <a:ext cx="5229715" cy="5720715"/>
          </a:xfrm>
          <a:prstGeom prst="rect">
            <a:avLst/>
          </a:prstGeom>
        </p:spPr>
      </p:pic>
    </p:spTree>
    <p:extLst>
      <p:ext uri="{BB962C8B-B14F-4D97-AF65-F5344CB8AC3E}">
        <p14:creationId xmlns:p14="http://schemas.microsoft.com/office/powerpoint/2010/main" val="7130868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ADECB0-9D5A-6FA3-0BCA-2BBBCFD7EF3B}"/>
              </a:ext>
            </a:extLst>
          </p:cNvPr>
          <p:cNvSpPr>
            <a:spLocks noGrp="1"/>
          </p:cNvSpPr>
          <p:nvPr>
            <p:ph type="title"/>
          </p:nvPr>
        </p:nvSpPr>
        <p:spPr>
          <a:xfrm>
            <a:off x="1325880" y="2766218"/>
            <a:ext cx="10515600" cy="1325563"/>
          </a:xfrm>
        </p:spPr>
        <p:txBody>
          <a:bodyPr>
            <a:normAutofit/>
          </a:bodyPr>
          <a:lstStyle/>
          <a:p>
            <a:r>
              <a:rPr lang="en-US" sz="7900" b="1" dirty="0"/>
              <a:t>negative</a:t>
            </a:r>
          </a:p>
        </p:txBody>
      </p:sp>
      <p:pic>
        <p:nvPicPr>
          <p:cNvPr id="4" name="Content Placeholder 3">
            <a:extLst>
              <a:ext uri="{FF2B5EF4-FFF2-40B4-BE49-F238E27FC236}">
                <a16:creationId xmlns:a16="http://schemas.microsoft.com/office/drawing/2014/main" id="{EA6D6B2E-ECD1-7503-0315-7EC5A24EAB21}"/>
              </a:ext>
            </a:extLst>
          </p:cNvPr>
          <p:cNvPicPr>
            <a:picLocks noGrp="1" noChangeAspect="1"/>
          </p:cNvPicPr>
          <p:nvPr>
            <p:ph idx="1"/>
          </p:nvPr>
        </p:nvPicPr>
        <p:blipFill>
          <a:blip r:embed="rId2"/>
          <a:stretch>
            <a:fillRect/>
          </a:stretch>
        </p:blipFill>
        <p:spPr>
          <a:xfrm>
            <a:off x="6583680" y="743426"/>
            <a:ext cx="4958080" cy="5591255"/>
          </a:xfrm>
          <a:prstGeom prst="rect">
            <a:avLst/>
          </a:prstGeom>
        </p:spPr>
      </p:pic>
    </p:spTree>
    <p:extLst>
      <p:ext uri="{BB962C8B-B14F-4D97-AF65-F5344CB8AC3E}">
        <p14:creationId xmlns:p14="http://schemas.microsoft.com/office/powerpoint/2010/main" val="217656709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38513E-7D85-2D88-0E68-CFFCA5AE9DAC}"/>
              </a:ext>
            </a:extLst>
          </p:cNvPr>
          <p:cNvSpPr>
            <a:spLocks noGrp="1"/>
          </p:cNvSpPr>
          <p:nvPr>
            <p:ph type="title"/>
          </p:nvPr>
        </p:nvSpPr>
        <p:spPr>
          <a:xfrm>
            <a:off x="6395720" y="2467639"/>
            <a:ext cx="5288742" cy="1922722"/>
          </a:xfrm>
        </p:spPr>
        <p:txBody>
          <a:bodyPr>
            <a:noAutofit/>
          </a:bodyPr>
          <a:lstStyle/>
          <a:p>
            <a:r>
              <a:rPr lang="en-US" sz="7900" b="1" dirty="0"/>
              <a:t>You can’t judge a book by its cover.</a:t>
            </a:r>
          </a:p>
        </p:txBody>
      </p:sp>
      <p:pic>
        <p:nvPicPr>
          <p:cNvPr id="5" name="Content Placeholder 4" descr="A cartoon of a person thinking&#10;&#10;AI-generated content may be incorrect.">
            <a:extLst>
              <a:ext uri="{FF2B5EF4-FFF2-40B4-BE49-F238E27FC236}">
                <a16:creationId xmlns:a16="http://schemas.microsoft.com/office/drawing/2014/main" id="{88C4CA96-FB7F-4BFF-FCDD-A4086BC8E3BA}"/>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690418" y="375285"/>
            <a:ext cx="4647637" cy="5822315"/>
          </a:xfrm>
        </p:spPr>
      </p:pic>
    </p:spTree>
    <p:extLst>
      <p:ext uri="{BB962C8B-B14F-4D97-AF65-F5344CB8AC3E}">
        <p14:creationId xmlns:p14="http://schemas.microsoft.com/office/powerpoint/2010/main" val="39874934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3BE431-D8BE-203C-2285-F9C36AF67640}"/>
              </a:ext>
            </a:extLst>
          </p:cNvPr>
          <p:cNvSpPr>
            <a:spLocks noGrp="1"/>
          </p:cNvSpPr>
          <p:nvPr>
            <p:ph type="title"/>
          </p:nvPr>
        </p:nvSpPr>
        <p:spPr>
          <a:xfrm>
            <a:off x="1996440" y="1939925"/>
            <a:ext cx="10515600" cy="1325563"/>
          </a:xfrm>
        </p:spPr>
        <p:txBody>
          <a:bodyPr>
            <a:noAutofit/>
          </a:bodyPr>
          <a:lstStyle/>
          <a:p>
            <a:r>
              <a:rPr lang="en-US" sz="5000" b="1" dirty="0"/>
              <a:t>A: What is your coworker like? </a:t>
            </a:r>
            <a:br>
              <a:rPr lang="en-US" sz="5000" b="1" dirty="0"/>
            </a:br>
            <a:br>
              <a:rPr lang="en-US" sz="5000" b="1" dirty="0"/>
            </a:br>
            <a:r>
              <a:rPr lang="en-US" sz="5000" b="1" dirty="0">
                <a:solidFill>
                  <a:srgbClr val="FF0000"/>
                </a:solidFill>
              </a:rPr>
              <a:t>B: She seems really </a:t>
            </a:r>
            <a:r>
              <a:rPr lang="en-US" sz="5000" b="1" u="sng" dirty="0">
                <a:solidFill>
                  <a:srgbClr val="FF0000"/>
                </a:solidFill>
              </a:rPr>
              <a:t>humble</a:t>
            </a:r>
            <a:r>
              <a:rPr lang="en-US" sz="5000" b="1" dirty="0">
                <a:solidFill>
                  <a:srgbClr val="FF0000"/>
                </a:solidFill>
              </a:rPr>
              <a:t>.</a:t>
            </a:r>
          </a:p>
        </p:txBody>
      </p:sp>
      <p:pic>
        <p:nvPicPr>
          <p:cNvPr id="4" name="Picture 3">
            <a:extLst>
              <a:ext uri="{FF2B5EF4-FFF2-40B4-BE49-F238E27FC236}">
                <a16:creationId xmlns:a16="http://schemas.microsoft.com/office/drawing/2014/main" id="{573D470B-3DF8-D3BD-8457-A6D040C739C8}"/>
              </a:ext>
            </a:extLst>
          </p:cNvPr>
          <p:cNvPicPr>
            <a:picLocks noChangeAspect="1"/>
          </p:cNvPicPr>
          <p:nvPr/>
        </p:nvPicPr>
        <p:blipFill>
          <a:blip r:embed="rId2"/>
          <a:stretch>
            <a:fillRect/>
          </a:stretch>
        </p:blipFill>
        <p:spPr>
          <a:xfrm>
            <a:off x="637835" y="5695663"/>
            <a:ext cx="4901609" cy="749873"/>
          </a:xfrm>
          <a:prstGeom prst="rect">
            <a:avLst/>
          </a:prstGeom>
        </p:spPr>
      </p:pic>
    </p:spTree>
    <p:extLst>
      <p:ext uri="{BB962C8B-B14F-4D97-AF65-F5344CB8AC3E}">
        <p14:creationId xmlns:p14="http://schemas.microsoft.com/office/powerpoint/2010/main" val="9824081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AC0AF-5086-C0B3-B58A-725BC96EDDA3}"/>
              </a:ext>
            </a:extLst>
          </p:cNvPr>
          <p:cNvSpPr>
            <a:spLocks noGrp="1"/>
          </p:cNvSpPr>
          <p:nvPr>
            <p:ph type="title"/>
          </p:nvPr>
        </p:nvSpPr>
        <p:spPr>
          <a:xfrm>
            <a:off x="838200" y="2304851"/>
            <a:ext cx="10515600" cy="1325563"/>
          </a:xfrm>
        </p:spPr>
        <p:txBody>
          <a:bodyPr>
            <a:normAutofit fontScale="90000"/>
          </a:bodyPr>
          <a:lstStyle/>
          <a:p>
            <a:r>
              <a:rPr lang="en-US" sz="3800" b="1" dirty="0"/>
              <a:t>A: Hey, are you still working with Paul?</a:t>
            </a:r>
            <a:br>
              <a:rPr lang="en-US" sz="3800" b="1" dirty="0"/>
            </a:br>
            <a:r>
              <a:rPr lang="en-US" sz="3800" b="1" dirty="0">
                <a:solidFill>
                  <a:srgbClr val="FF0000"/>
                </a:solidFill>
              </a:rPr>
              <a:t>B: No, he lost his job. He was always so negative, and he wasn’t loyal to the team. He cared more about looking at his phone! I have a new coworker now. His name is </a:t>
            </a:r>
            <a:br>
              <a:rPr lang="en-US" sz="3800" b="1" dirty="0">
                <a:solidFill>
                  <a:srgbClr val="FF0000"/>
                </a:solidFill>
              </a:rPr>
            </a:br>
            <a:r>
              <a:rPr lang="en-US" sz="3800" b="1" dirty="0">
                <a:solidFill>
                  <a:srgbClr val="FF0000"/>
                </a:solidFill>
              </a:rPr>
              <a:t>Saleem.</a:t>
            </a:r>
            <a:br>
              <a:rPr lang="en-US" sz="3800" b="1" dirty="0">
                <a:solidFill>
                  <a:srgbClr val="FF0000"/>
                </a:solidFill>
              </a:rPr>
            </a:br>
            <a:r>
              <a:rPr lang="en-US" sz="3800" b="1" dirty="0"/>
              <a:t>A: Oh, really? What do you think about him? </a:t>
            </a:r>
            <a:br>
              <a:rPr lang="en-US" sz="3800" b="1" dirty="0"/>
            </a:br>
            <a:r>
              <a:rPr lang="en-US" sz="3800" b="1" dirty="0">
                <a:solidFill>
                  <a:srgbClr val="FF0000"/>
                </a:solidFill>
              </a:rPr>
              <a:t>B: Well, I know you can’t judge a book by its cover, but he seems great so far. I’m optimistic that he’ll be a good member of our team. I was frustrated with something today, and he helped me and was so encouraging to me.</a:t>
            </a:r>
          </a:p>
        </p:txBody>
      </p:sp>
      <p:sp>
        <p:nvSpPr>
          <p:cNvPr id="6" name="TextBox 5">
            <a:extLst>
              <a:ext uri="{FF2B5EF4-FFF2-40B4-BE49-F238E27FC236}">
                <a16:creationId xmlns:a16="http://schemas.microsoft.com/office/drawing/2014/main" id="{29278B39-0EBE-68C6-0AD3-12141A865C9E}"/>
              </a:ext>
            </a:extLst>
          </p:cNvPr>
          <p:cNvSpPr txBox="1"/>
          <p:nvPr/>
        </p:nvSpPr>
        <p:spPr>
          <a:xfrm>
            <a:off x="680720" y="5913120"/>
            <a:ext cx="2611120" cy="523220"/>
          </a:xfrm>
          <a:prstGeom prst="rect">
            <a:avLst/>
          </a:prstGeom>
          <a:noFill/>
        </p:spPr>
        <p:txBody>
          <a:bodyPr wrap="square" rtlCol="0">
            <a:spAutoFit/>
          </a:bodyPr>
          <a:lstStyle/>
          <a:p>
            <a:r>
              <a:rPr lang="en-US" sz="2800" dirty="0"/>
              <a:t>Dialogue, Part 1</a:t>
            </a:r>
          </a:p>
        </p:txBody>
      </p:sp>
    </p:spTree>
    <p:extLst>
      <p:ext uri="{BB962C8B-B14F-4D97-AF65-F5344CB8AC3E}">
        <p14:creationId xmlns:p14="http://schemas.microsoft.com/office/powerpoint/2010/main" val="6515790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5753D-EAFD-51BB-4005-365CD5A20D8E}"/>
              </a:ext>
            </a:extLst>
          </p:cNvPr>
          <p:cNvSpPr>
            <a:spLocks noGrp="1"/>
          </p:cNvSpPr>
          <p:nvPr>
            <p:ph type="title"/>
          </p:nvPr>
        </p:nvSpPr>
        <p:spPr>
          <a:xfrm>
            <a:off x="558800" y="2103437"/>
            <a:ext cx="11140440" cy="1325563"/>
          </a:xfrm>
        </p:spPr>
        <p:txBody>
          <a:bodyPr>
            <a:noAutofit/>
          </a:bodyPr>
          <a:lstStyle/>
          <a:p>
            <a:r>
              <a:rPr lang="en-US" sz="3400" b="1" dirty="0"/>
              <a:t>A: That’s a positive sign! </a:t>
            </a:r>
            <a:br>
              <a:rPr lang="en-US" sz="3400" b="1" dirty="0"/>
            </a:br>
            <a:r>
              <a:rPr lang="en-US" sz="3400" b="1" dirty="0">
                <a:solidFill>
                  <a:srgbClr val="FF0000"/>
                </a:solidFill>
              </a:rPr>
              <a:t>B: I think so too. Don’t you have a new coworker, too? </a:t>
            </a:r>
            <a:br>
              <a:rPr lang="en-US" sz="3400" b="1" dirty="0"/>
            </a:br>
            <a:r>
              <a:rPr lang="en-US" sz="3400" b="1" dirty="0"/>
              <a:t>A: Yeah, Missy is her name. I haven’t seen her much, but I’m going to try to reach out to her on our break tomorrow and get to know her. My other coworkers tell me that she’s humble and wise and that we have a lot in common. </a:t>
            </a:r>
            <a:br>
              <a:rPr lang="en-US" sz="3400" b="1" dirty="0"/>
            </a:br>
            <a:r>
              <a:rPr lang="en-US" sz="3400" b="1" dirty="0">
                <a:solidFill>
                  <a:srgbClr val="FF0000"/>
                </a:solidFill>
              </a:rPr>
              <a:t>B: I hope you can get to know her, too!</a:t>
            </a:r>
          </a:p>
        </p:txBody>
      </p:sp>
      <p:sp>
        <p:nvSpPr>
          <p:cNvPr id="7" name="TextBox 6">
            <a:extLst>
              <a:ext uri="{FF2B5EF4-FFF2-40B4-BE49-F238E27FC236}">
                <a16:creationId xmlns:a16="http://schemas.microsoft.com/office/drawing/2014/main" id="{8AD2C2AB-0A78-0A1D-CB0F-4056E3692897}"/>
              </a:ext>
            </a:extLst>
          </p:cNvPr>
          <p:cNvSpPr txBox="1"/>
          <p:nvPr/>
        </p:nvSpPr>
        <p:spPr>
          <a:xfrm>
            <a:off x="680720" y="5913120"/>
            <a:ext cx="2611120" cy="523220"/>
          </a:xfrm>
          <a:prstGeom prst="rect">
            <a:avLst/>
          </a:prstGeom>
          <a:noFill/>
        </p:spPr>
        <p:txBody>
          <a:bodyPr wrap="square" rtlCol="0">
            <a:spAutoFit/>
          </a:bodyPr>
          <a:lstStyle/>
          <a:p>
            <a:r>
              <a:rPr lang="en-US" sz="2800" dirty="0"/>
              <a:t>Dialogue, Part 2</a:t>
            </a:r>
          </a:p>
        </p:txBody>
      </p:sp>
    </p:spTree>
    <p:extLst>
      <p:ext uri="{BB962C8B-B14F-4D97-AF65-F5344CB8AC3E}">
        <p14:creationId xmlns:p14="http://schemas.microsoft.com/office/powerpoint/2010/main" val="6247353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DAFE73-CCE6-3BB9-12DD-9D319F3698C6}"/>
              </a:ext>
            </a:extLst>
          </p:cNvPr>
          <p:cNvSpPr>
            <a:spLocks noGrp="1"/>
          </p:cNvSpPr>
          <p:nvPr>
            <p:ph type="title"/>
          </p:nvPr>
        </p:nvSpPr>
        <p:spPr>
          <a:xfrm>
            <a:off x="314960" y="395605"/>
            <a:ext cx="11562080" cy="1325563"/>
          </a:xfrm>
        </p:spPr>
        <p:txBody>
          <a:bodyPr>
            <a:noAutofit/>
          </a:bodyPr>
          <a:lstStyle/>
          <a:p>
            <a:pPr algn="ctr"/>
            <a:r>
              <a:rPr lang="en-US" sz="4900" b="1" dirty="0"/>
              <a:t>Lesson 3:  My Family Relies on Each Other.</a:t>
            </a:r>
          </a:p>
        </p:txBody>
      </p:sp>
      <p:pic>
        <p:nvPicPr>
          <p:cNvPr id="5" name="Content Placeholder 4" descr="A cartoon of two men holding a phone&#10;&#10;AI-generated content may be incorrect.">
            <a:extLst>
              <a:ext uri="{FF2B5EF4-FFF2-40B4-BE49-F238E27FC236}">
                <a16:creationId xmlns:a16="http://schemas.microsoft.com/office/drawing/2014/main" id="{00298580-6D5B-A712-D75C-62C0D28B39AC}"/>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1089096" y="1838960"/>
            <a:ext cx="10013808" cy="4417857"/>
          </a:xfrm>
        </p:spPr>
      </p:pic>
    </p:spTree>
    <p:extLst>
      <p:ext uri="{BB962C8B-B14F-4D97-AF65-F5344CB8AC3E}">
        <p14:creationId xmlns:p14="http://schemas.microsoft.com/office/powerpoint/2010/main" val="41464994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7ADC4F-5FE4-E14B-3C6B-134B3E2F672C}"/>
              </a:ext>
            </a:extLst>
          </p:cNvPr>
          <p:cNvSpPr>
            <a:spLocks noGrp="1"/>
          </p:cNvSpPr>
          <p:nvPr>
            <p:ph type="title"/>
          </p:nvPr>
        </p:nvSpPr>
        <p:spPr>
          <a:xfrm>
            <a:off x="7599680" y="2529205"/>
            <a:ext cx="5257800" cy="1325563"/>
          </a:xfrm>
        </p:spPr>
        <p:txBody>
          <a:bodyPr>
            <a:normAutofit/>
          </a:bodyPr>
          <a:lstStyle/>
          <a:p>
            <a:r>
              <a:rPr lang="en-US" sz="7900" b="1" dirty="0"/>
              <a:t>in-law</a:t>
            </a:r>
          </a:p>
        </p:txBody>
      </p:sp>
      <p:pic>
        <p:nvPicPr>
          <p:cNvPr id="4" name="Content Placeholder 3">
            <a:extLst>
              <a:ext uri="{FF2B5EF4-FFF2-40B4-BE49-F238E27FC236}">
                <a16:creationId xmlns:a16="http://schemas.microsoft.com/office/drawing/2014/main" id="{41B3854B-A7BC-FED0-5399-9A588109B097}"/>
              </a:ext>
            </a:extLst>
          </p:cNvPr>
          <p:cNvPicPr>
            <a:picLocks noGrp="1" noChangeAspect="1"/>
          </p:cNvPicPr>
          <p:nvPr>
            <p:ph idx="1"/>
          </p:nvPr>
        </p:nvPicPr>
        <p:blipFill>
          <a:blip r:embed="rId2"/>
          <a:stretch>
            <a:fillRect/>
          </a:stretch>
        </p:blipFill>
        <p:spPr>
          <a:xfrm>
            <a:off x="1068392" y="486092"/>
            <a:ext cx="5027608" cy="5885815"/>
          </a:xfrm>
          <a:prstGeom prst="rect">
            <a:avLst/>
          </a:prstGeom>
        </p:spPr>
      </p:pic>
    </p:spTree>
    <p:extLst>
      <p:ext uri="{BB962C8B-B14F-4D97-AF65-F5344CB8AC3E}">
        <p14:creationId xmlns:p14="http://schemas.microsoft.com/office/powerpoint/2010/main" val="26028572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C7A9CE-A64E-858A-B06A-13BFE98A5531}"/>
              </a:ext>
            </a:extLst>
          </p:cNvPr>
          <p:cNvSpPr>
            <a:spLocks noGrp="1"/>
          </p:cNvSpPr>
          <p:nvPr>
            <p:ph type="title"/>
          </p:nvPr>
        </p:nvSpPr>
        <p:spPr/>
        <p:txBody>
          <a:bodyPr>
            <a:normAutofit/>
          </a:bodyPr>
          <a:lstStyle/>
          <a:p>
            <a:pPr algn="ctr"/>
            <a:r>
              <a:rPr lang="en-US" sz="7900" b="1" dirty="0"/>
              <a:t>relative</a:t>
            </a:r>
          </a:p>
        </p:txBody>
      </p:sp>
      <p:pic>
        <p:nvPicPr>
          <p:cNvPr id="4" name="Content Placeholder 3">
            <a:extLst>
              <a:ext uri="{FF2B5EF4-FFF2-40B4-BE49-F238E27FC236}">
                <a16:creationId xmlns:a16="http://schemas.microsoft.com/office/drawing/2014/main" id="{658F3AB0-1CCA-9B2C-E3E1-CF4ADFE1AAA6}"/>
              </a:ext>
            </a:extLst>
          </p:cNvPr>
          <p:cNvPicPr>
            <a:picLocks noGrp="1" noChangeAspect="1"/>
          </p:cNvPicPr>
          <p:nvPr>
            <p:ph idx="1"/>
          </p:nvPr>
        </p:nvPicPr>
        <p:blipFill>
          <a:blip r:embed="rId2"/>
          <a:stretch>
            <a:fillRect/>
          </a:stretch>
        </p:blipFill>
        <p:spPr>
          <a:xfrm>
            <a:off x="2611121" y="1872684"/>
            <a:ext cx="7348652" cy="5090554"/>
          </a:xfrm>
          <a:prstGeom prst="rect">
            <a:avLst/>
          </a:prstGeom>
        </p:spPr>
      </p:pic>
    </p:spTree>
    <p:extLst>
      <p:ext uri="{BB962C8B-B14F-4D97-AF65-F5344CB8AC3E}">
        <p14:creationId xmlns:p14="http://schemas.microsoft.com/office/powerpoint/2010/main" val="315818876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4C6B51-E8C0-BF7B-739B-6D127A4823D7}"/>
              </a:ext>
            </a:extLst>
          </p:cNvPr>
          <p:cNvSpPr>
            <a:spLocks noGrp="1"/>
          </p:cNvSpPr>
          <p:nvPr>
            <p:ph type="title"/>
          </p:nvPr>
        </p:nvSpPr>
        <p:spPr/>
        <p:txBody>
          <a:bodyPr>
            <a:normAutofit/>
          </a:bodyPr>
          <a:lstStyle/>
          <a:p>
            <a:r>
              <a:rPr lang="en-US" sz="7900" b="1" dirty="0"/>
              <a:t>stepmother / stepfather</a:t>
            </a:r>
          </a:p>
        </p:txBody>
      </p:sp>
      <p:pic>
        <p:nvPicPr>
          <p:cNvPr id="4" name="Content Placeholder 3">
            <a:extLst>
              <a:ext uri="{FF2B5EF4-FFF2-40B4-BE49-F238E27FC236}">
                <a16:creationId xmlns:a16="http://schemas.microsoft.com/office/drawing/2014/main" id="{978C89CC-CCE8-92F6-7AEE-AF95BF725FDC}"/>
              </a:ext>
            </a:extLst>
          </p:cNvPr>
          <p:cNvPicPr>
            <a:picLocks noGrp="1" noChangeAspect="1"/>
          </p:cNvPicPr>
          <p:nvPr>
            <p:ph idx="1"/>
          </p:nvPr>
        </p:nvPicPr>
        <p:blipFill>
          <a:blip r:embed="rId2"/>
          <a:stretch>
            <a:fillRect/>
          </a:stretch>
        </p:blipFill>
        <p:spPr>
          <a:xfrm>
            <a:off x="2519680" y="1578928"/>
            <a:ext cx="7487920" cy="5000266"/>
          </a:xfrm>
          <a:prstGeom prst="rect">
            <a:avLst/>
          </a:prstGeom>
        </p:spPr>
      </p:pic>
    </p:spTree>
    <p:extLst>
      <p:ext uri="{BB962C8B-B14F-4D97-AF65-F5344CB8AC3E}">
        <p14:creationId xmlns:p14="http://schemas.microsoft.com/office/powerpoint/2010/main" val="4653214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C5BB9C-EA03-E969-2E67-DAE18A1B7318}"/>
              </a:ext>
            </a:extLst>
          </p:cNvPr>
          <p:cNvSpPr>
            <a:spLocks noGrp="1"/>
          </p:cNvSpPr>
          <p:nvPr>
            <p:ph type="title"/>
          </p:nvPr>
        </p:nvSpPr>
        <p:spPr>
          <a:xfrm>
            <a:off x="1315720" y="2447925"/>
            <a:ext cx="10515600" cy="1325563"/>
          </a:xfrm>
        </p:spPr>
        <p:txBody>
          <a:bodyPr>
            <a:normAutofit/>
          </a:bodyPr>
          <a:lstStyle/>
          <a:p>
            <a:r>
              <a:rPr lang="en-US" sz="7900" b="1" dirty="0"/>
              <a:t>siblings</a:t>
            </a:r>
          </a:p>
        </p:txBody>
      </p:sp>
      <p:pic>
        <p:nvPicPr>
          <p:cNvPr id="4" name="Content Placeholder 3">
            <a:extLst>
              <a:ext uri="{FF2B5EF4-FFF2-40B4-BE49-F238E27FC236}">
                <a16:creationId xmlns:a16="http://schemas.microsoft.com/office/drawing/2014/main" id="{703C4034-3051-6144-0E21-AA4CD1AC4D70}"/>
              </a:ext>
            </a:extLst>
          </p:cNvPr>
          <p:cNvPicPr>
            <a:picLocks noGrp="1" noChangeAspect="1"/>
          </p:cNvPicPr>
          <p:nvPr>
            <p:ph idx="1"/>
          </p:nvPr>
        </p:nvPicPr>
        <p:blipFill>
          <a:blip r:embed="rId2"/>
          <a:stretch>
            <a:fillRect/>
          </a:stretch>
        </p:blipFill>
        <p:spPr>
          <a:xfrm>
            <a:off x="7045851" y="262190"/>
            <a:ext cx="4307949" cy="6104678"/>
          </a:xfrm>
          <a:prstGeom prst="rect">
            <a:avLst/>
          </a:prstGeom>
        </p:spPr>
      </p:pic>
    </p:spTree>
    <p:extLst>
      <p:ext uri="{BB962C8B-B14F-4D97-AF65-F5344CB8AC3E}">
        <p14:creationId xmlns:p14="http://schemas.microsoft.com/office/powerpoint/2010/main" val="26122462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8A63C9-60D3-DB0F-C5E7-53E4639D47CC}"/>
              </a:ext>
            </a:extLst>
          </p:cNvPr>
          <p:cNvSpPr>
            <a:spLocks noGrp="1"/>
          </p:cNvSpPr>
          <p:nvPr>
            <p:ph type="title"/>
          </p:nvPr>
        </p:nvSpPr>
        <p:spPr>
          <a:xfrm>
            <a:off x="1772920" y="2663824"/>
            <a:ext cx="10515600" cy="1325563"/>
          </a:xfrm>
        </p:spPr>
        <p:txBody>
          <a:bodyPr>
            <a:normAutofit/>
          </a:bodyPr>
          <a:lstStyle/>
          <a:p>
            <a:r>
              <a:rPr lang="en-US" sz="7900" b="1" dirty="0"/>
              <a:t>spouse</a:t>
            </a:r>
          </a:p>
        </p:txBody>
      </p:sp>
      <p:pic>
        <p:nvPicPr>
          <p:cNvPr id="4" name="Picture 3">
            <a:extLst>
              <a:ext uri="{FF2B5EF4-FFF2-40B4-BE49-F238E27FC236}">
                <a16:creationId xmlns:a16="http://schemas.microsoft.com/office/drawing/2014/main" id="{E1BB0D23-BB41-3619-CE67-876E6C3BDEB0}"/>
              </a:ext>
            </a:extLst>
          </p:cNvPr>
          <p:cNvPicPr>
            <a:picLocks noChangeAspect="1"/>
          </p:cNvPicPr>
          <p:nvPr/>
        </p:nvPicPr>
        <p:blipFill>
          <a:blip r:embed="rId2"/>
          <a:stretch>
            <a:fillRect/>
          </a:stretch>
        </p:blipFill>
        <p:spPr>
          <a:xfrm>
            <a:off x="6461973" y="365123"/>
            <a:ext cx="4769907" cy="5922963"/>
          </a:xfrm>
          <a:prstGeom prst="rect">
            <a:avLst/>
          </a:prstGeom>
        </p:spPr>
      </p:pic>
    </p:spTree>
    <p:extLst>
      <p:ext uri="{BB962C8B-B14F-4D97-AF65-F5344CB8AC3E}">
        <p14:creationId xmlns:p14="http://schemas.microsoft.com/office/powerpoint/2010/main" val="1519929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15C542-05E8-C78A-5404-588EA94075D3}"/>
              </a:ext>
            </a:extLst>
          </p:cNvPr>
          <p:cNvSpPr>
            <a:spLocks noGrp="1"/>
          </p:cNvSpPr>
          <p:nvPr>
            <p:ph type="title"/>
          </p:nvPr>
        </p:nvSpPr>
        <p:spPr>
          <a:xfrm>
            <a:off x="1285240" y="2580005"/>
            <a:ext cx="10515600" cy="1325563"/>
          </a:xfrm>
        </p:spPr>
        <p:txBody>
          <a:bodyPr>
            <a:normAutofit/>
          </a:bodyPr>
          <a:lstStyle/>
          <a:p>
            <a:r>
              <a:rPr lang="en-US" sz="7900" b="1" dirty="0"/>
              <a:t>trust</a:t>
            </a:r>
          </a:p>
        </p:txBody>
      </p:sp>
      <p:pic>
        <p:nvPicPr>
          <p:cNvPr id="7" name="Content Placeholder 6">
            <a:extLst>
              <a:ext uri="{FF2B5EF4-FFF2-40B4-BE49-F238E27FC236}">
                <a16:creationId xmlns:a16="http://schemas.microsoft.com/office/drawing/2014/main" id="{D69CEFE9-FBA6-85B6-9836-AFAF80211E4D}"/>
              </a:ext>
            </a:extLst>
          </p:cNvPr>
          <p:cNvPicPr>
            <a:picLocks noGrp="1" noChangeAspect="1"/>
          </p:cNvPicPr>
          <p:nvPr>
            <p:ph idx="1"/>
          </p:nvPr>
        </p:nvPicPr>
        <p:blipFill>
          <a:blip r:embed="rId2"/>
          <a:stretch>
            <a:fillRect/>
          </a:stretch>
        </p:blipFill>
        <p:spPr>
          <a:xfrm>
            <a:off x="4812505" y="1036320"/>
            <a:ext cx="6575303" cy="4785359"/>
          </a:xfrm>
          <a:prstGeom prst="rect">
            <a:avLst/>
          </a:prstGeom>
        </p:spPr>
      </p:pic>
    </p:spTree>
    <p:extLst>
      <p:ext uri="{BB962C8B-B14F-4D97-AF65-F5344CB8AC3E}">
        <p14:creationId xmlns:p14="http://schemas.microsoft.com/office/powerpoint/2010/main" val="179224848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120721-9F4D-93DF-3923-097DD7328631}"/>
              </a:ext>
            </a:extLst>
          </p:cNvPr>
          <p:cNvSpPr>
            <a:spLocks noGrp="1"/>
          </p:cNvSpPr>
          <p:nvPr>
            <p:ph type="title"/>
          </p:nvPr>
        </p:nvSpPr>
        <p:spPr/>
        <p:txBody>
          <a:bodyPr>
            <a:normAutofit/>
          </a:bodyPr>
          <a:lstStyle/>
          <a:p>
            <a:pPr algn="ctr"/>
            <a:r>
              <a:rPr lang="en-US" sz="7900" b="1" dirty="0"/>
              <a:t>extended family</a:t>
            </a:r>
          </a:p>
        </p:txBody>
      </p:sp>
      <p:pic>
        <p:nvPicPr>
          <p:cNvPr id="4" name="Content Placeholder 3">
            <a:extLst>
              <a:ext uri="{FF2B5EF4-FFF2-40B4-BE49-F238E27FC236}">
                <a16:creationId xmlns:a16="http://schemas.microsoft.com/office/drawing/2014/main" id="{66D20E8F-E98E-73C3-8F52-A65600043B40}"/>
              </a:ext>
            </a:extLst>
          </p:cNvPr>
          <p:cNvPicPr>
            <a:picLocks noGrp="1" noChangeAspect="1"/>
          </p:cNvPicPr>
          <p:nvPr>
            <p:ph idx="1"/>
          </p:nvPr>
        </p:nvPicPr>
        <p:blipFill>
          <a:blip r:embed="rId2"/>
          <a:stretch>
            <a:fillRect/>
          </a:stretch>
        </p:blipFill>
        <p:spPr>
          <a:xfrm>
            <a:off x="2319573" y="1503680"/>
            <a:ext cx="7552853" cy="5232008"/>
          </a:xfrm>
          <a:prstGeom prst="rect">
            <a:avLst/>
          </a:prstGeom>
        </p:spPr>
      </p:pic>
    </p:spTree>
    <p:extLst>
      <p:ext uri="{BB962C8B-B14F-4D97-AF65-F5344CB8AC3E}">
        <p14:creationId xmlns:p14="http://schemas.microsoft.com/office/powerpoint/2010/main" val="341584061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13B9E-4725-9B2D-D63C-579F5B9E1ECC}"/>
              </a:ext>
            </a:extLst>
          </p:cNvPr>
          <p:cNvSpPr>
            <a:spLocks noGrp="1"/>
          </p:cNvSpPr>
          <p:nvPr>
            <p:ph type="title"/>
          </p:nvPr>
        </p:nvSpPr>
        <p:spPr>
          <a:xfrm>
            <a:off x="939800" y="2407285"/>
            <a:ext cx="10515600" cy="1325563"/>
          </a:xfrm>
        </p:spPr>
        <p:txBody>
          <a:bodyPr>
            <a:normAutofit/>
          </a:bodyPr>
          <a:lstStyle/>
          <a:p>
            <a:r>
              <a:rPr lang="en-US" sz="7900" b="1" dirty="0"/>
              <a:t>single parent</a:t>
            </a:r>
          </a:p>
        </p:txBody>
      </p:sp>
      <p:pic>
        <p:nvPicPr>
          <p:cNvPr id="4" name="Content Placeholder 3">
            <a:extLst>
              <a:ext uri="{FF2B5EF4-FFF2-40B4-BE49-F238E27FC236}">
                <a16:creationId xmlns:a16="http://schemas.microsoft.com/office/drawing/2014/main" id="{9CBD4AFF-194D-0B57-63CB-9C63BC95809F}"/>
              </a:ext>
            </a:extLst>
          </p:cNvPr>
          <p:cNvPicPr>
            <a:picLocks noGrp="1" noChangeAspect="1"/>
          </p:cNvPicPr>
          <p:nvPr>
            <p:ph idx="1"/>
          </p:nvPr>
        </p:nvPicPr>
        <p:blipFill>
          <a:blip r:embed="rId2"/>
          <a:stretch>
            <a:fillRect/>
          </a:stretch>
        </p:blipFill>
        <p:spPr>
          <a:xfrm>
            <a:off x="6751460" y="381848"/>
            <a:ext cx="4317860" cy="6094304"/>
          </a:xfrm>
          <a:prstGeom prst="rect">
            <a:avLst/>
          </a:prstGeom>
        </p:spPr>
      </p:pic>
    </p:spTree>
    <p:extLst>
      <p:ext uri="{BB962C8B-B14F-4D97-AF65-F5344CB8AC3E}">
        <p14:creationId xmlns:p14="http://schemas.microsoft.com/office/powerpoint/2010/main" val="45858569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F2FCB-2EBB-5B3F-BF4A-0BCA93A23808}"/>
              </a:ext>
            </a:extLst>
          </p:cNvPr>
          <p:cNvSpPr>
            <a:spLocks noGrp="1"/>
          </p:cNvSpPr>
          <p:nvPr>
            <p:ph type="title"/>
          </p:nvPr>
        </p:nvSpPr>
        <p:spPr>
          <a:xfrm>
            <a:off x="1590040" y="2458085"/>
            <a:ext cx="10515600" cy="1325563"/>
          </a:xfrm>
        </p:spPr>
        <p:txBody>
          <a:bodyPr>
            <a:normAutofit/>
          </a:bodyPr>
          <a:lstStyle/>
          <a:p>
            <a:r>
              <a:rPr lang="en-US" sz="7900" b="1" dirty="0"/>
              <a:t>close-knit</a:t>
            </a:r>
          </a:p>
        </p:txBody>
      </p:sp>
      <p:pic>
        <p:nvPicPr>
          <p:cNvPr id="5" name="Content Placeholder 4" descr="A person and a child wrapped in blankets&#10;&#10;AI-generated content may be incorrect.">
            <a:extLst>
              <a:ext uri="{FF2B5EF4-FFF2-40B4-BE49-F238E27FC236}">
                <a16:creationId xmlns:a16="http://schemas.microsoft.com/office/drawing/2014/main" id="{80CABE08-FE8C-66E4-C995-3F431F436A97}"/>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7324860" y="440179"/>
            <a:ext cx="3566660" cy="5977642"/>
          </a:xfrm>
        </p:spPr>
      </p:pic>
    </p:spTree>
    <p:extLst>
      <p:ext uri="{BB962C8B-B14F-4D97-AF65-F5344CB8AC3E}">
        <p14:creationId xmlns:p14="http://schemas.microsoft.com/office/powerpoint/2010/main" val="152400993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324F-AB21-4304-6EE2-C929FFE6D943}"/>
              </a:ext>
            </a:extLst>
          </p:cNvPr>
          <p:cNvSpPr>
            <a:spLocks noGrp="1"/>
          </p:cNvSpPr>
          <p:nvPr>
            <p:ph type="title"/>
          </p:nvPr>
        </p:nvSpPr>
        <p:spPr>
          <a:xfrm>
            <a:off x="7468908" y="2275205"/>
            <a:ext cx="4587240" cy="1325563"/>
          </a:xfrm>
        </p:spPr>
        <p:txBody>
          <a:bodyPr>
            <a:normAutofit/>
          </a:bodyPr>
          <a:lstStyle/>
          <a:p>
            <a:r>
              <a:rPr lang="en-US" sz="7900" b="1" dirty="0"/>
              <a:t>forgive</a:t>
            </a:r>
          </a:p>
        </p:txBody>
      </p:sp>
      <p:pic>
        <p:nvPicPr>
          <p:cNvPr id="4" name="Content Placeholder 3">
            <a:extLst>
              <a:ext uri="{FF2B5EF4-FFF2-40B4-BE49-F238E27FC236}">
                <a16:creationId xmlns:a16="http://schemas.microsoft.com/office/drawing/2014/main" id="{3AC22824-9DA0-4E72-7A10-E8D341718A5B}"/>
              </a:ext>
            </a:extLst>
          </p:cNvPr>
          <p:cNvPicPr>
            <a:picLocks noGrp="1" noChangeAspect="1"/>
          </p:cNvPicPr>
          <p:nvPr>
            <p:ph idx="1"/>
          </p:nvPr>
        </p:nvPicPr>
        <p:blipFill>
          <a:blip r:embed="rId2"/>
          <a:stretch>
            <a:fillRect/>
          </a:stretch>
        </p:blipFill>
        <p:spPr>
          <a:xfrm>
            <a:off x="995680" y="633934"/>
            <a:ext cx="5500769" cy="5590131"/>
          </a:xfrm>
          <a:prstGeom prst="rect">
            <a:avLst/>
          </a:prstGeom>
        </p:spPr>
      </p:pic>
    </p:spTree>
    <p:extLst>
      <p:ext uri="{BB962C8B-B14F-4D97-AF65-F5344CB8AC3E}">
        <p14:creationId xmlns:p14="http://schemas.microsoft.com/office/powerpoint/2010/main" val="350040374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38C32A-9CDF-19C4-B184-8A50B6A67BDC}"/>
              </a:ext>
            </a:extLst>
          </p:cNvPr>
          <p:cNvSpPr>
            <a:spLocks noGrp="1"/>
          </p:cNvSpPr>
          <p:nvPr>
            <p:ph type="title"/>
          </p:nvPr>
        </p:nvSpPr>
        <p:spPr>
          <a:xfrm>
            <a:off x="1935480" y="2427605"/>
            <a:ext cx="10515600" cy="1325563"/>
          </a:xfrm>
        </p:spPr>
        <p:txBody>
          <a:bodyPr>
            <a:normAutofit/>
          </a:bodyPr>
          <a:lstStyle/>
          <a:p>
            <a:r>
              <a:rPr lang="en-US" sz="7900" b="1" dirty="0"/>
              <a:t>rely on</a:t>
            </a:r>
          </a:p>
        </p:txBody>
      </p:sp>
      <p:pic>
        <p:nvPicPr>
          <p:cNvPr id="4" name="Content Placeholder 3">
            <a:extLst>
              <a:ext uri="{FF2B5EF4-FFF2-40B4-BE49-F238E27FC236}">
                <a16:creationId xmlns:a16="http://schemas.microsoft.com/office/drawing/2014/main" id="{B19CEC77-2B91-405B-AC35-8717FA1D8AB3}"/>
              </a:ext>
            </a:extLst>
          </p:cNvPr>
          <p:cNvPicPr>
            <a:picLocks noGrp="1" noChangeAspect="1"/>
          </p:cNvPicPr>
          <p:nvPr>
            <p:ph idx="1"/>
          </p:nvPr>
        </p:nvPicPr>
        <p:blipFill>
          <a:blip r:embed="rId2"/>
          <a:stretch>
            <a:fillRect/>
          </a:stretch>
        </p:blipFill>
        <p:spPr>
          <a:xfrm>
            <a:off x="6858000" y="359738"/>
            <a:ext cx="4058919" cy="6322227"/>
          </a:xfrm>
          <a:prstGeom prst="rect">
            <a:avLst/>
          </a:prstGeom>
        </p:spPr>
      </p:pic>
    </p:spTree>
    <p:extLst>
      <p:ext uri="{BB962C8B-B14F-4D97-AF65-F5344CB8AC3E}">
        <p14:creationId xmlns:p14="http://schemas.microsoft.com/office/powerpoint/2010/main" val="209509043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928F7D-2525-CB56-9AA2-09EBA4A6C7FD}"/>
              </a:ext>
            </a:extLst>
          </p:cNvPr>
          <p:cNvSpPr>
            <a:spLocks noGrp="1"/>
          </p:cNvSpPr>
          <p:nvPr>
            <p:ph type="title"/>
          </p:nvPr>
        </p:nvSpPr>
        <p:spPr>
          <a:xfrm>
            <a:off x="137160" y="212725"/>
            <a:ext cx="11917680" cy="1325563"/>
          </a:xfrm>
        </p:spPr>
        <p:txBody>
          <a:bodyPr>
            <a:noAutofit/>
          </a:bodyPr>
          <a:lstStyle/>
          <a:p>
            <a:r>
              <a:rPr lang="en-US" sz="5600" b="1" dirty="0"/>
              <a:t>The apple doesn’t fall far from the tree.</a:t>
            </a:r>
          </a:p>
        </p:txBody>
      </p:sp>
      <p:pic>
        <p:nvPicPr>
          <p:cNvPr id="4" name="Content Placeholder 3">
            <a:extLst>
              <a:ext uri="{FF2B5EF4-FFF2-40B4-BE49-F238E27FC236}">
                <a16:creationId xmlns:a16="http://schemas.microsoft.com/office/drawing/2014/main" id="{F0883059-4C32-12A4-D556-965E610C1E0C}"/>
              </a:ext>
            </a:extLst>
          </p:cNvPr>
          <p:cNvPicPr>
            <a:picLocks noGrp="1" noChangeAspect="1"/>
          </p:cNvPicPr>
          <p:nvPr>
            <p:ph idx="1"/>
          </p:nvPr>
        </p:nvPicPr>
        <p:blipFill>
          <a:blip r:embed="rId2"/>
          <a:stretch>
            <a:fillRect/>
          </a:stretch>
        </p:blipFill>
        <p:spPr>
          <a:xfrm>
            <a:off x="2725806" y="1690688"/>
            <a:ext cx="6550273" cy="5086195"/>
          </a:xfrm>
          <a:prstGeom prst="rect">
            <a:avLst/>
          </a:prstGeom>
        </p:spPr>
      </p:pic>
    </p:spTree>
    <p:extLst>
      <p:ext uri="{BB962C8B-B14F-4D97-AF65-F5344CB8AC3E}">
        <p14:creationId xmlns:p14="http://schemas.microsoft.com/office/powerpoint/2010/main" val="290898134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4736D2-1B5B-C08F-62C6-97AA6302091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6AE5A70-4009-5F4C-B09E-A8CAC4E305AD}"/>
              </a:ext>
            </a:extLst>
          </p:cNvPr>
          <p:cNvSpPr>
            <a:spLocks noGrp="1"/>
          </p:cNvSpPr>
          <p:nvPr>
            <p:ph type="title"/>
          </p:nvPr>
        </p:nvSpPr>
        <p:spPr>
          <a:xfrm>
            <a:off x="1071880" y="2011045"/>
            <a:ext cx="10515600" cy="1325563"/>
          </a:xfrm>
        </p:spPr>
        <p:txBody>
          <a:bodyPr>
            <a:noAutofit/>
          </a:bodyPr>
          <a:lstStyle/>
          <a:p>
            <a:r>
              <a:rPr lang="en-US" sz="5000" b="1" dirty="0"/>
              <a:t>A: Tell me about your </a:t>
            </a:r>
            <a:r>
              <a:rPr lang="en-US" sz="5000" b="1" u="sng" dirty="0"/>
              <a:t>extended family</a:t>
            </a:r>
            <a:r>
              <a:rPr lang="en-US" sz="5000" b="1" dirty="0"/>
              <a:t>. </a:t>
            </a:r>
            <a:br>
              <a:rPr lang="en-US" sz="5000" b="1" dirty="0"/>
            </a:br>
            <a:br>
              <a:rPr lang="en-US" sz="5000" b="1" dirty="0"/>
            </a:br>
            <a:r>
              <a:rPr lang="en-US" sz="5000" b="1" dirty="0">
                <a:solidFill>
                  <a:srgbClr val="FF0000"/>
                </a:solidFill>
              </a:rPr>
              <a:t>B: We rely on each other.</a:t>
            </a:r>
          </a:p>
        </p:txBody>
      </p:sp>
      <p:pic>
        <p:nvPicPr>
          <p:cNvPr id="4" name="Picture 3">
            <a:extLst>
              <a:ext uri="{FF2B5EF4-FFF2-40B4-BE49-F238E27FC236}">
                <a16:creationId xmlns:a16="http://schemas.microsoft.com/office/drawing/2014/main" id="{A7DE9834-9535-3358-DE61-C922630BEE79}"/>
              </a:ext>
            </a:extLst>
          </p:cNvPr>
          <p:cNvPicPr>
            <a:picLocks noChangeAspect="1"/>
          </p:cNvPicPr>
          <p:nvPr/>
        </p:nvPicPr>
        <p:blipFill>
          <a:blip r:embed="rId2"/>
          <a:stretch>
            <a:fillRect/>
          </a:stretch>
        </p:blipFill>
        <p:spPr>
          <a:xfrm>
            <a:off x="637835" y="5695663"/>
            <a:ext cx="4901609" cy="749873"/>
          </a:xfrm>
          <a:prstGeom prst="rect">
            <a:avLst/>
          </a:prstGeom>
        </p:spPr>
      </p:pic>
    </p:spTree>
    <p:extLst>
      <p:ext uri="{BB962C8B-B14F-4D97-AF65-F5344CB8AC3E}">
        <p14:creationId xmlns:p14="http://schemas.microsoft.com/office/powerpoint/2010/main" val="310304481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E5300-5984-A181-5DBF-9610FB2118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789028-A00B-875F-F07A-B7B68494775D}"/>
              </a:ext>
            </a:extLst>
          </p:cNvPr>
          <p:cNvSpPr>
            <a:spLocks noGrp="1"/>
          </p:cNvSpPr>
          <p:nvPr>
            <p:ph type="title"/>
          </p:nvPr>
        </p:nvSpPr>
        <p:spPr>
          <a:xfrm>
            <a:off x="508000" y="2304851"/>
            <a:ext cx="11358880" cy="1325563"/>
          </a:xfrm>
        </p:spPr>
        <p:txBody>
          <a:bodyPr>
            <a:noAutofit/>
          </a:bodyPr>
          <a:lstStyle/>
          <a:p>
            <a:r>
              <a:rPr lang="en-US" sz="3400" b="1" dirty="0"/>
              <a:t>A:  Did I tell you that some of my relatives are coming to visit? </a:t>
            </a:r>
            <a:br>
              <a:rPr lang="en-US" sz="3400" b="1" dirty="0"/>
            </a:br>
            <a:r>
              <a:rPr lang="en-US" sz="3400" b="1" dirty="0">
                <a:solidFill>
                  <a:srgbClr val="FF0000"/>
                </a:solidFill>
              </a:rPr>
              <a:t>B: No, you didn’t. That’s exciting! Who’s coming? </a:t>
            </a:r>
            <a:br>
              <a:rPr lang="en-US" sz="3400" b="1" dirty="0">
                <a:solidFill>
                  <a:srgbClr val="FF0000"/>
                </a:solidFill>
              </a:rPr>
            </a:br>
            <a:r>
              <a:rPr lang="en-US" sz="3400" b="1" dirty="0"/>
              <a:t>A: My mother and stepfather, my siblings, and my cousins. </a:t>
            </a:r>
            <a:br>
              <a:rPr lang="en-US" sz="3400" b="1" dirty="0"/>
            </a:br>
            <a:r>
              <a:rPr lang="en-US" sz="3400" b="1" dirty="0">
                <a:solidFill>
                  <a:srgbClr val="FF0000"/>
                </a:solidFill>
              </a:rPr>
              <a:t>B: That’s great. I didn’t know you had a stepfather. </a:t>
            </a:r>
            <a:br>
              <a:rPr lang="en-US" sz="3400" b="1" dirty="0">
                <a:solidFill>
                  <a:srgbClr val="FF0000"/>
                </a:solidFill>
              </a:rPr>
            </a:br>
            <a:r>
              <a:rPr lang="en-US" sz="3400" b="1" dirty="0"/>
              <a:t>A: Yeah, my dad passed away when I was little. My mom was a single parent until I was 13. I’m happy that she has a spouse again. Here’s a picture of them. </a:t>
            </a:r>
            <a:br>
              <a:rPr lang="en-US" sz="3400" b="1" dirty="0"/>
            </a:br>
            <a:r>
              <a:rPr lang="en-US" sz="3400" b="1" dirty="0">
                <a:solidFill>
                  <a:srgbClr val="FF0000"/>
                </a:solidFill>
              </a:rPr>
              <a:t>B: Wow, the apple doesn’t fall far from the tree. You look just like your mom!</a:t>
            </a:r>
          </a:p>
        </p:txBody>
      </p:sp>
      <p:sp>
        <p:nvSpPr>
          <p:cNvPr id="6" name="TextBox 5">
            <a:extLst>
              <a:ext uri="{FF2B5EF4-FFF2-40B4-BE49-F238E27FC236}">
                <a16:creationId xmlns:a16="http://schemas.microsoft.com/office/drawing/2014/main" id="{DB796EEE-782D-257F-399D-EDF552A85E43}"/>
              </a:ext>
            </a:extLst>
          </p:cNvPr>
          <p:cNvSpPr txBox="1"/>
          <p:nvPr/>
        </p:nvSpPr>
        <p:spPr>
          <a:xfrm>
            <a:off x="680720" y="5913120"/>
            <a:ext cx="2611120" cy="523220"/>
          </a:xfrm>
          <a:prstGeom prst="rect">
            <a:avLst/>
          </a:prstGeom>
          <a:noFill/>
        </p:spPr>
        <p:txBody>
          <a:bodyPr wrap="square" rtlCol="0">
            <a:spAutoFit/>
          </a:bodyPr>
          <a:lstStyle/>
          <a:p>
            <a:r>
              <a:rPr lang="en-US" sz="2800" dirty="0"/>
              <a:t>Dialogue, Part 1</a:t>
            </a:r>
          </a:p>
        </p:txBody>
      </p:sp>
    </p:spTree>
    <p:extLst>
      <p:ext uri="{BB962C8B-B14F-4D97-AF65-F5344CB8AC3E}">
        <p14:creationId xmlns:p14="http://schemas.microsoft.com/office/powerpoint/2010/main" val="349052033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4FD69E-9A28-5E84-098C-3ABF98583C2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6AE245B-832E-7C1C-8541-8556A2468A17}"/>
              </a:ext>
            </a:extLst>
          </p:cNvPr>
          <p:cNvSpPr>
            <a:spLocks noGrp="1"/>
          </p:cNvSpPr>
          <p:nvPr>
            <p:ph type="title"/>
          </p:nvPr>
        </p:nvSpPr>
        <p:spPr>
          <a:xfrm>
            <a:off x="487680" y="2304851"/>
            <a:ext cx="11369040" cy="1325563"/>
          </a:xfrm>
        </p:spPr>
        <p:txBody>
          <a:bodyPr>
            <a:normAutofit fontScale="90000"/>
          </a:bodyPr>
          <a:lstStyle/>
          <a:p>
            <a:r>
              <a:rPr lang="en-US" sz="3800" b="1" dirty="0"/>
              <a:t>A:  Aww, thanks. What about your family? </a:t>
            </a:r>
            <a:br>
              <a:rPr lang="en-US" sz="3800" b="1" dirty="0"/>
            </a:br>
            <a:r>
              <a:rPr lang="en-US" sz="3800" b="1" dirty="0">
                <a:solidFill>
                  <a:srgbClr val="FF0000"/>
                </a:solidFill>
              </a:rPr>
              <a:t>B: Well, I don’t have any siblings, but my extended family is pretty close-knit and spends a lot of time together. We rely on each other when we have problems and forgive each other when we mess up. We have a deep trust between us. When I lived with my parents, I was spending all of my free time with my whole family. </a:t>
            </a:r>
            <a:br>
              <a:rPr lang="en-US" sz="3800" b="1" dirty="0"/>
            </a:br>
            <a:r>
              <a:rPr lang="en-US" sz="3800" b="1" dirty="0"/>
              <a:t>A: That’s really special. Are you close with your in-laws, too? </a:t>
            </a:r>
            <a:br>
              <a:rPr lang="en-US" sz="3800" b="1" dirty="0"/>
            </a:br>
            <a:r>
              <a:rPr lang="en-US" sz="3800" b="1" dirty="0">
                <a:solidFill>
                  <a:srgbClr val="FF0000"/>
                </a:solidFill>
              </a:rPr>
              <a:t>B: Not yet, but we’re working on it.</a:t>
            </a:r>
          </a:p>
        </p:txBody>
      </p:sp>
      <p:sp>
        <p:nvSpPr>
          <p:cNvPr id="6" name="TextBox 5">
            <a:extLst>
              <a:ext uri="{FF2B5EF4-FFF2-40B4-BE49-F238E27FC236}">
                <a16:creationId xmlns:a16="http://schemas.microsoft.com/office/drawing/2014/main" id="{90ADED90-B380-48DA-6C45-169750106901}"/>
              </a:ext>
            </a:extLst>
          </p:cNvPr>
          <p:cNvSpPr txBox="1"/>
          <p:nvPr/>
        </p:nvSpPr>
        <p:spPr>
          <a:xfrm>
            <a:off x="680720" y="5913120"/>
            <a:ext cx="2611120" cy="523220"/>
          </a:xfrm>
          <a:prstGeom prst="rect">
            <a:avLst/>
          </a:prstGeom>
          <a:noFill/>
        </p:spPr>
        <p:txBody>
          <a:bodyPr wrap="square" rtlCol="0">
            <a:spAutoFit/>
          </a:bodyPr>
          <a:lstStyle/>
          <a:p>
            <a:r>
              <a:rPr lang="en-US" sz="2800" dirty="0"/>
              <a:t>Dialogue, Part 2</a:t>
            </a:r>
          </a:p>
        </p:txBody>
      </p:sp>
    </p:spTree>
    <p:extLst>
      <p:ext uri="{BB962C8B-B14F-4D97-AF65-F5344CB8AC3E}">
        <p14:creationId xmlns:p14="http://schemas.microsoft.com/office/powerpoint/2010/main" val="372842305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6FD398-23ED-EAA5-77A4-53D3E859937F}"/>
              </a:ext>
            </a:extLst>
          </p:cNvPr>
          <p:cNvSpPr>
            <a:spLocks noGrp="1"/>
          </p:cNvSpPr>
          <p:nvPr>
            <p:ph type="title"/>
          </p:nvPr>
        </p:nvSpPr>
        <p:spPr>
          <a:xfrm>
            <a:off x="838200" y="225677"/>
            <a:ext cx="10515600" cy="1325563"/>
          </a:xfrm>
        </p:spPr>
        <p:txBody>
          <a:bodyPr>
            <a:normAutofit/>
          </a:bodyPr>
          <a:lstStyle/>
          <a:p>
            <a:pPr algn="ctr"/>
            <a:r>
              <a:rPr lang="en-US" sz="5000" b="1" dirty="0"/>
              <a:t>Lesson 4:  I Know about Raising Kids.</a:t>
            </a:r>
          </a:p>
        </p:txBody>
      </p:sp>
      <p:pic>
        <p:nvPicPr>
          <p:cNvPr id="5" name="Content Placeholder 4" descr="A cartoon of a person standing in a store&#10;&#10;AI-generated content may be incorrect.">
            <a:extLst>
              <a:ext uri="{FF2B5EF4-FFF2-40B4-BE49-F238E27FC236}">
                <a16:creationId xmlns:a16="http://schemas.microsoft.com/office/drawing/2014/main" id="{FA659F3A-09F7-7BBA-2F10-A454CA635F4E}"/>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1206500" y="1763554"/>
            <a:ext cx="9779000" cy="4314265"/>
          </a:xfrm>
        </p:spPr>
      </p:pic>
    </p:spTree>
    <p:extLst>
      <p:ext uri="{BB962C8B-B14F-4D97-AF65-F5344CB8AC3E}">
        <p14:creationId xmlns:p14="http://schemas.microsoft.com/office/powerpoint/2010/main" val="7480503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7311BB-18E6-B0E0-C31A-212CC7995D85}"/>
              </a:ext>
            </a:extLst>
          </p:cNvPr>
          <p:cNvSpPr>
            <a:spLocks noGrp="1"/>
          </p:cNvSpPr>
          <p:nvPr>
            <p:ph type="title"/>
          </p:nvPr>
        </p:nvSpPr>
        <p:spPr/>
        <p:txBody>
          <a:bodyPr>
            <a:normAutofit/>
          </a:bodyPr>
          <a:lstStyle/>
          <a:p>
            <a:pPr algn="ctr"/>
            <a:r>
              <a:rPr lang="en-US" sz="7900" b="1" dirty="0"/>
              <a:t>raise</a:t>
            </a:r>
          </a:p>
        </p:txBody>
      </p:sp>
      <p:pic>
        <p:nvPicPr>
          <p:cNvPr id="4" name="Content Placeholder 3">
            <a:extLst>
              <a:ext uri="{FF2B5EF4-FFF2-40B4-BE49-F238E27FC236}">
                <a16:creationId xmlns:a16="http://schemas.microsoft.com/office/drawing/2014/main" id="{D0A3352D-A3D7-CF59-D74A-732A15A4DC8E}"/>
              </a:ext>
            </a:extLst>
          </p:cNvPr>
          <p:cNvPicPr>
            <a:picLocks noGrp="1" noChangeAspect="1"/>
          </p:cNvPicPr>
          <p:nvPr>
            <p:ph idx="1"/>
          </p:nvPr>
        </p:nvPicPr>
        <p:blipFill>
          <a:blip r:embed="rId2"/>
          <a:stretch>
            <a:fillRect/>
          </a:stretch>
        </p:blipFill>
        <p:spPr>
          <a:xfrm>
            <a:off x="2905760" y="1690688"/>
            <a:ext cx="6133882" cy="4693966"/>
          </a:xfrm>
          <a:prstGeom prst="rect">
            <a:avLst/>
          </a:prstGeom>
        </p:spPr>
      </p:pic>
    </p:spTree>
    <p:extLst>
      <p:ext uri="{BB962C8B-B14F-4D97-AF65-F5344CB8AC3E}">
        <p14:creationId xmlns:p14="http://schemas.microsoft.com/office/powerpoint/2010/main" val="301691114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46BDD1-97A5-1CCA-B3ED-1BFC1C200A5F}"/>
              </a:ext>
            </a:extLst>
          </p:cNvPr>
          <p:cNvSpPr>
            <a:spLocks noGrp="1"/>
          </p:cNvSpPr>
          <p:nvPr>
            <p:ph type="title"/>
          </p:nvPr>
        </p:nvSpPr>
        <p:spPr/>
        <p:txBody>
          <a:bodyPr>
            <a:normAutofit/>
          </a:bodyPr>
          <a:lstStyle/>
          <a:p>
            <a:pPr algn="ctr"/>
            <a:r>
              <a:rPr lang="en-US" sz="7900" b="1" dirty="0"/>
              <a:t>respect</a:t>
            </a:r>
          </a:p>
        </p:txBody>
      </p:sp>
      <p:pic>
        <p:nvPicPr>
          <p:cNvPr id="4" name="Content Placeholder 3">
            <a:extLst>
              <a:ext uri="{FF2B5EF4-FFF2-40B4-BE49-F238E27FC236}">
                <a16:creationId xmlns:a16="http://schemas.microsoft.com/office/drawing/2014/main" id="{AC9E4A2A-9CDD-4C5A-7C2A-5BAA3D851614}"/>
              </a:ext>
            </a:extLst>
          </p:cNvPr>
          <p:cNvPicPr>
            <a:picLocks noGrp="1" noChangeAspect="1"/>
          </p:cNvPicPr>
          <p:nvPr>
            <p:ph idx="1"/>
          </p:nvPr>
        </p:nvPicPr>
        <p:blipFill>
          <a:blip r:embed="rId2"/>
          <a:stretch>
            <a:fillRect/>
          </a:stretch>
        </p:blipFill>
        <p:spPr>
          <a:xfrm>
            <a:off x="3017520" y="1792195"/>
            <a:ext cx="5902959" cy="4528994"/>
          </a:xfrm>
          <a:prstGeom prst="rect">
            <a:avLst/>
          </a:prstGeom>
        </p:spPr>
      </p:pic>
    </p:spTree>
    <p:extLst>
      <p:ext uri="{BB962C8B-B14F-4D97-AF65-F5344CB8AC3E}">
        <p14:creationId xmlns:p14="http://schemas.microsoft.com/office/powerpoint/2010/main" val="94644597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4BDF98B-1AA8-4453-8254-92D3FAF7BC28}"/>
              </a:ext>
            </a:extLst>
          </p:cNvPr>
          <p:cNvPicPr>
            <a:picLocks noChangeAspect="1"/>
          </p:cNvPicPr>
          <p:nvPr/>
        </p:nvPicPr>
        <p:blipFill>
          <a:blip r:embed="rId2"/>
          <a:stretch>
            <a:fillRect/>
          </a:stretch>
        </p:blipFill>
        <p:spPr>
          <a:xfrm>
            <a:off x="603378" y="619988"/>
            <a:ext cx="6092239" cy="5282972"/>
          </a:xfrm>
          <a:prstGeom prst="rect">
            <a:avLst/>
          </a:prstGeom>
        </p:spPr>
      </p:pic>
      <p:sp>
        <p:nvSpPr>
          <p:cNvPr id="2" name="Title 1">
            <a:extLst>
              <a:ext uri="{FF2B5EF4-FFF2-40B4-BE49-F238E27FC236}">
                <a16:creationId xmlns:a16="http://schemas.microsoft.com/office/drawing/2014/main" id="{98162FD7-57AF-C1CE-8708-36A602A7E868}"/>
              </a:ext>
            </a:extLst>
          </p:cNvPr>
          <p:cNvSpPr>
            <a:spLocks noGrp="1"/>
          </p:cNvSpPr>
          <p:nvPr>
            <p:ph type="title"/>
          </p:nvPr>
        </p:nvSpPr>
        <p:spPr>
          <a:xfrm>
            <a:off x="6878320" y="2437765"/>
            <a:ext cx="4810760" cy="1325563"/>
          </a:xfrm>
        </p:spPr>
        <p:txBody>
          <a:bodyPr>
            <a:normAutofit/>
          </a:bodyPr>
          <a:lstStyle/>
          <a:p>
            <a:r>
              <a:rPr lang="en-US" sz="7900" b="1" dirty="0"/>
              <a:t>discipline</a:t>
            </a:r>
          </a:p>
        </p:txBody>
      </p:sp>
    </p:spTree>
    <p:extLst>
      <p:ext uri="{BB962C8B-B14F-4D97-AF65-F5344CB8AC3E}">
        <p14:creationId xmlns:p14="http://schemas.microsoft.com/office/powerpoint/2010/main" val="330284650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936B49-8919-B318-572C-E7A0F4195C21}"/>
              </a:ext>
            </a:extLst>
          </p:cNvPr>
          <p:cNvSpPr>
            <a:spLocks noGrp="1"/>
          </p:cNvSpPr>
          <p:nvPr>
            <p:ph type="title"/>
          </p:nvPr>
        </p:nvSpPr>
        <p:spPr/>
        <p:txBody>
          <a:bodyPr>
            <a:normAutofit/>
          </a:bodyPr>
          <a:lstStyle/>
          <a:p>
            <a:pPr algn="ctr"/>
            <a:r>
              <a:rPr lang="en-US" sz="7900" b="1" dirty="0"/>
              <a:t>engage</a:t>
            </a:r>
          </a:p>
        </p:txBody>
      </p:sp>
      <p:pic>
        <p:nvPicPr>
          <p:cNvPr id="4" name="Content Placeholder 3">
            <a:extLst>
              <a:ext uri="{FF2B5EF4-FFF2-40B4-BE49-F238E27FC236}">
                <a16:creationId xmlns:a16="http://schemas.microsoft.com/office/drawing/2014/main" id="{1A22C262-4987-F9DB-F497-4546B7732F35}"/>
              </a:ext>
            </a:extLst>
          </p:cNvPr>
          <p:cNvPicPr>
            <a:picLocks noGrp="1" noChangeAspect="1"/>
          </p:cNvPicPr>
          <p:nvPr>
            <p:ph idx="1"/>
          </p:nvPr>
        </p:nvPicPr>
        <p:blipFill>
          <a:blip r:embed="rId2"/>
          <a:stretch>
            <a:fillRect/>
          </a:stretch>
        </p:blipFill>
        <p:spPr>
          <a:xfrm>
            <a:off x="2656840" y="1690688"/>
            <a:ext cx="6878320" cy="4852377"/>
          </a:xfrm>
          <a:prstGeom prst="rect">
            <a:avLst/>
          </a:prstGeom>
        </p:spPr>
      </p:pic>
    </p:spTree>
    <p:extLst>
      <p:ext uri="{BB962C8B-B14F-4D97-AF65-F5344CB8AC3E}">
        <p14:creationId xmlns:p14="http://schemas.microsoft.com/office/powerpoint/2010/main" val="181100413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BC66ED-4135-745A-9F1D-C8DF02EA1A79}"/>
              </a:ext>
            </a:extLst>
          </p:cNvPr>
          <p:cNvSpPr>
            <a:spLocks noGrp="1"/>
          </p:cNvSpPr>
          <p:nvPr>
            <p:ph type="title"/>
          </p:nvPr>
        </p:nvSpPr>
        <p:spPr>
          <a:xfrm>
            <a:off x="838200" y="347093"/>
            <a:ext cx="10515600" cy="1325563"/>
          </a:xfrm>
        </p:spPr>
        <p:txBody>
          <a:bodyPr>
            <a:normAutofit/>
          </a:bodyPr>
          <a:lstStyle/>
          <a:p>
            <a:pPr algn="ctr"/>
            <a:r>
              <a:rPr lang="en-US" sz="7900" b="1" dirty="0"/>
              <a:t>behave / misbehave</a:t>
            </a:r>
          </a:p>
        </p:txBody>
      </p:sp>
      <p:pic>
        <p:nvPicPr>
          <p:cNvPr id="4" name="Content Placeholder 3">
            <a:extLst>
              <a:ext uri="{FF2B5EF4-FFF2-40B4-BE49-F238E27FC236}">
                <a16:creationId xmlns:a16="http://schemas.microsoft.com/office/drawing/2014/main" id="{3E5863C8-F44C-471F-0F5D-3D00C82087AB}"/>
              </a:ext>
            </a:extLst>
          </p:cNvPr>
          <p:cNvPicPr>
            <a:picLocks noGrp="1" noChangeAspect="1"/>
          </p:cNvPicPr>
          <p:nvPr>
            <p:ph idx="1"/>
          </p:nvPr>
        </p:nvPicPr>
        <p:blipFill>
          <a:blip r:embed="rId2"/>
          <a:stretch>
            <a:fillRect/>
          </a:stretch>
        </p:blipFill>
        <p:spPr>
          <a:xfrm>
            <a:off x="2915030" y="1747520"/>
            <a:ext cx="5823867" cy="4682107"/>
          </a:xfrm>
          <a:prstGeom prst="rect">
            <a:avLst/>
          </a:prstGeom>
        </p:spPr>
      </p:pic>
    </p:spTree>
    <p:extLst>
      <p:ext uri="{BB962C8B-B14F-4D97-AF65-F5344CB8AC3E}">
        <p14:creationId xmlns:p14="http://schemas.microsoft.com/office/powerpoint/2010/main" val="261272619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31180-3022-1191-257C-544BA64BAC74}"/>
              </a:ext>
            </a:extLst>
          </p:cNvPr>
          <p:cNvSpPr>
            <a:spLocks noGrp="1"/>
          </p:cNvSpPr>
          <p:nvPr>
            <p:ph type="title"/>
          </p:nvPr>
        </p:nvSpPr>
        <p:spPr>
          <a:xfrm>
            <a:off x="838200" y="2649184"/>
            <a:ext cx="10515600" cy="1325563"/>
          </a:xfrm>
        </p:spPr>
        <p:txBody>
          <a:bodyPr>
            <a:normAutofit/>
          </a:bodyPr>
          <a:lstStyle/>
          <a:p>
            <a:r>
              <a:rPr lang="en-US" sz="7900" b="1" dirty="0"/>
              <a:t>watch over</a:t>
            </a:r>
          </a:p>
        </p:txBody>
      </p:sp>
      <p:pic>
        <p:nvPicPr>
          <p:cNvPr id="4" name="Content Placeholder 3">
            <a:extLst>
              <a:ext uri="{FF2B5EF4-FFF2-40B4-BE49-F238E27FC236}">
                <a16:creationId xmlns:a16="http://schemas.microsoft.com/office/drawing/2014/main" id="{04666388-E314-1CD1-703C-5431A4AB429E}"/>
              </a:ext>
            </a:extLst>
          </p:cNvPr>
          <p:cNvPicPr>
            <a:picLocks noGrp="1" noChangeAspect="1"/>
          </p:cNvPicPr>
          <p:nvPr>
            <p:ph idx="1"/>
          </p:nvPr>
        </p:nvPicPr>
        <p:blipFill>
          <a:blip r:embed="rId2"/>
          <a:stretch>
            <a:fillRect/>
          </a:stretch>
        </p:blipFill>
        <p:spPr>
          <a:xfrm>
            <a:off x="5882835" y="523011"/>
            <a:ext cx="5470965" cy="5461229"/>
          </a:xfrm>
          <a:prstGeom prst="rect">
            <a:avLst/>
          </a:prstGeom>
        </p:spPr>
      </p:pic>
    </p:spTree>
    <p:extLst>
      <p:ext uri="{BB962C8B-B14F-4D97-AF65-F5344CB8AC3E}">
        <p14:creationId xmlns:p14="http://schemas.microsoft.com/office/powerpoint/2010/main" val="28337263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E730BC-525F-B0AA-9DED-772AC29A141F}"/>
              </a:ext>
            </a:extLst>
          </p:cNvPr>
          <p:cNvSpPr>
            <a:spLocks noGrp="1"/>
          </p:cNvSpPr>
          <p:nvPr>
            <p:ph type="title"/>
          </p:nvPr>
        </p:nvSpPr>
        <p:spPr>
          <a:xfrm>
            <a:off x="7924800" y="2476341"/>
            <a:ext cx="5054600" cy="1325563"/>
          </a:xfrm>
        </p:spPr>
        <p:txBody>
          <a:bodyPr>
            <a:noAutofit/>
          </a:bodyPr>
          <a:lstStyle/>
          <a:p>
            <a:r>
              <a:rPr lang="en-US" sz="7900" b="1" dirty="0"/>
              <a:t>stay </a:t>
            </a:r>
            <a:br>
              <a:rPr lang="en-US" sz="7900" b="1" dirty="0"/>
            </a:br>
            <a:r>
              <a:rPr lang="en-US" sz="7900" b="1" dirty="0"/>
              <a:t>home alone</a:t>
            </a:r>
          </a:p>
        </p:txBody>
      </p:sp>
      <p:pic>
        <p:nvPicPr>
          <p:cNvPr id="4" name="Content Placeholder 3">
            <a:extLst>
              <a:ext uri="{FF2B5EF4-FFF2-40B4-BE49-F238E27FC236}">
                <a16:creationId xmlns:a16="http://schemas.microsoft.com/office/drawing/2014/main" id="{8977706E-CC2D-E938-D8C6-713B9CD60269}"/>
              </a:ext>
            </a:extLst>
          </p:cNvPr>
          <p:cNvPicPr>
            <a:picLocks noGrp="1" noChangeAspect="1"/>
          </p:cNvPicPr>
          <p:nvPr>
            <p:ph idx="1"/>
          </p:nvPr>
        </p:nvPicPr>
        <p:blipFill>
          <a:blip r:embed="rId2"/>
          <a:stretch>
            <a:fillRect/>
          </a:stretch>
        </p:blipFill>
        <p:spPr>
          <a:xfrm>
            <a:off x="894080" y="588644"/>
            <a:ext cx="5995057" cy="5466716"/>
          </a:xfrm>
          <a:prstGeom prst="rect">
            <a:avLst/>
          </a:prstGeom>
        </p:spPr>
      </p:pic>
    </p:spTree>
    <p:extLst>
      <p:ext uri="{BB962C8B-B14F-4D97-AF65-F5344CB8AC3E}">
        <p14:creationId xmlns:p14="http://schemas.microsoft.com/office/powerpoint/2010/main" val="249198784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120E4-C9A8-63E9-CF04-B03B13C6E84F}"/>
              </a:ext>
            </a:extLst>
          </p:cNvPr>
          <p:cNvSpPr>
            <a:spLocks noGrp="1"/>
          </p:cNvSpPr>
          <p:nvPr>
            <p:ph type="title"/>
          </p:nvPr>
        </p:nvSpPr>
        <p:spPr>
          <a:xfrm>
            <a:off x="838200" y="337978"/>
            <a:ext cx="10515600" cy="1325563"/>
          </a:xfrm>
        </p:spPr>
        <p:txBody>
          <a:bodyPr>
            <a:normAutofit/>
          </a:bodyPr>
          <a:lstStyle/>
          <a:p>
            <a:pPr algn="ctr"/>
            <a:r>
              <a:rPr lang="en-US" sz="7900" b="1" dirty="0"/>
              <a:t>childhood</a:t>
            </a:r>
          </a:p>
        </p:txBody>
      </p:sp>
      <p:pic>
        <p:nvPicPr>
          <p:cNvPr id="4" name="Content Placeholder 3">
            <a:extLst>
              <a:ext uri="{FF2B5EF4-FFF2-40B4-BE49-F238E27FC236}">
                <a16:creationId xmlns:a16="http://schemas.microsoft.com/office/drawing/2014/main" id="{AD157B67-D4D8-021B-A9BD-CB371F6AF10B}"/>
              </a:ext>
            </a:extLst>
          </p:cNvPr>
          <p:cNvPicPr>
            <a:picLocks noGrp="1" noChangeAspect="1"/>
          </p:cNvPicPr>
          <p:nvPr>
            <p:ph idx="1"/>
          </p:nvPr>
        </p:nvPicPr>
        <p:blipFill>
          <a:blip r:embed="rId2"/>
          <a:stretch>
            <a:fillRect/>
          </a:stretch>
        </p:blipFill>
        <p:spPr>
          <a:xfrm>
            <a:off x="2550334" y="1663541"/>
            <a:ext cx="7091332" cy="4676299"/>
          </a:xfrm>
          <a:prstGeom prst="rect">
            <a:avLst/>
          </a:prstGeom>
        </p:spPr>
      </p:pic>
    </p:spTree>
    <p:extLst>
      <p:ext uri="{BB962C8B-B14F-4D97-AF65-F5344CB8AC3E}">
        <p14:creationId xmlns:p14="http://schemas.microsoft.com/office/powerpoint/2010/main" val="31590433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06621-8ACA-D767-538A-8E38FE952B84}"/>
              </a:ext>
            </a:extLst>
          </p:cNvPr>
          <p:cNvSpPr>
            <a:spLocks noGrp="1"/>
          </p:cNvSpPr>
          <p:nvPr>
            <p:ph type="title"/>
          </p:nvPr>
        </p:nvSpPr>
        <p:spPr>
          <a:xfrm>
            <a:off x="1051560" y="2619652"/>
            <a:ext cx="10515600" cy="1325563"/>
          </a:xfrm>
        </p:spPr>
        <p:txBody>
          <a:bodyPr>
            <a:normAutofit/>
          </a:bodyPr>
          <a:lstStyle/>
          <a:p>
            <a:r>
              <a:rPr lang="en-US" sz="7900" b="1" dirty="0"/>
              <a:t>allowance</a:t>
            </a:r>
          </a:p>
        </p:txBody>
      </p:sp>
      <p:pic>
        <p:nvPicPr>
          <p:cNvPr id="5" name="Content Placeholder 4" descr="A person giving money to another person&#10;&#10;AI-generated content may be incorrect.">
            <a:extLst>
              <a:ext uri="{FF2B5EF4-FFF2-40B4-BE49-F238E27FC236}">
                <a16:creationId xmlns:a16="http://schemas.microsoft.com/office/drawing/2014/main" id="{DB0D741D-0F54-E1D1-12C4-4E80F5F650F6}"/>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5969000" y="623103"/>
            <a:ext cx="5689600" cy="5611794"/>
          </a:xfrm>
        </p:spPr>
      </p:pic>
    </p:spTree>
    <p:extLst>
      <p:ext uri="{BB962C8B-B14F-4D97-AF65-F5344CB8AC3E}">
        <p14:creationId xmlns:p14="http://schemas.microsoft.com/office/powerpoint/2010/main" val="271311974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896B3-E9DB-D368-465C-9A9BF6BDB01C}"/>
              </a:ext>
            </a:extLst>
          </p:cNvPr>
          <p:cNvSpPr>
            <a:spLocks noGrp="1"/>
          </p:cNvSpPr>
          <p:nvPr>
            <p:ph type="title"/>
          </p:nvPr>
        </p:nvSpPr>
        <p:spPr>
          <a:xfrm>
            <a:off x="1117600" y="3910965"/>
            <a:ext cx="10515600" cy="1325563"/>
          </a:xfrm>
        </p:spPr>
        <p:txBody>
          <a:bodyPr>
            <a:normAutofit/>
          </a:bodyPr>
          <a:lstStyle/>
          <a:p>
            <a:r>
              <a:rPr lang="en-US" sz="7900" b="1" dirty="0"/>
              <a:t>imagination</a:t>
            </a:r>
          </a:p>
        </p:txBody>
      </p:sp>
      <p:pic>
        <p:nvPicPr>
          <p:cNvPr id="4" name="Content Placeholder 3">
            <a:extLst>
              <a:ext uri="{FF2B5EF4-FFF2-40B4-BE49-F238E27FC236}">
                <a16:creationId xmlns:a16="http://schemas.microsoft.com/office/drawing/2014/main" id="{AC42D75F-71CF-63E7-595E-93E8198E8426}"/>
              </a:ext>
            </a:extLst>
          </p:cNvPr>
          <p:cNvPicPr>
            <a:picLocks noGrp="1" noChangeAspect="1"/>
          </p:cNvPicPr>
          <p:nvPr>
            <p:ph idx="1"/>
          </p:nvPr>
        </p:nvPicPr>
        <p:blipFill>
          <a:blip r:embed="rId2">
            <a:clrChange>
              <a:clrFrom>
                <a:srgbClr val="FFFFFE"/>
              </a:clrFrom>
              <a:clrTo>
                <a:srgbClr val="FFFFFE">
                  <a:alpha val="0"/>
                </a:srgbClr>
              </a:clrTo>
            </a:clrChange>
          </a:blip>
          <a:stretch>
            <a:fillRect/>
          </a:stretch>
        </p:blipFill>
        <p:spPr>
          <a:xfrm>
            <a:off x="5687604" y="588491"/>
            <a:ext cx="5529036" cy="5355110"/>
          </a:xfrm>
          <a:prstGeom prst="rect">
            <a:avLst/>
          </a:prstGeom>
        </p:spPr>
      </p:pic>
    </p:spTree>
    <p:extLst>
      <p:ext uri="{BB962C8B-B14F-4D97-AF65-F5344CB8AC3E}">
        <p14:creationId xmlns:p14="http://schemas.microsoft.com/office/powerpoint/2010/main" val="329112805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FF8062-F787-BDC5-AE56-DF125E121CD2}"/>
              </a:ext>
            </a:extLst>
          </p:cNvPr>
          <p:cNvSpPr>
            <a:spLocks noGrp="1"/>
          </p:cNvSpPr>
          <p:nvPr>
            <p:ph type="title"/>
          </p:nvPr>
        </p:nvSpPr>
        <p:spPr>
          <a:xfrm>
            <a:off x="5222240" y="1482725"/>
            <a:ext cx="6035040" cy="1325563"/>
          </a:xfrm>
        </p:spPr>
        <p:txBody>
          <a:bodyPr>
            <a:noAutofit/>
          </a:bodyPr>
          <a:lstStyle/>
          <a:p>
            <a:r>
              <a:rPr lang="en-US" sz="7900" b="1" dirty="0"/>
              <a:t>strong-willed</a:t>
            </a:r>
          </a:p>
        </p:txBody>
      </p:sp>
      <p:pic>
        <p:nvPicPr>
          <p:cNvPr id="4" name="Content Placeholder 3">
            <a:extLst>
              <a:ext uri="{FF2B5EF4-FFF2-40B4-BE49-F238E27FC236}">
                <a16:creationId xmlns:a16="http://schemas.microsoft.com/office/drawing/2014/main" id="{5B7688CC-E8D5-5FEC-8815-CF4E918E4E53}"/>
              </a:ext>
            </a:extLst>
          </p:cNvPr>
          <p:cNvPicPr>
            <a:picLocks noGrp="1" noChangeAspect="1"/>
          </p:cNvPicPr>
          <p:nvPr>
            <p:ph idx="1"/>
          </p:nvPr>
        </p:nvPicPr>
        <p:blipFill>
          <a:blip r:embed="rId2">
            <a:clrChange>
              <a:clrFrom>
                <a:srgbClr val="FFFFFE"/>
              </a:clrFrom>
              <a:clrTo>
                <a:srgbClr val="FFFFFE">
                  <a:alpha val="0"/>
                </a:srgbClr>
              </a:clrTo>
            </a:clrChange>
          </a:blip>
          <a:stretch>
            <a:fillRect/>
          </a:stretch>
        </p:blipFill>
        <p:spPr>
          <a:xfrm>
            <a:off x="1260839" y="802640"/>
            <a:ext cx="5915311" cy="5252720"/>
          </a:xfrm>
          <a:prstGeom prst="rect">
            <a:avLst/>
          </a:prstGeom>
        </p:spPr>
      </p:pic>
    </p:spTree>
    <p:extLst>
      <p:ext uri="{BB962C8B-B14F-4D97-AF65-F5344CB8AC3E}">
        <p14:creationId xmlns:p14="http://schemas.microsoft.com/office/powerpoint/2010/main" val="256789924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FCE02C-B76D-5140-F394-DE1FC85DAE3B}"/>
              </a:ext>
            </a:extLst>
          </p:cNvPr>
          <p:cNvSpPr>
            <a:spLocks noGrp="1"/>
          </p:cNvSpPr>
          <p:nvPr>
            <p:ph type="title"/>
          </p:nvPr>
        </p:nvSpPr>
        <p:spPr>
          <a:xfrm>
            <a:off x="838200" y="2184082"/>
            <a:ext cx="10515600" cy="1325563"/>
          </a:xfrm>
        </p:spPr>
        <p:txBody>
          <a:bodyPr>
            <a:normAutofit/>
          </a:bodyPr>
          <a:lstStyle/>
          <a:p>
            <a:r>
              <a:rPr lang="en-US" sz="7900" b="1" dirty="0"/>
              <a:t>to put in time out</a:t>
            </a:r>
          </a:p>
        </p:txBody>
      </p:sp>
      <p:pic>
        <p:nvPicPr>
          <p:cNvPr id="4" name="Picture 3">
            <a:extLst>
              <a:ext uri="{FF2B5EF4-FFF2-40B4-BE49-F238E27FC236}">
                <a16:creationId xmlns:a16="http://schemas.microsoft.com/office/drawing/2014/main" id="{E69DDC7E-F722-D306-142C-49ED8EAA024A}"/>
              </a:ext>
            </a:extLst>
          </p:cNvPr>
          <p:cNvPicPr>
            <a:picLocks noChangeAspect="1"/>
          </p:cNvPicPr>
          <p:nvPr/>
        </p:nvPicPr>
        <p:blipFill>
          <a:blip r:embed="rId2">
            <a:clrChange>
              <a:clrFrom>
                <a:srgbClr val="FFFFFE"/>
              </a:clrFrom>
              <a:clrTo>
                <a:srgbClr val="FFFFFE">
                  <a:alpha val="0"/>
                </a:srgbClr>
              </a:clrTo>
            </a:clrChange>
          </a:blip>
          <a:stretch>
            <a:fillRect/>
          </a:stretch>
        </p:blipFill>
        <p:spPr>
          <a:xfrm>
            <a:off x="8163560" y="365125"/>
            <a:ext cx="3428275" cy="5811838"/>
          </a:xfrm>
          <a:prstGeom prst="rect">
            <a:avLst/>
          </a:prstGeom>
        </p:spPr>
      </p:pic>
    </p:spTree>
    <p:extLst>
      <p:ext uri="{BB962C8B-B14F-4D97-AF65-F5344CB8AC3E}">
        <p14:creationId xmlns:p14="http://schemas.microsoft.com/office/powerpoint/2010/main" val="340163576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CE7888-663E-09E0-7A57-FF8C16F1C53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48A133B-B9C5-9E1E-70FA-C23ADA0CA438}"/>
              </a:ext>
            </a:extLst>
          </p:cNvPr>
          <p:cNvSpPr>
            <a:spLocks noGrp="1"/>
          </p:cNvSpPr>
          <p:nvPr>
            <p:ph type="title"/>
          </p:nvPr>
        </p:nvSpPr>
        <p:spPr>
          <a:xfrm>
            <a:off x="960120" y="2103437"/>
            <a:ext cx="10515600" cy="1325563"/>
          </a:xfrm>
        </p:spPr>
        <p:txBody>
          <a:bodyPr>
            <a:noAutofit/>
          </a:bodyPr>
          <a:lstStyle/>
          <a:p>
            <a:r>
              <a:rPr lang="en-US" sz="5000" b="1" dirty="0"/>
              <a:t>A:  </a:t>
            </a:r>
            <a:r>
              <a:rPr lang="en-US" sz="5400" b="1" dirty="0"/>
              <a:t>What should parents do for their children? </a:t>
            </a:r>
            <a:br>
              <a:rPr lang="en-US" sz="5400" b="1" dirty="0"/>
            </a:br>
            <a:br>
              <a:rPr lang="en-US" sz="5400" b="1" dirty="0"/>
            </a:br>
            <a:r>
              <a:rPr lang="en-US" sz="5400" b="1" dirty="0">
                <a:solidFill>
                  <a:srgbClr val="FF0000"/>
                </a:solidFill>
              </a:rPr>
              <a:t>B: It’s important that they </a:t>
            </a:r>
            <a:r>
              <a:rPr lang="en-US" sz="5400" b="1" u="sng" dirty="0">
                <a:solidFill>
                  <a:srgbClr val="FF0000"/>
                </a:solidFill>
              </a:rPr>
              <a:t>discipline</a:t>
            </a:r>
            <a:r>
              <a:rPr lang="en-US" sz="5400" b="1" dirty="0">
                <a:solidFill>
                  <a:srgbClr val="FF0000"/>
                </a:solidFill>
              </a:rPr>
              <a:t> their children.</a:t>
            </a:r>
            <a:endParaRPr lang="en-US" sz="5000" b="1" dirty="0">
              <a:solidFill>
                <a:srgbClr val="FF0000"/>
              </a:solidFill>
            </a:endParaRPr>
          </a:p>
        </p:txBody>
      </p:sp>
      <p:pic>
        <p:nvPicPr>
          <p:cNvPr id="4" name="Picture 3">
            <a:extLst>
              <a:ext uri="{FF2B5EF4-FFF2-40B4-BE49-F238E27FC236}">
                <a16:creationId xmlns:a16="http://schemas.microsoft.com/office/drawing/2014/main" id="{8E49D15E-1ED4-8E23-7BCC-E7C8B7A4CF14}"/>
              </a:ext>
            </a:extLst>
          </p:cNvPr>
          <p:cNvPicPr>
            <a:picLocks noChangeAspect="1"/>
          </p:cNvPicPr>
          <p:nvPr/>
        </p:nvPicPr>
        <p:blipFill>
          <a:blip r:embed="rId2"/>
          <a:stretch>
            <a:fillRect/>
          </a:stretch>
        </p:blipFill>
        <p:spPr>
          <a:xfrm>
            <a:off x="637835" y="5695663"/>
            <a:ext cx="4901609" cy="749873"/>
          </a:xfrm>
          <a:prstGeom prst="rect">
            <a:avLst/>
          </a:prstGeom>
        </p:spPr>
      </p:pic>
    </p:spTree>
    <p:extLst>
      <p:ext uri="{BB962C8B-B14F-4D97-AF65-F5344CB8AC3E}">
        <p14:creationId xmlns:p14="http://schemas.microsoft.com/office/powerpoint/2010/main" val="343564730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D1EC94-C5AE-BD47-DBE7-34276998B37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F0D4425-72DA-2982-E6A3-CEBCDD4BB6C1}"/>
              </a:ext>
            </a:extLst>
          </p:cNvPr>
          <p:cNvSpPr>
            <a:spLocks noGrp="1"/>
          </p:cNvSpPr>
          <p:nvPr>
            <p:ph type="title"/>
          </p:nvPr>
        </p:nvSpPr>
        <p:spPr>
          <a:xfrm>
            <a:off x="838200" y="2304851"/>
            <a:ext cx="10515600" cy="1325563"/>
          </a:xfrm>
        </p:spPr>
        <p:txBody>
          <a:bodyPr>
            <a:normAutofit fontScale="90000"/>
          </a:bodyPr>
          <a:lstStyle/>
          <a:p>
            <a:r>
              <a:rPr lang="en-US" sz="3800" b="1" dirty="0"/>
              <a:t>A: I see you’ve got some strong-willed children there. Next month, I will have been a mother for thirty years, so I know about raising kids. I’m going to give you some advice. </a:t>
            </a:r>
            <a:br>
              <a:rPr lang="en-US" sz="3800" b="1" dirty="0"/>
            </a:br>
            <a:r>
              <a:rPr lang="en-US" sz="3800" b="1" dirty="0">
                <a:solidFill>
                  <a:srgbClr val="FF0000"/>
                </a:solidFill>
              </a:rPr>
              <a:t>B: Um…okay. </a:t>
            </a:r>
            <a:br>
              <a:rPr lang="en-US" sz="3800" b="1" dirty="0">
                <a:solidFill>
                  <a:srgbClr val="FF0000"/>
                </a:solidFill>
              </a:rPr>
            </a:br>
            <a:r>
              <a:rPr lang="en-US" sz="3800" b="1" dirty="0"/>
              <a:t>A: You should discipline them. Teach them to respect you. Put them in time-out if they misbehave, and when they get older, don’t give them their allowance if they don’t listen. </a:t>
            </a:r>
            <a:br>
              <a:rPr lang="en-US" sz="3800" b="1" dirty="0"/>
            </a:br>
            <a:r>
              <a:rPr lang="en-US" sz="3800" b="1" dirty="0">
                <a:solidFill>
                  <a:srgbClr val="FF0000"/>
                </a:solidFill>
              </a:rPr>
              <a:t>B: Okay, thanks.</a:t>
            </a:r>
          </a:p>
        </p:txBody>
      </p:sp>
      <p:sp>
        <p:nvSpPr>
          <p:cNvPr id="6" name="TextBox 5">
            <a:extLst>
              <a:ext uri="{FF2B5EF4-FFF2-40B4-BE49-F238E27FC236}">
                <a16:creationId xmlns:a16="http://schemas.microsoft.com/office/drawing/2014/main" id="{56B0291A-5203-3C6C-3CF5-7303A8CDA1B4}"/>
              </a:ext>
            </a:extLst>
          </p:cNvPr>
          <p:cNvSpPr txBox="1"/>
          <p:nvPr/>
        </p:nvSpPr>
        <p:spPr>
          <a:xfrm>
            <a:off x="680720" y="5913120"/>
            <a:ext cx="2611120" cy="523220"/>
          </a:xfrm>
          <a:prstGeom prst="rect">
            <a:avLst/>
          </a:prstGeom>
          <a:noFill/>
        </p:spPr>
        <p:txBody>
          <a:bodyPr wrap="square" rtlCol="0">
            <a:spAutoFit/>
          </a:bodyPr>
          <a:lstStyle/>
          <a:p>
            <a:r>
              <a:rPr lang="en-US" sz="2800" dirty="0"/>
              <a:t>Dialogue, Part 1</a:t>
            </a:r>
          </a:p>
        </p:txBody>
      </p:sp>
    </p:spTree>
    <p:extLst>
      <p:ext uri="{BB962C8B-B14F-4D97-AF65-F5344CB8AC3E}">
        <p14:creationId xmlns:p14="http://schemas.microsoft.com/office/powerpoint/2010/main" val="381225808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E518E0-4AB2-0DA4-2B01-06827863EFA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0AE1248-31D3-0382-31B7-E002A694BDD8}"/>
              </a:ext>
            </a:extLst>
          </p:cNvPr>
          <p:cNvSpPr>
            <a:spLocks noGrp="1"/>
          </p:cNvSpPr>
          <p:nvPr>
            <p:ph type="title"/>
          </p:nvPr>
        </p:nvSpPr>
        <p:spPr>
          <a:xfrm>
            <a:off x="375920" y="2766218"/>
            <a:ext cx="11440160" cy="1325563"/>
          </a:xfrm>
        </p:spPr>
        <p:txBody>
          <a:bodyPr>
            <a:noAutofit/>
          </a:bodyPr>
          <a:lstStyle/>
          <a:p>
            <a:r>
              <a:rPr lang="en-US" sz="3400" b="1" dirty="0">
                <a:solidFill>
                  <a:schemeClr val="tx2">
                    <a:lumMod val="75000"/>
                    <a:lumOff val="25000"/>
                  </a:schemeClr>
                </a:solidFill>
              </a:rPr>
              <a:t>C: Hey, how’s it going? </a:t>
            </a:r>
            <a:br>
              <a:rPr lang="en-US" sz="3400" b="1" dirty="0">
                <a:solidFill>
                  <a:schemeClr val="tx2">
                    <a:lumMod val="75000"/>
                    <a:lumOff val="25000"/>
                  </a:schemeClr>
                </a:solidFill>
              </a:rPr>
            </a:br>
            <a:r>
              <a:rPr lang="en-US" sz="3400" b="1" dirty="0">
                <a:solidFill>
                  <a:srgbClr val="FF0000"/>
                </a:solidFill>
              </a:rPr>
              <a:t>B: I got a little frustrated today at the store. A woman gave me advice about raising my kids, but I didn’t even know her. The advice she gave was fine, but I hadn’t asked for it. </a:t>
            </a:r>
            <a:br>
              <a:rPr lang="en-US" sz="3400" b="1" dirty="0">
                <a:solidFill>
                  <a:srgbClr val="FF0000"/>
                </a:solidFill>
              </a:rPr>
            </a:br>
            <a:r>
              <a:rPr lang="en-US" sz="3400" b="1" dirty="0">
                <a:solidFill>
                  <a:schemeClr val="tx2">
                    <a:lumMod val="75000"/>
                    <a:lumOff val="25000"/>
                  </a:schemeClr>
                </a:solidFill>
              </a:rPr>
              <a:t>C: Yeah, that can be really annoying. Is there advice that you would like to get? </a:t>
            </a:r>
            <a:br>
              <a:rPr lang="en-US" sz="3400" b="1" dirty="0">
                <a:solidFill>
                  <a:schemeClr val="tx2">
                    <a:lumMod val="75000"/>
                    <a:lumOff val="25000"/>
                  </a:schemeClr>
                </a:solidFill>
              </a:rPr>
            </a:br>
            <a:r>
              <a:rPr lang="en-US" sz="3400" b="1" dirty="0">
                <a:solidFill>
                  <a:srgbClr val="FF0000"/>
                </a:solidFill>
              </a:rPr>
              <a:t>B: I want to know how to engage my children’s imaginations. To me, being a parent isn’t just watching over them. It’s also about helping them become curious. That’s an important part of childhood. </a:t>
            </a:r>
          </a:p>
        </p:txBody>
      </p:sp>
      <p:sp>
        <p:nvSpPr>
          <p:cNvPr id="6" name="TextBox 5">
            <a:extLst>
              <a:ext uri="{FF2B5EF4-FFF2-40B4-BE49-F238E27FC236}">
                <a16:creationId xmlns:a16="http://schemas.microsoft.com/office/drawing/2014/main" id="{1DED4D42-56C8-5CB6-74FF-50AA0EC51EE4}"/>
              </a:ext>
            </a:extLst>
          </p:cNvPr>
          <p:cNvSpPr txBox="1"/>
          <p:nvPr/>
        </p:nvSpPr>
        <p:spPr>
          <a:xfrm>
            <a:off x="680720" y="5963920"/>
            <a:ext cx="2611120" cy="523220"/>
          </a:xfrm>
          <a:prstGeom prst="rect">
            <a:avLst/>
          </a:prstGeom>
          <a:noFill/>
        </p:spPr>
        <p:txBody>
          <a:bodyPr wrap="square" rtlCol="0">
            <a:spAutoFit/>
          </a:bodyPr>
          <a:lstStyle/>
          <a:p>
            <a:r>
              <a:rPr lang="en-US" sz="2800" dirty="0"/>
              <a:t>Dialogue, Part 2</a:t>
            </a:r>
          </a:p>
        </p:txBody>
      </p:sp>
      <p:sp>
        <p:nvSpPr>
          <p:cNvPr id="3" name="TextBox 2">
            <a:extLst>
              <a:ext uri="{FF2B5EF4-FFF2-40B4-BE49-F238E27FC236}">
                <a16:creationId xmlns:a16="http://schemas.microsoft.com/office/drawing/2014/main" id="{D4C5C32D-AEEF-342D-7143-A50F86743808}"/>
              </a:ext>
            </a:extLst>
          </p:cNvPr>
          <p:cNvSpPr txBox="1"/>
          <p:nvPr/>
        </p:nvSpPr>
        <p:spPr>
          <a:xfrm>
            <a:off x="5080000" y="278526"/>
            <a:ext cx="2611120" cy="615553"/>
          </a:xfrm>
          <a:prstGeom prst="rect">
            <a:avLst/>
          </a:prstGeom>
          <a:noFill/>
        </p:spPr>
        <p:txBody>
          <a:bodyPr wrap="square" rtlCol="0">
            <a:spAutoFit/>
          </a:bodyPr>
          <a:lstStyle/>
          <a:p>
            <a:r>
              <a:rPr lang="en-US" sz="3400" b="1" dirty="0"/>
              <a:t>Later…</a:t>
            </a:r>
          </a:p>
        </p:txBody>
      </p:sp>
    </p:spTree>
    <p:extLst>
      <p:ext uri="{BB962C8B-B14F-4D97-AF65-F5344CB8AC3E}">
        <p14:creationId xmlns:p14="http://schemas.microsoft.com/office/powerpoint/2010/main" val="365014295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F73CE7-65BB-FD1A-7C37-A461BEA010B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00454F-8D18-B1A4-E9CD-EC832DA88395}"/>
              </a:ext>
            </a:extLst>
          </p:cNvPr>
          <p:cNvSpPr>
            <a:spLocks noGrp="1"/>
          </p:cNvSpPr>
          <p:nvPr>
            <p:ph type="title"/>
          </p:nvPr>
        </p:nvSpPr>
        <p:spPr>
          <a:xfrm>
            <a:off x="838200" y="1410771"/>
            <a:ext cx="10515600" cy="1325563"/>
          </a:xfrm>
        </p:spPr>
        <p:txBody>
          <a:bodyPr>
            <a:noAutofit/>
          </a:bodyPr>
          <a:lstStyle/>
          <a:p>
            <a:r>
              <a:rPr lang="en-US" sz="3400" b="1" dirty="0">
                <a:solidFill>
                  <a:schemeClr val="tx2">
                    <a:lumMod val="75000"/>
                    <a:lumOff val="25000"/>
                  </a:schemeClr>
                </a:solidFill>
              </a:rPr>
              <a:t>C: Yes, that makes sense. </a:t>
            </a:r>
            <a:br>
              <a:rPr lang="en-US" sz="3400" b="1" dirty="0">
                <a:solidFill>
                  <a:schemeClr val="tx2">
                    <a:lumMod val="75000"/>
                    <a:lumOff val="25000"/>
                  </a:schemeClr>
                </a:solidFill>
              </a:rPr>
            </a:br>
            <a:r>
              <a:rPr lang="en-US" sz="3400" b="1" dirty="0">
                <a:solidFill>
                  <a:srgbClr val="FF0000"/>
                </a:solidFill>
              </a:rPr>
              <a:t>B: I also want them to learn to be independent. When they get older, I want them to be able to stay home alone and take care of themselves. </a:t>
            </a:r>
            <a:br>
              <a:rPr lang="en-US" sz="3400" b="1" dirty="0">
                <a:solidFill>
                  <a:srgbClr val="FF0000"/>
                </a:solidFill>
              </a:rPr>
            </a:br>
            <a:r>
              <a:rPr lang="en-US" sz="3400" b="1" dirty="0">
                <a:solidFill>
                  <a:schemeClr val="tx2">
                    <a:lumMod val="75000"/>
                    <a:lumOff val="25000"/>
                  </a:schemeClr>
                </a:solidFill>
              </a:rPr>
              <a:t>C: Yes, I definitely agree with you there!</a:t>
            </a:r>
          </a:p>
        </p:txBody>
      </p:sp>
      <p:sp>
        <p:nvSpPr>
          <p:cNvPr id="6" name="TextBox 5">
            <a:extLst>
              <a:ext uri="{FF2B5EF4-FFF2-40B4-BE49-F238E27FC236}">
                <a16:creationId xmlns:a16="http://schemas.microsoft.com/office/drawing/2014/main" id="{8468A836-215A-3F96-CF1B-1C8FF7F46645}"/>
              </a:ext>
            </a:extLst>
          </p:cNvPr>
          <p:cNvSpPr txBox="1"/>
          <p:nvPr/>
        </p:nvSpPr>
        <p:spPr>
          <a:xfrm>
            <a:off x="680720" y="5913120"/>
            <a:ext cx="2611120" cy="523220"/>
          </a:xfrm>
          <a:prstGeom prst="rect">
            <a:avLst/>
          </a:prstGeom>
          <a:noFill/>
        </p:spPr>
        <p:txBody>
          <a:bodyPr wrap="square" rtlCol="0">
            <a:spAutoFit/>
          </a:bodyPr>
          <a:lstStyle/>
          <a:p>
            <a:r>
              <a:rPr lang="en-US" sz="2800" dirty="0"/>
              <a:t>Dialogue, Part 3</a:t>
            </a:r>
          </a:p>
        </p:txBody>
      </p:sp>
    </p:spTree>
    <p:extLst>
      <p:ext uri="{BB962C8B-B14F-4D97-AF65-F5344CB8AC3E}">
        <p14:creationId xmlns:p14="http://schemas.microsoft.com/office/powerpoint/2010/main" val="351617908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04EF93-137F-2446-8FE9-B6D5DAD5173B}"/>
              </a:ext>
            </a:extLst>
          </p:cNvPr>
          <p:cNvSpPr>
            <a:spLocks noGrp="1"/>
          </p:cNvSpPr>
          <p:nvPr>
            <p:ph type="title"/>
          </p:nvPr>
        </p:nvSpPr>
        <p:spPr>
          <a:xfrm>
            <a:off x="734060" y="365125"/>
            <a:ext cx="10723880" cy="1325563"/>
          </a:xfrm>
        </p:spPr>
        <p:txBody>
          <a:bodyPr>
            <a:normAutofit/>
          </a:bodyPr>
          <a:lstStyle/>
          <a:p>
            <a:r>
              <a:rPr lang="en-US" sz="5000" b="1" dirty="0"/>
              <a:t>Lesson 5:  Tell Us about Your Romance.</a:t>
            </a:r>
          </a:p>
        </p:txBody>
      </p:sp>
      <p:pic>
        <p:nvPicPr>
          <p:cNvPr id="5" name="Content Placeholder 4" descr="A cartoon of two women sitting at a table&#10;&#10;AI-generated content may be incorrect.">
            <a:extLst>
              <a:ext uri="{FF2B5EF4-FFF2-40B4-BE49-F238E27FC236}">
                <a16:creationId xmlns:a16="http://schemas.microsoft.com/office/drawing/2014/main" id="{635E4ABC-F6BE-A609-6638-4348C658C399}"/>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1320801" y="1801952"/>
            <a:ext cx="9756202" cy="4304207"/>
          </a:xfrm>
        </p:spPr>
      </p:pic>
    </p:spTree>
    <p:extLst>
      <p:ext uri="{BB962C8B-B14F-4D97-AF65-F5344CB8AC3E}">
        <p14:creationId xmlns:p14="http://schemas.microsoft.com/office/powerpoint/2010/main" val="157787394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08D09C-80C5-D9DD-7B7A-44CB315E527E}"/>
              </a:ext>
            </a:extLst>
          </p:cNvPr>
          <p:cNvSpPr>
            <a:spLocks noGrp="1"/>
          </p:cNvSpPr>
          <p:nvPr>
            <p:ph type="title"/>
          </p:nvPr>
        </p:nvSpPr>
        <p:spPr>
          <a:xfrm>
            <a:off x="1386840" y="2654138"/>
            <a:ext cx="10515600" cy="1325563"/>
          </a:xfrm>
        </p:spPr>
        <p:txBody>
          <a:bodyPr>
            <a:normAutofit/>
          </a:bodyPr>
          <a:lstStyle/>
          <a:p>
            <a:r>
              <a:rPr lang="en-US" sz="7900" b="1" dirty="0"/>
              <a:t>romance</a:t>
            </a:r>
          </a:p>
        </p:txBody>
      </p:sp>
      <p:pic>
        <p:nvPicPr>
          <p:cNvPr id="4" name="Content Placeholder 3">
            <a:extLst>
              <a:ext uri="{FF2B5EF4-FFF2-40B4-BE49-F238E27FC236}">
                <a16:creationId xmlns:a16="http://schemas.microsoft.com/office/drawing/2014/main" id="{615FFA8F-0D51-97D7-FF43-963CF142B121}"/>
              </a:ext>
            </a:extLst>
          </p:cNvPr>
          <p:cNvPicPr>
            <a:picLocks noGrp="1" noChangeAspect="1"/>
          </p:cNvPicPr>
          <p:nvPr>
            <p:ph idx="1"/>
          </p:nvPr>
        </p:nvPicPr>
        <p:blipFill>
          <a:blip r:embed="rId2"/>
          <a:stretch>
            <a:fillRect/>
          </a:stretch>
        </p:blipFill>
        <p:spPr>
          <a:xfrm>
            <a:off x="6986545" y="436243"/>
            <a:ext cx="3930375" cy="5761355"/>
          </a:xfrm>
          <a:prstGeom prst="rect">
            <a:avLst/>
          </a:prstGeom>
        </p:spPr>
      </p:pic>
    </p:spTree>
    <p:extLst>
      <p:ext uri="{BB962C8B-B14F-4D97-AF65-F5344CB8AC3E}">
        <p14:creationId xmlns:p14="http://schemas.microsoft.com/office/powerpoint/2010/main" val="232463626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A34B99-B761-FF6F-24B6-A78EC112CC51}"/>
              </a:ext>
            </a:extLst>
          </p:cNvPr>
          <p:cNvSpPr>
            <a:spLocks noGrp="1"/>
          </p:cNvSpPr>
          <p:nvPr>
            <p:ph type="title"/>
          </p:nvPr>
        </p:nvSpPr>
        <p:spPr>
          <a:xfrm>
            <a:off x="6462983" y="2503201"/>
            <a:ext cx="5643880" cy="1325563"/>
          </a:xfrm>
        </p:spPr>
        <p:txBody>
          <a:bodyPr>
            <a:normAutofit/>
          </a:bodyPr>
          <a:lstStyle/>
          <a:p>
            <a:r>
              <a:rPr lang="en-US" sz="7900" b="1" dirty="0"/>
              <a:t>newlywed</a:t>
            </a:r>
          </a:p>
        </p:txBody>
      </p:sp>
      <p:pic>
        <p:nvPicPr>
          <p:cNvPr id="4" name="Content Placeholder 3">
            <a:extLst>
              <a:ext uri="{FF2B5EF4-FFF2-40B4-BE49-F238E27FC236}">
                <a16:creationId xmlns:a16="http://schemas.microsoft.com/office/drawing/2014/main" id="{9730CA74-95CF-DF46-2842-B972FA58B8A4}"/>
              </a:ext>
            </a:extLst>
          </p:cNvPr>
          <p:cNvPicPr>
            <a:picLocks noGrp="1" noChangeAspect="1"/>
          </p:cNvPicPr>
          <p:nvPr>
            <p:ph idx="1"/>
          </p:nvPr>
        </p:nvPicPr>
        <p:blipFill>
          <a:blip r:embed="rId2"/>
          <a:stretch>
            <a:fillRect/>
          </a:stretch>
        </p:blipFill>
        <p:spPr>
          <a:xfrm>
            <a:off x="513080" y="1232225"/>
            <a:ext cx="5726383" cy="4151994"/>
          </a:xfrm>
          <a:prstGeom prst="rect">
            <a:avLst/>
          </a:prstGeom>
        </p:spPr>
      </p:pic>
    </p:spTree>
    <p:extLst>
      <p:ext uri="{BB962C8B-B14F-4D97-AF65-F5344CB8AC3E}">
        <p14:creationId xmlns:p14="http://schemas.microsoft.com/office/powerpoint/2010/main" val="276991932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FA0C73-8962-DDE2-D9D4-57698C23C16C}"/>
              </a:ext>
            </a:extLst>
          </p:cNvPr>
          <p:cNvSpPr>
            <a:spLocks noGrp="1"/>
          </p:cNvSpPr>
          <p:nvPr>
            <p:ph type="title"/>
          </p:nvPr>
        </p:nvSpPr>
        <p:spPr>
          <a:xfrm>
            <a:off x="759691" y="483935"/>
            <a:ext cx="10515600" cy="1325563"/>
          </a:xfrm>
        </p:spPr>
        <p:txBody>
          <a:bodyPr>
            <a:normAutofit/>
          </a:bodyPr>
          <a:lstStyle/>
          <a:p>
            <a:pPr algn="ctr"/>
            <a:r>
              <a:rPr lang="en-US" sz="7900" b="1" dirty="0"/>
              <a:t>anniversary</a:t>
            </a:r>
          </a:p>
        </p:txBody>
      </p:sp>
      <p:pic>
        <p:nvPicPr>
          <p:cNvPr id="5" name="Content Placeholder 4" descr="A couple standing next to a calendar&#10;&#10;AI-generated content may be incorrect.">
            <a:extLst>
              <a:ext uri="{FF2B5EF4-FFF2-40B4-BE49-F238E27FC236}">
                <a16:creationId xmlns:a16="http://schemas.microsoft.com/office/drawing/2014/main" id="{4D75B45B-B73B-2372-5867-CD4EBC035398}"/>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3041546" y="1976531"/>
            <a:ext cx="6108908" cy="4397534"/>
          </a:xfrm>
        </p:spPr>
      </p:pic>
    </p:spTree>
    <p:extLst>
      <p:ext uri="{BB962C8B-B14F-4D97-AF65-F5344CB8AC3E}">
        <p14:creationId xmlns:p14="http://schemas.microsoft.com/office/powerpoint/2010/main" val="367390220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5BCD34-9D9C-6EBD-6D25-961DF6FF2E01}"/>
              </a:ext>
            </a:extLst>
          </p:cNvPr>
          <p:cNvSpPr>
            <a:spLocks noGrp="1"/>
          </p:cNvSpPr>
          <p:nvPr>
            <p:ph type="title"/>
          </p:nvPr>
        </p:nvSpPr>
        <p:spPr>
          <a:xfrm>
            <a:off x="1071880" y="2966085"/>
            <a:ext cx="10515600" cy="1325563"/>
          </a:xfrm>
        </p:spPr>
        <p:txBody>
          <a:bodyPr>
            <a:noAutofit/>
          </a:bodyPr>
          <a:lstStyle/>
          <a:p>
            <a:r>
              <a:rPr lang="en-US" sz="7900" b="1" dirty="0"/>
              <a:t>shared</a:t>
            </a:r>
            <a:br>
              <a:rPr lang="en-US" sz="7900" b="1" dirty="0"/>
            </a:br>
            <a:r>
              <a:rPr lang="en-US" sz="7900" b="1" dirty="0"/>
              <a:t>values</a:t>
            </a:r>
          </a:p>
        </p:txBody>
      </p:sp>
      <p:pic>
        <p:nvPicPr>
          <p:cNvPr id="4" name="Content Placeholder 3">
            <a:extLst>
              <a:ext uri="{FF2B5EF4-FFF2-40B4-BE49-F238E27FC236}">
                <a16:creationId xmlns:a16="http://schemas.microsoft.com/office/drawing/2014/main" id="{D8A2F4FA-CFC2-148E-8766-0CBB905919A7}"/>
              </a:ext>
            </a:extLst>
          </p:cNvPr>
          <p:cNvPicPr>
            <a:picLocks noGrp="1" noChangeAspect="1"/>
          </p:cNvPicPr>
          <p:nvPr>
            <p:ph idx="1"/>
          </p:nvPr>
        </p:nvPicPr>
        <p:blipFill>
          <a:blip r:embed="rId2"/>
          <a:stretch>
            <a:fillRect/>
          </a:stretch>
        </p:blipFill>
        <p:spPr>
          <a:xfrm>
            <a:off x="4461338" y="751208"/>
            <a:ext cx="6897541" cy="4775832"/>
          </a:xfrm>
          <a:prstGeom prst="rect">
            <a:avLst/>
          </a:prstGeom>
        </p:spPr>
      </p:pic>
    </p:spTree>
    <p:extLst>
      <p:ext uri="{BB962C8B-B14F-4D97-AF65-F5344CB8AC3E}">
        <p14:creationId xmlns:p14="http://schemas.microsoft.com/office/powerpoint/2010/main" val="96100154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39CE1C-15B7-5BA4-2757-F6DF4CFE0A5E}"/>
              </a:ext>
            </a:extLst>
          </p:cNvPr>
          <p:cNvSpPr>
            <a:spLocks noGrp="1"/>
          </p:cNvSpPr>
          <p:nvPr>
            <p:ph type="title"/>
          </p:nvPr>
        </p:nvSpPr>
        <p:spPr>
          <a:xfrm>
            <a:off x="1559560" y="2634397"/>
            <a:ext cx="10515600" cy="1325563"/>
          </a:xfrm>
        </p:spPr>
        <p:txBody>
          <a:bodyPr>
            <a:normAutofit/>
          </a:bodyPr>
          <a:lstStyle/>
          <a:p>
            <a:r>
              <a:rPr lang="en-US" sz="7900" b="1" dirty="0"/>
              <a:t>click</a:t>
            </a:r>
          </a:p>
        </p:txBody>
      </p:sp>
      <p:pic>
        <p:nvPicPr>
          <p:cNvPr id="4" name="Content Placeholder 3">
            <a:extLst>
              <a:ext uri="{FF2B5EF4-FFF2-40B4-BE49-F238E27FC236}">
                <a16:creationId xmlns:a16="http://schemas.microsoft.com/office/drawing/2014/main" id="{25530609-C37F-68D9-0B97-CBA9646528AA}"/>
              </a:ext>
            </a:extLst>
          </p:cNvPr>
          <p:cNvPicPr>
            <a:picLocks noGrp="1" noChangeAspect="1"/>
          </p:cNvPicPr>
          <p:nvPr>
            <p:ph idx="1"/>
          </p:nvPr>
        </p:nvPicPr>
        <p:blipFill>
          <a:blip r:embed="rId2"/>
          <a:stretch>
            <a:fillRect/>
          </a:stretch>
        </p:blipFill>
        <p:spPr>
          <a:xfrm>
            <a:off x="5161280" y="642320"/>
            <a:ext cx="5730240" cy="5573360"/>
          </a:xfrm>
          <a:prstGeom prst="rect">
            <a:avLst/>
          </a:prstGeom>
        </p:spPr>
      </p:pic>
    </p:spTree>
    <p:extLst>
      <p:ext uri="{BB962C8B-B14F-4D97-AF65-F5344CB8AC3E}">
        <p14:creationId xmlns:p14="http://schemas.microsoft.com/office/powerpoint/2010/main" val="11251901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8748D-0455-576D-009B-A921DB6E922E}"/>
              </a:ext>
            </a:extLst>
          </p:cNvPr>
          <p:cNvSpPr>
            <a:spLocks noGrp="1"/>
          </p:cNvSpPr>
          <p:nvPr>
            <p:ph type="title"/>
          </p:nvPr>
        </p:nvSpPr>
        <p:spPr>
          <a:xfrm>
            <a:off x="1468120" y="2640773"/>
            <a:ext cx="10515600" cy="1325563"/>
          </a:xfrm>
        </p:spPr>
        <p:txBody>
          <a:bodyPr>
            <a:normAutofit/>
          </a:bodyPr>
          <a:lstStyle/>
          <a:p>
            <a:r>
              <a:rPr lang="en-US" sz="7900" b="1" dirty="0"/>
              <a:t>propose</a:t>
            </a:r>
          </a:p>
        </p:txBody>
      </p:sp>
      <p:pic>
        <p:nvPicPr>
          <p:cNvPr id="4" name="Content Placeholder 3">
            <a:extLst>
              <a:ext uri="{FF2B5EF4-FFF2-40B4-BE49-F238E27FC236}">
                <a16:creationId xmlns:a16="http://schemas.microsoft.com/office/drawing/2014/main" id="{E0FDDC13-721E-F64E-BE38-BB48D40C42AA}"/>
              </a:ext>
            </a:extLst>
          </p:cNvPr>
          <p:cNvPicPr>
            <a:picLocks noGrp="1" noChangeAspect="1"/>
          </p:cNvPicPr>
          <p:nvPr>
            <p:ph idx="1"/>
          </p:nvPr>
        </p:nvPicPr>
        <p:blipFill>
          <a:blip r:embed="rId2"/>
          <a:stretch>
            <a:fillRect/>
          </a:stretch>
        </p:blipFill>
        <p:spPr>
          <a:xfrm>
            <a:off x="5781040" y="283845"/>
            <a:ext cx="5354320" cy="6039421"/>
          </a:xfrm>
          <a:prstGeom prst="rect">
            <a:avLst/>
          </a:prstGeom>
        </p:spPr>
      </p:pic>
    </p:spTree>
    <p:extLst>
      <p:ext uri="{BB962C8B-B14F-4D97-AF65-F5344CB8AC3E}">
        <p14:creationId xmlns:p14="http://schemas.microsoft.com/office/powerpoint/2010/main" val="263125462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5186BC71-E930-5837-B06D-A2B2502B784D}"/>
              </a:ext>
            </a:extLst>
          </p:cNvPr>
          <p:cNvPicPr>
            <a:picLocks noGrp="1" noChangeAspect="1"/>
          </p:cNvPicPr>
          <p:nvPr>
            <p:ph idx="1"/>
          </p:nvPr>
        </p:nvPicPr>
        <p:blipFill>
          <a:blip r:embed="rId2"/>
          <a:stretch>
            <a:fillRect/>
          </a:stretch>
        </p:blipFill>
        <p:spPr>
          <a:xfrm>
            <a:off x="1376938" y="749595"/>
            <a:ext cx="6832593" cy="5171774"/>
          </a:xfrm>
          <a:prstGeom prst="rect">
            <a:avLst/>
          </a:prstGeom>
        </p:spPr>
      </p:pic>
      <p:sp>
        <p:nvSpPr>
          <p:cNvPr id="2" name="Title 1">
            <a:extLst>
              <a:ext uri="{FF2B5EF4-FFF2-40B4-BE49-F238E27FC236}">
                <a16:creationId xmlns:a16="http://schemas.microsoft.com/office/drawing/2014/main" id="{5074C150-A194-D5C4-F9E5-DBDEDB81A406}"/>
              </a:ext>
            </a:extLst>
          </p:cNvPr>
          <p:cNvSpPr>
            <a:spLocks noGrp="1"/>
          </p:cNvSpPr>
          <p:nvPr>
            <p:ph type="title"/>
          </p:nvPr>
        </p:nvSpPr>
        <p:spPr>
          <a:xfrm>
            <a:off x="6934200" y="3522518"/>
            <a:ext cx="10515600" cy="1325563"/>
          </a:xfrm>
        </p:spPr>
        <p:txBody>
          <a:bodyPr>
            <a:normAutofit/>
          </a:bodyPr>
          <a:lstStyle/>
          <a:p>
            <a:r>
              <a:rPr lang="en-US" sz="7900" b="1" dirty="0"/>
              <a:t>ask out</a:t>
            </a:r>
          </a:p>
        </p:txBody>
      </p:sp>
    </p:spTree>
    <p:extLst>
      <p:ext uri="{BB962C8B-B14F-4D97-AF65-F5344CB8AC3E}">
        <p14:creationId xmlns:p14="http://schemas.microsoft.com/office/powerpoint/2010/main" val="123648412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689C02-FBBD-F73E-D981-CBB0BD6EDE95}"/>
              </a:ext>
            </a:extLst>
          </p:cNvPr>
          <p:cNvSpPr>
            <a:spLocks noGrp="1"/>
          </p:cNvSpPr>
          <p:nvPr>
            <p:ph type="title"/>
          </p:nvPr>
        </p:nvSpPr>
        <p:spPr>
          <a:xfrm>
            <a:off x="1481187" y="2478405"/>
            <a:ext cx="10515600" cy="1325563"/>
          </a:xfrm>
        </p:spPr>
        <p:txBody>
          <a:bodyPr>
            <a:normAutofit/>
          </a:bodyPr>
          <a:lstStyle/>
          <a:p>
            <a:r>
              <a:rPr lang="en-US" sz="7900" b="1" dirty="0"/>
              <a:t>break up</a:t>
            </a:r>
          </a:p>
        </p:txBody>
      </p:sp>
      <p:pic>
        <p:nvPicPr>
          <p:cNvPr id="4" name="Content Placeholder 3">
            <a:extLst>
              <a:ext uri="{FF2B5EF4-FFF2-40B4-BE49-F238E27FC236}">
                <a16:creationId xmlns:a16="http://schemas.microsoft.com/office/drawing/2014/main" id="{24315B5A-4BD2-E4AE-44E4-470E66F08AF1}"/>
              </a:ext>
            </a:extLst>
          </p:cNvPr>
          <p:cNvPicPr>
            <a:picLocks noGrp="1" noChangeAspect="1"/>
          </p:cNvPicPr>
          <p:nvPr>
            <p:ph idx="1"/>
          </p:nvPr>
        </p:nvPicPr>
        <p:blipFill>
          <a:blip r:embed="rId2"/>
          <a:stretch>
            <a:fillRect/>
          </a:stretch>
        </p:blipFill>
        <p:spPr>
          <a:xfrm>
            <a:off x="6217920" y="475146"/>
            <a:ext cx="4645293" cy="5506499"/>
          </a:xfrm>
          <a:prstGeom prst="rect">
            <a:avLst/>
          </a:prstGeom>
        </p:spPr>
      </p:pic>
    </p:spTree>
    <p:extLst>
      <p:ext uri="{BB962C8B-B14F-4D97-AF65-F5344CB8AC3E}">
        <p14:creationId xmlns:p14="http://schemas.microsoft.com/office/powerpoint/2010/main" val="62982885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3BFF2E-A550-1A99-BE5E-83AC65D710D7}"/>
              </a:ext>
            </a:extLst>
          </p:cNvPr>
          <p:cNvSpPr>
            <a:spLocks noGrp="1"/>
          </p:cNvSpPr>
          <p:nvPr>
            <p:ph type="title"/>
          </p:nvPr>
        </p:nvSpPr>
        <p:spPr>
          <a:xfrm>
            <a:off x="838200" y="263525"/>
            <a:ext cx="10515600" cy="1325563"/>
          </a:xfrm>
        </p:spPr>
        <p:txBody>
          <a:bodyPr>
            <a:normAutofit/>
          </a:bodyPr>
          <a:lstStyle/>
          <a:p>
            <a:pPr algn="ctr"/>
            <a:r>
              <a:rPr lang="en-US" sz="7900" b="1" dirty="0"/>
              <a:t>go out</a:t>
            </a:r>
          </a:p>
        </p:txBody>
      </p:sp>
      <p:pic>
        <p:nvPicPr>
          <p:cNvPr id="4" name="Content Placeholder 3">
            <a:extLst>
              <a:ext uri="{FF2B5EF4-FFF2-40B4-BE49-F238E27FC236}">
                <a16:creationId xmlns:a16="http://schemas.microsoft.com/office/drawing/2014/main" id="{B4F5476C-6ED2-69B3-2711-BD8F4BF0CE48}"/>
              </a:ext>
            </a:extLst>
          </p:cNvPr>
          <p:cNvPicPr>
            <a:picLocks noGrp="1" noChangeAspect="1"/>
          </p:cNvPicPr>
          <p:nvPr>
            <p:ph idx="1"/>
          </p:nvPr>
        </p:nvPicPr>
        <p:blipFill>
          <a:blip r:embed="rId2"/>
          <a:stretch>
            <a:fillRect/>
          </a:stretch>
        </p:blipFill>
        <p:spPr>
          <a:xfrm>
            <a:off x="2702560" y="1690688"/>
            <a:ext cx="7376398" cy="4581562"/>
          </a:xfrm>
          <a:prstGeom prst="rect">
            <a:avLst/>
          </a:prstGeom>
        </p:spPr>
      </p:pic>
    </p:spTree>
    <p:extLst>
      <p:ext uri="{BB962C8B-B14F-4D97-AF65-F5344CB8AC3E}">
        <p14:creationId xmlns:p14="http://schemas.microsoft.com/office/powerpoint/2010/main" val="179392264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1D435-3A62-69BE-B419-3B26749AF299}"/>
              </a:ext>
            </a:extLst>
          </p:cNvPr>
          <p:cNvSpPr>
            <a:spLocks noGrp="1"/>
          </p:cNvSpPr>
          <p:nvPr>
            <p:ph type="title"/>
          </p:nvPr>
        </p:nvSpPr>
        <p:spPr>
          <a:xfrm>
            <a:off x="1397000" y="2655683"/>
            <a:ext cx="10515600" cy="1325563"/>
          </a:xfrm>
        </p:spPr>
        <p:txBody>
          <a:bodyPr>
            <a:normAutofit/>
          </a:bodyPr>
          <a:lstStyle/>
          <a:p>
            <a:r>
              <a:rPr lang="en-US" sz="7900" b="1" dirty="0"/>
              <a:t>set up</a:t>
            </a:r>
          </a:p>
        </p:txBody>
      </p:sp>
      <p:pic>
        <p:nvPicPr>
          <p:cNvPr id="7" name="Content Placeholder 6">
            <a:extLst>
              <a:ext uri="{FF2B5EF4-FFF2-40B4-BE49-F238E27FC236}">
                <a16:creationId xmlns:a16="http://schemas.microsoft.com/office/drawing/2014/main" id="{BCC40D5C-D494-2DDE-2171-2E5BB3B55DCE}"/>
              </a:ext>
            </a:extLst>
          </p:cNvPr>
          <p:cNvPicPr>
            <a:picLocks noGrp="1" noChangeAspect="1"/>
          </p:cNvPicPr>
          <p:nvPr>
            <p:ph idx="1"/>
          </p:nvPr>
        </p:nvPicPr>
        <p:blipFill>
          <a:blip r:embed="rId2"/>
          <a:stretch>
            <a:fillRect/>
          </a:stretch>
        </p:blipFill>
        <p:spPr>
          <a:xfrm>
            <a:off x="5010712" y="840200"/>
            <a:ext cx="6053528" cy="4956527"/>
          </a:xfrm>
          <a:prstGeom prst="rect">
            <a:avLst/>
          </a:prstGeom>
        </p:spPr>
      </p:pic>
    </p:spTree>
    <p:extLst>
      <p:ext uri="{BB962C8B-B14F-4D97-AF65-F5344CB8AC3E}">
        <p14:creationId xmlns:p14="http://schemas.microsoft.com/office/powerpoint/2010/main" val="2852143029"/>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9A24CC-9737-3506-0030-3D6063ECB568}"/>
              </a:ext>
            </a:extLst>
          </p:cNvPr>
          <p:cNvSpPr>
            <a:spLocks noGrp="1"/>
          </p:cNvSpPr>
          <p:nvPr>
            <p:ph type="title"/>
          </p:nvPr>
        </p:nvSpPr>
        <p:spPr>
          <a:xfrm>
            <a:off x="7909560" y="2766218"/>
            <a:ext cx="10515600" cy="1325563"/>
          </a:xfrm>
        </p:spPr>
        <p:txBody>
          <a:bodyPr>
            <a:normAutofit fontScale="90000"/>
          </a:bodyPr>
          <a:lstStyle/>
          <a:p>
            <a:r>
              <a:rPr lang="en-US" sz="7900" b="1" dirty="0"/>
              <a:t>old </a:t>
            </a:r>
            <a:br>
              <a:rPr lang="en-US" sz="7900" b="1" dirty="0"/>
            </a:br>
            <a:r>
              <a:rPr lang="en-US" sz="7900" b="1" dirty="0"/>
              <a:t>enough</a:t>
            </a:r>
          </a:p>
        </p:txBody>
      </p:sp>
      <p:pic>
        <p:nvPicPr>
          <p:cNvPr id="4" name="Picture 3">
            <a:extLst>
              <a:ext uri="{FF2B5EF4-FFF2-40B4-BE49-F238E27FC236}">
                <a16:creationId xmlns:a16="http://schemas.microsoft.com/office/drawing/2014/main" id="{1CBE4F41-5A95-A83D-09A5-69896B98EE72}"/>
              </a:ext>
            </a:extLst>
          </p:cNvPr>
          <p:cNvPicPr>
            <a:picLocks noChangeAspect="1"/>
          </p:cNvPicPr>
          <p:nvPr/>
        </p:nvPicPr>
        <p:blipFill>
          <a:blip r:embed="rId2"/>
          <a:stretch>
            <a:fillRect/>
          </a:stretch>
        </p:blipFill>
        <p:spPr>
          <a:xfrm>
            <a:off x="878241" y="1070786"/>
            <a:ext cx="6405478" cy="4716425"/>
          </a:xfrm>
          <a:prstGeom prst="rect">
            <a:avLst/>
          </a:prstGeom>
        </p:spPr>
      </p:pic>
    </p:spTree>
    <p:extLst>
      <p:ext uri="{BB962C8B-B14F-4D97-AF65-F5344CB8AC3E}">
        <p14:creationId xmlns:p14="http://schemas.microsoft.com/office/powerpoint/2010/main" val="1045825467"/>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F66930-98FC-DF7C-7FF8-DA1C726451C8}"/>
              </a:ext>
            </a:extLst>
          </p:cNvPr>
          <p:cNvSpPr>
            <a:spLocks noGrp="1"/>
          </p:cNvSpPr>
          <p:nvPr>
            <p:ph type="title"/>
          </p:nvPr>
        </p:nvSpPr>
        <p:spPr>
          <a:xfrm>
            <a:off x="1844040" y="2428557"/>
            <a:ext cx="10515600" cy="1325563"/>
          </a:xfrm>
        </p:spPr>
        <p:txBody>
          <a:bodyPr>
            <a:normAutofit fontScale="90000"/>
          </a:bodyPr>
          <a:lstStyle/>
          <a:p>
            <a:r>
              <a:rPr lang="en-US" sz="7900" b="1" dirty="0"/>
              <a:t>blind</a:t>
            </a:r>
            <a:br>
              <a:rPr lang="en-US" sz="7900" b="1" dirty="0"/>
            </a:br>
            <a:r>
              <a:rPr lang="en-US" sz="7900" b="1" dirty="0"/>
              <a:t>date</a:t>
            </a:r>
          </a:p>
        </p:txBody>
      </p:sp>
      <p:pic>
        <p:nvPicPr>
          <p:cNvPr id="4" name="Content Placeholder 3">
            <a:extLst>
              <a:ext uri="{FF2B5EF4-FFF2-40B4-BE49-F238E27FC236}">
                <a16:creationId xmlns:a16="http://schemas.microsoft.com/office/drawing/2014/main" id="{87DB42A0-95ED-A980-5858-CB3634647838}"/>
              </a:ext>
            </a:extLst>
          </p:cNvPr>
          <p:cNvPicPr>
            <a:picLocks noGrp="1" noChangeAspect="1"/>
          </p:cNvPicPr>
          <p:nvPr>
            <p:ph idx="1"/>
          </p:nvPr>
        </p:nvPicPr>
        <p:blipFill>
          <a:blip r:embed="rId2"/>
          <a:stretch>
            <a:fillRect/>
          </a:stretch>
        </p:blipFill>
        <p:spPr>
          <a:xfrm>
            <a:off x="4643121" y="657386"/>
            <a:ext cx="6446520" cy="5340027"/>
          </a:xfrm>
          <a:prstGeom prst="rect">
            <a:avLst/>
          </a:prstGeom>
        </p:spPr>
      </p:pic>
    </p:spTree>
    <p:extLst>
      <p:ext uri="{BB962C8B-B14F-4D97-AF65-F5344CB8AC3E}">
        <p14:creationId xmlns:p14="http://schemas.microsoft.com/office/powerpoint/2010/main" val="262990630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97E61E-480B-95E9-B1F0-BF9164D9AE7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32B768-1B56-7455-5F6A-DF20FF17FEE6}"/>
              </a:ext>
            </a:extLst>
          </p:cNvPr>
          <p:cNvSpPr>
            <a:spLocks noGrp="1"/>
          </p:cNvSpPr>
          <p:nvPr>
            <p:ph type="title"/>
          </p:nvPr>
        </p:nvSpPr>
        <p:spPr>
          <a:xfrm>
            <a:off x="909320" y="1757997"/>
            <a:ext cx="10515600" cy="1325563"/>
          </a:xfrm>
        </p:spPr>
        <p:txBody>
          <a:bodyPr>
            <a:noAutofit/>
          </a:bodyPr>
          <a:lstStyle/>
          <a:p>
            <a:r>
              <a:rPr lang="en-US" sz="5000" b="1" dirty="0"/>
              <a:t>A: </a:t>
            </a:r>
            <a:r>
              <a:rPr lang="en-US" sz="5400" b="1" dirty="0"/>
              <a:t>Tell me about your romance. </a:t>
            </a:r>
            <a:br>
              <a:rPr lang="en-US" sz="5400" b="1" dirty="0"/>
            </a:br>
            <a:br>
              <a:rPr lang="en-US" sz="5400" b="1" dirty="0"/>
            </a:br>
            <a:r>
              <a:rPr lang="en-US" sz="5400" b="1" dirty="0">
                <a:solidFill>
                  <a:srgbClr val="FF0000"/>
                </a:solidFill>
              </a:rPr>
              <a:t>B: When we were 18, he proposed.</a:t>
            </a:r>
            <a:endParaRPr lang="en-US" sz="5000" b="1" dirty="0">
              <a:solidFill>
                <a:srgbClr val="FF0000"/>
              </a:solidFill>
            </a:endParaRPr>
          </a:p>
        </p:txBody>
      </p:sp>
      <p:pic>
        <p:nvPicPr>
          <p:cNvPr id="4" name="Picture 3">
            <a:extLst>
              <a:ext uri="{FF2B5EF4-FFF2-40B4-BE49-F238E27FC236}">
                <a16:creationId xmlns:a16="http://schemas.microsoft.com/office/drawing/2014/main" id="{FC650B86-C76E-872A-5306-F5917F6A19CA}"/>
              </a:ext>
            </a:extLst>
          </p:cNvPr>
          <p:cNvPicPr>
            <a:picLocks noChangeAspect="1"/>
          </p:cNvPicPr>
          <p:nvPr/>
        </p:nvPicPr>
        <p:blipFill>
          <a:blip r:embed="rId2"/>
          <a:stretch>
            <a:fillRect/>
          </a:stretch>
        </p:blipFill>
        <p:spPr>
          <a:xfrm>
            <a:off x="637835" y="5695663"/>
            <a:ext cx="4901609" cy="749873"/>
          </a:xfrm>
          <a:prstGeom prst="rect">
            <a:avLst/>
          </a:prstGeom>
        </p:spPr>
      </p:pic>
    </p:spTree>
    <p:extLst>
      <p:ext uri="{BB962C8B-B14F-4D97-AF65-F5344CB8AC3E}">
        <p14:creationId xmlns:p14="http://schemas.microsoft.com/office/powerpoint/2010/main" val="5796769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7CF522-97E1-DC6E-AD08-5FD7644E9E1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DEC0939-4ABE-3A27-F1D0-E825572BC37C}"/>
              </a:ext>
            </a:extLst>
          </p:cNvPr>
          <p:cNvSpPr>
            <a:spLocks noGrp="1"/>
          </p:cNvSpPr>
          <p:nvPr>
            <p:ph type="title"/>
          </p:nvPr>
        </p:nvSpPr>
        <p:spPr>
          <a:xfrm>
            <a:off x="350520" y="2569011"/>
            <a:ext cx="11490960" cy="1325563"/>
          </a:xfrm>
        </p:spPr>
        <p:txBody>
          <a:bodyPr>
            <a:normAutofit fontScale="90000"/>
          </a:bodyPr>
          <a:lstStyle/>
          <a:p>
            <a:r>
              <a:rPr lang="en-US" sz="3800" b="1" dirty="0"/>
              <a:t>A: Grandma, tell us about your romance with Grandpa. </a:t>
            </a:r>
            <a:br>
              <a:rPr lang="en-US" sz="3800" b="1" dirty="0"/>
            </a:br>
            <a:r>
              <a:rPr lang="en-US" sz="3800" b="1" dirty="0">
                <a:solidFill>
                  <a:srgbClr val="FF0000"/>
                </a:solidFill>
              </a:rPr>
              <a:t>B: Oh, that’s a good story. Well, we met when we were 15, and we just clicked. My father thought that I wasn’t old enough to go out with a young man yet, so we were just friends. Then, when we were 18, we started spending more time together. </a:t>
            </a:r>
            <a:br>
              <a:rPr lang="en-US" sz="3800" b="1" dirty="0">
                <a:solidFill>
                  <a:srgbClr val="FF0000"/>
                </a:solidFill>
              </a:rPr>
            </a:br>
            <a:r>
              <a:rPr lang="en-US" sz="3800" b="1" dirty="0"/>
              <a:t>A: So, did he ask you out then? </a:t>
            </a:r>
            <a:br>
              <a:rPr lang="en-US" sz="3800" b="1" dirty="0"/>
            </a:br>
            <a:r>
              <a:rPr lang="en-US" sz="3800" b="1" dirty="0">
                <a:solidFill>
                  <a:srgbClr val="FF0000"/>
                </a:solidFill>
              </a:rPr>
              <a:t>B: No, he was too nervous! But some of our friends decided to set us up. They arranged a blind date, and we were both happy when we arrived and saw each other.</a:t>
            </a:r>
            <a:br>
              <a:rPr lang="en-US" sz="3800" b="1" dirty="0">
                <a:solidFill>
                  <a:srgbClr val="FF0000"/>
                </a:solidFill>
              </a:rPr>
            </a:br>
            <a:r>
              <a:rPr lang="en-US" sz="3800" b="1" dirty="0"/>
              <a:t>A:  Wow, I think your story is so sweet! So, then what happened? </a:t>
            </a:r>
            <a:br>
              <a:rPr lang="en-US" sz="3800" b="1" dirty="0"/>
            </a:br>
            <a:endParaRPr lang="en-US" sz="3800" b="1" dirty="0">
              <a:solidFill>
                <a:srgbClr val="FF0000"/>
              </a:solidFill>
            </a:endParaRPr>
          </a:p>
        </p:txBody>
      </p:sp>
      <p:sp>
        <p:nvSpPr>
          <p:cNvPr id="6" name="TextBox 5">
            <a:extLst>
              <a:ext uri="{FF2B5EF4-FFF2-40B4-BE49-F238E27FC236}">
                <a16:creationId xmlns:a16="http://schemas.microsoft.com/office/drawing/2014/main" id="{DC8C803F-5978-FFF8-2FAF-7FC2598306AC}"/>
              </a:ext>
            </a:extLst>
          </p:cNvPr>
          <p:cNvSpPr txBox="1"/>
          <p:nvPr/>
        </p:nvSpPr>
        <p:spPr>
          <a:xfrm>
            <a:off x="680720" y="5913120"/>
            <a:ext cx="2611120" cy="523220"/>
          </a:xfrm>
          <a:prstGeom prst="rect">
            <a:avLst/>
          </a:prstGeom>
          <a:noFill/>
        </p:spPr>
        <p:txBody>
          <a:bodyPr wrap="square" rtlCol="0">
            <a:spAutoFit/>
          </a:bodyPr>
          <a:lstStyle/>
          <a:p>
            <a:r>
              <a:rPr lang="en-US" sz="2800" dirty="0"/>
              <a:t>Dialogue, Part 1</a:t>
            </a:r>
          </a:p>
        </p:txBody>
      </p:sp>
    </p:spTree>
    <p:extLst>
      <p:ext uri="{BB962C8B-B14F-4D97-AF65-F5344CB8AC3E}">
        <p14:creationId xmlns:p14="http://schemas.microsoft.com/office/powerpoint/2010/main" val="3013990642"/>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9F2646-8A3D-85DA-6C7C-41D021E868F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E2937B9-1268-D62C-D092-F967BB390F36}"/>
              </a:ext>
            </a:extLst>
          </p:cNvPr>
          <p:cNvSpPr>
            <a:spLocks noGrp="1"/>
          </p:cNvSpPr>
          <p:nvPr>
            <p:ph type="title"/>
          </p:nvPr>
        </p:nvSpPr>
        <p:spPr>
          <a:xfrm>
            <a:off x="553720" y="2386131"/>
            <a:ext cx="11242040" cy="1325563"/>
          </a:xfrm>
        </p:spPr>
        <p:txBody>
          <a:bodyPr>
            <a:normAutofit fontScale="90000"/>
          </a:bodyPr>
          <a:lstStyle/>
          <a:p>
            <a:r>
              <a:rPr lang="en-US" sz="3800" b="1" dirty="0">
                <a:solidFill>
                  <a:srgbClr val="FF0000"/>
                </a:solidFill>
              </a:rPr>
              <a:t>B: We found out that we had many shared values and beliefs, and we really enjoyed spending time together. We never wanted to break up. After six months, he proposed, and of course I said yes. We were very happy newlyweds, and we’re still happy now! We just had our fiftieth anniversary. </a:t>
            </a:r>
            <a:br>
              <a:rPr lang="en-US" sz="3800" b="1" dirty="0"/>
            </a:br>
            <a:r>
              <a:rPr lang="en-US" sz="3800" b="1" dirty="0"/>
              <a:t>A: That’s amazing! </a:t>
            </a:r>
            <a:br>
              <a:rPr lang="en-US" sz="3800" b="1" dirty="0"/>
            </a:br>
            <a:r>
              <a:rPr lang="en-US" sz="3800" b="1" dirty="0">
                <a:solidFill>
                  <a:srgbClr val="FF0000"/>
                </a:solidFill>
              </a:rPr>
              <a:t>B: What about you? When are you going to find a nice young man? </a:t>
            </a:r>
            <a:br>
              <a:rPr lang="en-US" sz="3800" b="1" dirty="0">
                <a:solidFill>
                  <a:srgbClr val="FF0000"/>
                </a:solidFill>
              </a:rPr>
            </a:br>
            <a:r>
              <a:rPr lang="en-US" sz="3800" b="1" dirty="0"/>
              <a:t>A: Um, . . . can we talk about something else? </a:t>
            </a:r>
            <a:endParaRPr lang="en-US" sz="3800" b="1" dirty="0">
              <a:solidFill>
                <a:srgbClr val="FF0000"/>
              </a:solidFill>
            </a:endParaRPr>
          </a:p>
        </p:txBody>
      </p:sp>
      <p:sp>
        <p:nvSpPr>
          <p:cNvPr id="6" name="TextBox 5">
            <a:extLst>
              <a:ext uri="{FF2B5EF4-FFF2-40B4-BE49-F238E27FC236}">
                <a16:creationId xmlns:a16="http://schemas.microsoft.com/office/drawing/2014/main" id="{2142D2EF-D097-158A-1F0E-F82AD37D93E1}"/>
              </a:ext>
            </a:extLst>
          </p:cNvPr>
          <p:cNvSpPr txBox="1"/>
          <p:nvPr/>
        </p:nvSpPr>
        <p:spPr>
          <a:xfrm>
            <a:off x="680720" y="5913120"/>
            <a:ext cx="2611120" cy="523220"/>
          </a:xfrm>
          <a:prstGeom prst="rect">
            <a:avLst/>
          </a:prstGeom>
          <a:noFill/>
        </p:spPr>
        <p:txBody>
          <a:bodyPr wrap="square" rtlCol="0">
            <a:spAutoFit/>
          </a:bodyPr>
          <a:lstStyle/>
          <a:p>
            <a:r>
              <a:rPr lang="en-US" sz="2800" dirty="0"/>
              <a:t>Dialogue, Part 2</a:t>
            </a:r>
          </a:p>
        </p:txBody>
      </p:sp>
    </p:spTree>
    <p:extLst>
      <p:ext uri="{BB962C8B-B14F-4D97-AF65-F5344CB8AC3E}">
        <p14:creationId xmlns:p14="http://schemas.microsoft.com/office/powerpoint/2010/main" val="2603954414"/>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1A9FE5-052C-AC43-27E1-A6B3B58842F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6BD534B-6340-E0F8-F84D-86F35974596C}"/>
              </a:ext>
            </a:extLst>
          </p:cNvPr>
          <p:cNvSpPr>
            <a:spLocks noGrp="1"/>
          </p:cNvSpPr>
          <p:nvPr>
            <p:ph type="title"/>
          </p:nvPr>
        </p:nvSpPr>
        <p:spPr>
          <a:xfrm>
            <a:off x="553720" y="2386131"/>
            <a:ext cx="11242040" cy="1325563"/>
          </a:xfrm>
        </p:spPr>
        <p:txBody>
          <a:bodyPr>
            <a:normAutofit fontScale="90000"/>
          </a:bodyPr>
          <a:lstStyle/>
          <a:p>
            <a:r>
              <a:rPr lang="en-US" sz="3800" b="1" dirty="0">
                <a:solidFill>
                  <a:srgbClr val="FF0000"/>
                </a:solidFill>
              </a:rPr>
              <a:t>B: We found out that we had many shared values and beliefs, and we really enjoyed spending time together. We never wanted to break up. After six months, he proposed, and of course I said yes. We were very happy newlyweds, and we’re still happy now! We just had our fiftieth anniversary. </a:t>
            </a:r>
            <a:br>
              <a:rPr lang="en-US" sz="3800" b="1" dirty="0"/>
            </a:br>
            <a:r>
              <a:rPr lang="en-US" sz="3800" b="1" dirty="0"/>
              <a:t>A: That’s amazing! </a:t>
            </a:r>
            <a:br>
              <a:rPr lang="en-US" sz="3800" b="1" dirty="0"/>
            </a:br>
            <a:r>
              <a:rPr lang="en-US" sz="3800" b="1" dirty="0">
                <a:solidFill>
                  <a:srgbClr val="FF0000"/>
                </a:solidFill>
              </a:rPr>
              <a:t>B: What about you? When are you going to find a nice young man? </a:t>
            </a:r>
            <a:br>
              <a:rPr lang="en-US" sz="3800" b="1" dirty="0">
                <a:solidFill>
                  <a:srgbClr val="FF0000"/>
                </a:solidFill>
              </a:rPr>
            </a:br>
            <a:r>
              <a:rPr lang="en-US" sz="3800" b="1" dirty="0"/>
              <a:t>A: Um, . . . can we talk about something else? </a:t>
            </a:r>
            <a:endParaRPr lang="en-US" sz="3800" b="1" dirty="0">
              <a:solidFill>
                <a:srgbClr val="FF0000"/>
              </a:solidFill>
            </a:endParaRPr>
          </a:p>
        </p:txBody>
      </p:sp>
      <p:sp>
        <p:nvSpPr>
          <p:cNvPr id="6" name="TextBox 5">
            <a:extLst>
              <a:ext uri="{FF2B5EF4-FFF2-40B4-BE49-F238E27FC236}">
                <a16:creationId xmlns:a16="http://schemas.microsoft.com/office/drawing/2014/main" id="{91FF9654-4EB9-52EE-0754-815AC08B39F7}"/>
              </a:ext>
            </a:extLst>
          </p:cNvPr>
          <p:cNvSpPr txBox="1"/>
          <p:nvPr/>
        </p:nvSpPr>
        <p:spPr>
          <a:xfrm>
            <a:off x="680720" y="5913120"/>
            <a:ext cx="2611120" cy="523220"/>
          </a:xfrm>
          <a:prstGeom prst="rect">
            <a:avLst/>
          </a:prstGeom>
          <a:noFill/>
        </p:spPr>
        <p:txBody>
          <a:bodyPr wrap="square" rtlCol="0">
            <a:spAutoFit/>
          </a:bodyPr>
          <a:lstStyle/>
          <a:p>
            <a:r>
              <a:rPr lang="en-US" sz="2800" dirty="0"/>
              <a:t>Dialogue, Part 2</a:t>
            </a:r>
          </a:p>
        </p:txBody>
      </p:sp>
    </p:spTree>
    <p:extLst>
      <p:ext uri="{BB962C8B-B14F-4D97-AF65-F5344CB8AC3E}">
        <p14:creationId xmlns:p14="http://schemas.microsoft.com/office/powerpoint/2010/main" val="2311615064"/>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F381CD-68B5-C4D3-8234-06F8043D4050}"/>
              </a:ext>
            </a:extLst>
          </p:cNvPr>
          <p:cNvSpPr>
            <a:spLocks noGrp="1"/>
          </p:cNvSpPr>
          <p:nvPr>
            <p:ph type="title"/>
          </p:nvPr>
        </p:nvSpPr>
        <p:spPr>
          <a:xfrm>
            <a:off x="822037" y="2572616"/>
            <a:ext cx="4666673" cy="1325563"/>
          </a:xfrm>
        </p:spPr>
        <p:txBody>
          <a:bodyPr>
            <a:noAutofit/>
          </a:bodyPr>
          <a:lstStyle/>
          <a:p>
            <a:r>
              <a:rPr lang="en-US" sz="6300" b="1" dirty="0"/>
              <a:t>Unit 2:</a:t>
            </a:r>
            <a:br>
              <a:rPr lang="en-US" sz="6300" b="1" dirty="0"/>
            </a:br>
            <a:r>
              <a:rPr lang="en-US" sz="6300" b="1" dirty="0"/>
              <a:t>How We Spend </a:t>
            </a:r>
            <a:br>
              <a:rPr lang="en-US" sz="6300" b="1" dirty="0"/>
            </a:br>
            <a:r>
              <a:rPr lang="en-US" sz="6300" b="1" dirty="0"/>
              <a:t>Our Money</a:t>
            </a:r>
          </a:p>
        </p:txBody>
      </p:sp>
      <p:pic>
        <p:nvPicPr>
          <p:cNvPr id="5" name="Content Placeholder 4" descr="A person and person sitting at a table with laptops&#10;&#10;AI-generated content may be incorrect.">
            <a:extLst>
              <a:ext uri="{FF2B5EF4-FFF2-40B4-BE49-F238E27FC236}">
                <a16:creationId xmlns:a16="http://schemas.microsoft.com/office/drawing/2014/main" id="{6C09B0C4-A518-6C82-5D49-09D938F178E8}"/>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5381307" y="320400"/>
            <a:ext cx="5988656" cy="5988656"/>
          </a:xfrm>
        </p:spPr>
      </p:pic>
    </p:spTree>
    <p:extLst>
      <p:ext uri="{BB962C8B-B14F-4D97-AF65-F5344CB8AC3E}">
        <p14:creationId xmlns:p14="http://schemas.microsoft.com/office/powerpoint/2010/main" val="1117228374"/>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9410C6-6149-71CC-3BA3-C7D6F6C02302}"/>
              </a:ext>
            </a:extLst>
          </p:cNvPr>
          <p:cNvSpPr>
            <a:spLocks noGrp="1"/>
          </p:cNvSpPr>
          <p:nvPr>
            <p:ph type="title"/>
          </p:nvPr>
        </p:nvSpPr>
        <p:spPr/>
        <p:txBody>
          <a:bodyPr>
            <a:normAutofit/>
          </a:bodyPr>
          <a:lstStyle/>
          <a:p>
            <a:pPr algn="ctr"/>
            <a:r>
              <a:rPr lang="en-US" sz="5000" b="1" dirty="0"/>
              <a:t>Lesson 6:  It’s a Good Investment.</a:t>
            </a:r>
          </a:p>
        </p:txBody>
      </p:sp>
      <p:pic>
        <p:nvPicPr>
          <p:cNvPr id="5" name="Content Placeholder 4" descr="A cartoon of a person standing next to a car&#10;&#10;AI-generated content may be incorrect.">
            <a:extLst>
              <a:ext uri="{FF2B5EF4-FFF2-40B4-BE49-F238E27FC236}">
                <a16:creationId xmlns:a16="http://schemas.microsoft.com/office/drawing/2014/main" id="{B29EFCD7-1BC5-4763-A325-AC57D98A81F2}"/>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937252" y="1690688"/>
            <a:ext cx="10152858" cy="4479203"/>
          </a:xfrm>
        </p:spPr>
      </p:pic>
    </p:spTree>
    <p:extLst>
      <p:ext uri="{BB962C8B-B14F-4D97-AF65-F5344CB8AC3E}">
        <p14:creationId xmlns:p14="http://schemas.microsoft.com/office/powerpoint/2010/main" val="1380298431"/>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3098E9-878A-1BF1-FF79-E5E8DC9110AF}"/>
              </a:ext>
            </a:extLst>
          </p:cNvPr>
          <p:cNvSpPr>
            <a:spLocks noGrp="1"/>
          </p:cNvSpPr>
          <p:nvPr>
            <p:ph type="title"/>
          </p:nvPr>
        </p:nvSpPr>
        <p:spPr/>
        <p:txBody>
          <a:bodyPr>
            <a:normAutofit/>
          </a:bodyPr>
          <a:lstStyle/>
          <a:p>
            <a:pPr algn="ctr"/>
            <a:r>
              <a:rPr lang="en-US" sz="7900" b="1" dirty="0"/>
              <a:t>asset</a:t>
            </a:r>
          </a:p>
        </p:txBody>
      </p:sp>
      <p:pic>
        <p:nvPicPr>
          <p:cNvPr id="4" name="Content Placeholder 3">
            <a:extLst>
              <a:ext uri="{FF2B5EF4-FFF2-40B4-BE49-F238E27FC236}">
                <a16:creationId xmlns:a16="http://schemas.microsoft.com/office/drawing/2014/main" id="{633821DE-F0B9-7F19-1A22-CB18FC7BA5A3}"/>
              </a:ext>
            </a:extLst>
          </p:cNvPr>
          <p:cNvPicPr>
            <a:picLocks noGrp="1" noChangeAspect="1"/>
          </p:cNvPicPr>
          <p:nvPr>
            <p:ph idx="1"/>
          </p:nvPr>
        </p:nvPicPr>
        <p:blipFill>
          <a:blip r:embed="rId2"/>
          <a:stretch>
            <a:fillRect/>
          </a:stretch>
        </p:blipFill>
        <p:spPr>
          <a:xfrm>
            <a:off x="1939637" y="1957647"/>
            <a:ext cx="7878618" cy="4216590"/>
          </a:xfrm>
          <a:prstGeom prst="rect">
            <a:avLst/>
          </a:prstGeom>
        </p:spPr>
      </p:pic>
    </p:spTree>
    <p:extLst>
      <p:ext uri="{BB962C8B-B14F-4D97-AF65-F5344CB8AC3E}">
        <p14:creationId xmlns:p14="http://schemas.microsoft.com/office/powerpoint/2010/main" val="3417478529"/>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1A54B0-84C5-F311-B684-9CB1E103C192}"/>
              </a:ext>
            </a:extLst>
          </p:cNvPr>
          <p:cNvSpPr>
            <a:spLocks noGrp="1"/>
          </p:cNvSpPr>
          <p:nvPr>
            <p:ph type="title"/>
          </p:nvPr>
        </p:nvSpPr>
        <p:spPr/>
        <p:txBody>
          <a:bodyPr>
            <a:normAutofit/>
          </a:bodyPr>
          <a:lstStyle/>
          <a:p>
            <a:pPr algn="ctr"/>
            <a:r>
              <a:rPr lang="en-US" sz="7900" b="1" dirty="0"/>
              <a:t>installment</a:t>
            </a:r>
          </a:p>
        </p:txBody>
      </p:sp>
      <p:pic>
        <p:nvPicPr>
          <p:cNvPr id="4" name="Content Placeholder 3">
            <a:extLst>
              <a:ext uri="{FF2B5EF4-FFF2-40B4-BE49-F238E27FC236}">
                <a16:creationId xmlns:a16="http://schemas.microsoft.com/office/drawing/2014/main" id="{F0912DE5-4FB7-764F-3048-170D4525236F}"/>
              </a:ext>
            </a:extLst>
          </p:cNvPr>
          <p:cNvPicPr>
            <a:picLocks noGrp="1" noChangeAspect="1"/>
          </p:cNvPicPr>
          <p:nvPr>
            <p:ph idx="1"/>
          </p:nvPr>
        </p:nvPicPr>
        <p:blipFill>
          <a:blip r:embed="rId2"/>
          <a:stretch>
            <a:fillRect/>
          </a:stretch>
        </p:blipFill>
        <p:spPr>
          <a:xfrm>
            <a:off x="2558473" y="2123314"/>
            <a:ext cx="6792471" cy="3886888"/>
          </a:xfrm>
          <a:prstGeom prst="rect">
            <a:avLst/>
          </a:prstGeom>
        </p:spPr>
      </p:pic>
    </p:spTree>
    <p:extLst>
      <p:ext uri="{BB962C8B-B14F-4D97-AF65-F5344CB8AC3E}">
        <p14:creationId xmlns:p14="http://schemas.microsoft.com/office/powerpoint/2010/main" val="3795138350"/>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FBAACB-F475-D6CE-EFF2-A74064CB030E}"/>
              </a:ext>
            </a:extLst>
          </p:cNvPr>
          <p:cNvSpPr>
            <a:spLocks noGrp="1"/>
          </p:cNvSpPr>
          <p:nvPr>
            <p:ph type="title"/>
          </p:nvPr>
        </p:nvSpPr>
        <p:spPr/>
        <p:txBody>
          <a:bodyPr>
            <a:normAutofit/>
          </a:bodyPr>
          <a:lstStyle/>
          <a:p>
            <a:pPr algn="ctr"/>
            <a:r>
              <a:rPr lang="en-US" sz="7900" b="1" dirty="0"/>
              <a:t>investment</a:t>
            </a:r>
          </a:p>
        </p:txBody>
      </p:sp>
      <p:pic>
        <p:nvPicPr>
          <p:cNvPr id="4" name="Content Placeholder 3">
            <a:extLst>
              <a:ext uri="{FF2B5EF4-FFF2-40B4-BE49-F238E27FC236}">
                <a16:creationId xmlns:a16="http://schemas.microsoft.com/office/drawing/2014/main" id="{65C2720C-1952-D60E-7831-AC944A409E3F}"/>
              </a:ext>
            </a:extLst>
          </p:cNvPr>
          <p:cNvPicPr>
            <a:picLocks noGrp="1" noChangeAspect="1"/>
          </p:cNvPicPr>
          <p:nvPr>
            <p:ph idx="1"/>
          </p:nvPr>
        </p:nvPicPr>
        <p:blipFill>
          <a:blip r:embed="rId2"/>
          <a:stretch>
            <a:fillRect/>
          </a:stretch>
        </p:blipFill>
        <p:spPr>
          <a:xfrm>
            <a:off x="767646" y="2523671"/>
            <a:ext cx="10586154" cy="2851893"/>
          </a:xfrm>
          <a:prstGeom prst="rect">
            <a:avLst/>
          </a:prstGeom>
        </p:spPr>
      </p:pic>
    </p:spTree>
    <p:extLst>
      <p:ext uri="{BB962C8B-B14F-4D97-AF65-F5344CB8AC3E}">
        <p14:creationId xmlns:p14="http://schemas.microsoft.com/office/powerpoint/2010/main" val="1663610371"/>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47E05-EB90-1080-50AF-2F9A05C22A91}"/>
              </a:ext>
            </a:extLst>
          </p:cNvPr>
          <p:cNvSpPr>
            <a:spLocks noGrp="1"/>
          </p:cNvSpPr>
          <p:nvPr>
            <p:ph type="title"/>
          </p:nvPr>
        </p:nvSpPr>
        <p:spPr>
          <a:xfrm>
            <a:off x="8977746" y="2766218"/>
            <a:ext cx="2108199" cy="1325563"/>
          </a:xfrm>
        </p:spPr>
        <p:txBody>
          <a:bodyPr>
            <a:normAutofit/>
          </a:bodyPr>
          <a:lstStyle/>
          <a:p>
            <a:r>
              <a:rPr lang="en-US" sz="7900" b="1" dirty="0"/>
              <a:t>lien</a:t>
            </a:r>
          </a:p>
        </p:txBody>
      </p:sp>
      <p:pic>
        <p:nvPicPr>
          <p:cNvPr id="4" name="Content Placeholder 3">
            <a:extLst>
              <a:ext uri="{FF2B5EF4-FFF2-40B4-BE49-F238E27FC236}">
                <a16:creationId xmlns:a16="http://schemas.microsoft.com/office/drawing/2014/main" id="{9260DE22-2A41-EE67-9348-0F2439D1B1F1}"/>
              </a:ext>
            </a:extLst>
          </p:cNvPr>
          <p:cNvPicPr>
            <a:picLocks noGrp="1" noChangeAspect="1"/>
          </p:cNvPicPr>
          <p:nvPr>
            <p:ph idx="1"/>
          </p:nvPr>
        </p:nvPicPr>
        <p:blipFill>
          <a:blip r:embed="rId2"/>
          <a:stretch>
            <a:fillRect/>
          </a:stretch>
        </p:blipFill>
        <p:spPr>
          <a:xfrm>
            <a:off x="1327727" y="1155695"/>
            <a:ext cx="6027489" cy="4395360"/>
          </a:xfrm>
          <a:prstGeom prst="rect">
            <a:avLst/>
          </a:prstGeom>
        </p:spPr>
      </p:pic>
    </p:spTree>
    <p:extLst>
      <p:ext uri="{BB962C8B-B14F-4D97-AF65-F5344CB8AC3E}">
        <p14:creationId xmlns:p14="http://schemas.microsoft.com/office/powerpoint/2010/main" val="505498279"/>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BEC79-AEC7-4EC1-F4B9-21848F239C0E}"/>
              </a:ext>
            </a:extLst>
          </p:cNvPr>
          <p:cNvSpPr>
            <a:spLocks noGrp="1"/>
          </p:cNvSpPr>
          <p:nvPr>
            <p:ph type="title"/>
          </p:nvPr>
        </p:nvSpPr>
        <p:spPr/>
        <p:txBody>
          <a:bodyPr>
            <a:normAutofit/>
          </a:bodyPr>
          <a:lstStyle/>
          <a:p>
            <a:pPr algn="ctr"/>
            <a:r>
              <a:rPr lang="en-US" sz="7900" b="1" dirty="0"/>
              <a:t>mortgage</a:t>
            </a:r>
          </a:p>
        </p:txBody>
      </p:sp>
      <p:pic>
        <p:nvPicPr>
          <p:cNvPr id="4" name="Content Placeholder 3">
            <a:extLst>
              <a:ext uri="{FF2B5EF4-FFF2-40B4-BE49-F238E27FC236}">
                <a16:creationId xmlns:a16="http://schemas.microsoft.com/office/drawing/2014/main" id="{00AFE686-D1A3-B3C6-2F4D-532FBE746AE9}"/>
              </a:ext>
            </a:extLst>
          </p:cNvPr>
          <p:cNvPicPr>
            <a:picLocks noGrp="1" noChangeAspect="1"/>
          </p:cNvPicPr>
          <p:nvPr>
            <p:ph idx="1"/>
          </p:nvPr>
        </p:nvPicPr>
        <p:blipFill>
          <a:blip r:embed="rId2"/>
          <a:stretch>
            <a:fillRect/>
          </a:stretch>
        </p:blipFill>
        <p:spPr>
          <a:xfrm>
            <a:off x="2732744" y="1911928"/>
            <a:ext cx="6504840" cy="4343788"/>
          </a:xfrm>
          <a:prstGeom prst="rect">
            <a:avLst/>
          </a:prstGeom>
        </p:spPr>
      </p:pic>
    </p:spTree>
    <p:extLst>
      <p:ext uri="{BB962C8B-B14F-4D97-AF65-F5344CB8AC3E}">
        <p14:creationId xmlns:p14="http://schemas.microsoft.com/office/powerpoint/2010/main" val="3269324563"/>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3DD0BA-5A4B-43DE-A0C5-C5EACE4893DB}"/>
              </a:ext>
            </a:extLst>
          </p:cNvPr>
          <p:cNvSpPr>
            <a:spLocks noGrp="1"/>
          </p:cNvSpPr>
          <p:nvPr>
            <p:ph type="title"/>
          </p:nvPr>
        </p:nvSpPr>
        <p:spPr>
          <a:xfrm>
            <a:off x="1595582" y="2686101"/>
            <a:ext cx="10515600" cy="1325563"/>
          </a:xfrm>
        </p:spPr>
        <p:txBody>
          <a:bodyPr>
            <a:normAutofit/>
          </a:bodyPr>
          <a:lstStyle/>
          <a:p>
            <a:r>
              <a:rPr lang="en-US" sz="7900" b="1" dirty="0"/>
              <a:t>lend</a:t>
            </a:r>
          </a:p>
        </p:txBody>
      </p:sp>
      <p:pic>
        <p:nvPicPr>
          <p:cNvPr id="4" name="Content Placeholder 3">
            <a:extLst>
              <a:ext uri="{FF2B5EF4-FFF2-40B4-BE49-F238E27FC236}">
                <a16:creationId xmlns:a16="http://schemas.microsoft.com/office/drawing/2014/main" id="{5E327805-D6DB-5724-F9AF-76DFD151314A}"/>
              </a:ext>
            </a:extLst>
          </p:cNvPr>
          <p:cNvPicPr>
            <a:picLocks noGrp="1" noChangeAspect="1"/>
          </p:cNvPicPr>
          <p:nvPr>
            <p:ph idx="1"/>
          </p:nvPr>
        </p:nvPicPr>
        <p:blipFill>
          <a:blip r:embed="rId2"/>
          <a:stretch>
            <a:fillRect/>
          </a:stretch>
        </p:blipFill>
        <p:spPr>
          <a:xfrm>
            <a:off x="5116947" y="540677"/>
            <a:ext cx="5978492" cy="5776646"/>
          </a:xfrm>
          <a:prstGeom prst="rect">
            <a:avLst/>
          </a:prstGeom>
        </p:spPr>
      </p:pic>
    </p:spTree>
    <p:extLst>
      <p:ext uri="{BB962C8B-B14F-4D97-AF65-F5344CB8AC3E}">
        <p14:creationId xmlns:p14="http://schemas.microsoft.com/office/powerpoint/2010/main" val="2581039508"/>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C79666-99E5-5215-7206-4A2160EFD8E4}"/>
              </a:ext>
            </a:extLst>
          </p:cNvPr>
          <p:cNvSpPr>
            <a:spLocks noGrp="1"/>
          </p:cNvSpPr>
          <p:nvPr>
            <p:ph type="title"/>
          </p:nvPr>
        </p:nvSpPr>
        <p:spPr/>
        <p:txBody>
          <a:bodyPr>
            <a:normAutofit/>
          </a:bodyPr>
          <a:lstStyle/>
          <a:p>
            <a:pPr algn="ctr"/>
            <a:r>
              <a:rPr lang="en-US" sz="7900" b="1" dirty="0"/>
              <a:t>pay off</a:t>
            </a:r>
          </a:p>
        </p:txBody>
      </p:sp>
      <p:pic>
        <p:nvPicPr>
          <p:cNvPr id="4" name="Content Placeholder 3">
            <a:extLst>
              <a:ext uri="{FF2B5EF4-FFF2-40B4-BE49-F238E27FC236}">
                <a16:creationId xmlns:a16="http://schemas.microsoft.com/office/drawing/2014/main" id="{731ADD91-24F4-B95E-18CA-69B09561F771}"/>
              </a:ext>
            </a:extLst>
          </p:cNvPr>
          <p:cNvPicPr>
            <a:picLocks noGrp="1" noChangeAspect="1"/>
          </p:cNvPicPr>
          <p:nvPr>
            <p:ph idx="1"/>
          </p:nvPr>
        </p:nvPicPr>
        <p:blipFill>
          <a:blip r:embed="rId2"/>
          <a:stretch>
            <a:fillRect/>
          </a:stretch>
        </p:blipFill>
        <p:spPr>
          <a:xfrm>
            <a:off x="2798619" y="1690688"/>
            <a:ext cx="6908800" cy="4613543"/>
          </a:xfrm>
          <a:prstGeom prst="rect">
            <a:avLst/>
          </a:prstGeom>
        </p:spPr>
      </p:pic>
    </p:spTree>
    <p:extLst>
      <p:ext uri="{BB962C8B-B14F-4D97-AF65-F5344CB8AC3E}">
        <p14:creationId xmlns:p14="http://schemas.microsoft.com/office/powerpoint/2010/main" val="830998061"/>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Content Placeholder 32" descr="A cartoon of a person standing next to a car with price tags&#10;&#10;AI-generated content may be incorrect.">
            <a:extLst>
              <a:ext uri="{FF2B5EF4-FFF2-40B4-BE49-F238E27FC236}">
                <a16:creationId xmlns:a16="http://schemas.microsoft.com/office/drawing/2014/main" id="{8C9758EF-7DFA-001D-7088-9BDB79F2C689}"/>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4569963" y="683532"/>
            <a:ext cx="6938546" cy="5490936"/>
          </a:xfrm>
        </p:spPr>
      </p:pic>
      <p:sp>
        <p:nvSpPr>
          <p:cNvPr id="2" name="Title 1">
            <a:extLst>
              <a:ext uri="{FF2B5EF4-FFF2-40B4-BE49-F238E27FC236}">
                <a16:creationId xmlns:a16="http://schemas.microsoft.com/office/drawing/2014/main" id="{BF664EC3-18A9-E095-4809-B5A3939534AE}"/>
              </a:ext>
            </a:extLst>
          </p:cNvPr>
          <p:cNvSpPr>
            <a:spLocks noGrp="1"/>
          </p:cNvSpPr>
          <p:nvPr>
            <p:ph type="title"/>
          </p:nvPr>
        </p:nvSpPr>
        <p:spPr>
          <a:xfrm>
            <a:off x="817418" y="1741343"/>
            <a:ext cx="10515600" cy="1325563"/>
          </a:xfrm>
        </p:spPr>
        <p:txBody>
          <a:bodyPr>
            <a:normAutofit/>
          </a:bodyPr>
          <a:lstStyle/>
          <a:p>
            <a:r>
              <a:rPr lang="en-US" sz="7900" b="1" dirty="0"/>
              <a:t>affordable</a:t>
            </a:r>
          </a:p>
        </p:txBody>
      </p:sp>
    </p:spTree>
    <p:extLst>
      <p:ext uri="{BB962C8B-B14F-4D97-AF65-F5344CB8AC3E}">
        <p14:creationId xmlns:p14="http://schemas.microsoft.com/office/powerpoint/2010/main" val="968611871"/>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CD3C2-EE95-4CD0-0C95-16A267FE7393}"/>
              </a:ext>
            </a:extLst>
          </p:cNvPr>
          <p:cNvSpPr>
            <a:spLocks noGrp="1"/>
          </p:cNvSpPr>
          <p:nvPr>
            <p:ph type="title"/>
          </p:nvPr>
        </p:nvSpPr>
        <p:spPr/>
        <p:txBody>
          <a:bodyPr>
            <a:normAutofit/>
          </a:bodyPr>
          <a:lstStyle/>
          <a:p>
            <a:pPr algn="ctr"/>
            <a:r>
              <a:rPr lang="en-US" sz="7900" b="1" dirty="0"/>
              <a:t>bankrupt</a:t>
            </a:r>
          </a:p>
        </p:txBody>
      </p:sp>
      <p:pic>
        <p:nvPicPr>
          <p:cNvPr id="4" name="Content Placeholder 3">
            <a:extLst>
              <a:ext uri="{FF2B5EF4-FFF2-40B4-BE49-F238E27FC236}">
                <a16:creationId xmlns:a16="http://schemas.microsoft.com/office/drawing/2014/main" id="{7877422A-82BA-9658-72AD-5BE0385DBEFE}"/>
              </a:ext>
            </a:extLst>
          </p:cNvPr>
          <p:cNvPicPr>
            <a:picLocks noGrp="1" noChangeAspect="1"/>
          </p:cNvPicPr>
          <p:nvPr>
            <p:ph idx="1"/>
          </p:nvPr>
        </p:nvPicPr>
        <p:blipFill>
          <a:blip r:embed="rId2"/>
          <a:stretch>
            <a:fillRect/>
          </a:stretch>
        </p:blipFill>
        <p:spPr>
          <a:xfrm>
            <a:off x="2521528" y="1994735"/>
            <a:ext cx="6991927" cy="4498140"/>
          </a:xfrm>
          <a:prstGeom prst="rect">
            <a:avLst/>
          </a:prstGeom>
        </p:spPr>
      </p:pic>
    </p:spTree>
    <p:extLst>
      <p:ext uri="{BB962C8B-B14F-4D97-AF65-F5344CB8AC3E}">
        <p14:creationId xmlns:p14="http://schemas.microsoft.com/office/powerpoint/2010/main" val="2887576096"/>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3A1ED3-617E-0B52-E76C-9175E9C9EACD}"/>
              </a:ext>
            </a:extLst>
          </p:cNvPr>
          <p:cNvSpPr>
            <a:spLocks noGrp="1"/>
          </p:cNvSpPr>
          <p:nvPr>
            <p:ph type="title"/>
          </p:nvPr>
        </p:nvSpPr>
        <p:spPr/>
        <p:txBody>
          <a:bodyPr>
            <a:normAutofit/>
          </a:bodyPr>
          <a:lstStyle/>
          <a:p>
            <a:pPr algn="ctr"/>
            <a:r>
              <a:rPr lang="en-US" sz="7900" b="1" dirty="0"/>
              <a:t>financial</a:t>
            </a:r>
          </a:p>
        </p:txBody>
      </p:sp>
      <p:pic>
        <p:nvPicPr>
          <p:cNvPr id="4" name="Content Placeholder 3">
            <a:extLst>
              <a:ext uri="{FF2B5EF4-FFF2-40B4-BE49-F238E27FC236}">
                <a16:creationId xmlns:a16="http://schemas.microsoft.com/office/drawing/2014/main" id="{17D6A88C-40DB-DF33-4610-22C0C7C892A8}"/>
              </a:ext>
            </a:extLst>
          </p:cNvPr>
          <p:cNvPicPr>
            <a:picLocks noGrp="1" noChangeAspect="1"/>
          </p:cNvPicPr>
          <p:nvPr>
            <p:ph idx="1"/>
          </p:nvPr>
        </p:nvPicPr>
        <p:blipFill>
          <a:blip r:embed="rId2"/>
          <a:stretch>
            <a:fillRect/>
          </a:stretch>
        </p:blipFill>
        <p:spPr>
          <a:xfrm>
            <a:off x="2429163" y="1984198"/>
            <a:ext cx="7121235" cy="4234978"/>
          </a:xfrm>
          <a:prstGeom prst="rect">
            <a:avLst/>
          </a:prstGeom>
        </p:spPr>
      </p:pic>
    </p:spTree>
    <p:extLst>
      <p:ext uri="{BB962C8B-B14F-4D97-AF65-F5344CB8AC3E}">
        <p14:creationId xmlns:p14="http://schemas.microsoft.com/office/powerpoint/2010/main" val="2169881381"/>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91F733-F0A8-12C1-1522-16C29C66E501}"/>
              </a:ext>
            </a:extLst>
          </p:cNvPr>
          <p:cNvSpPr>
            <a:spLocks noGrp="1"/>
          </p:cNvSpPr>
          <p:nvPr>
            <p:ph type="title"/>
          </p:nvPr>
        </p:nvSpPr>
        <p:spPr>
          <a:xfrm>
            <a:off x="949037" y="2879364"/>
            <a:ext cx="10515600" cy="1325563"/>
          </a:xfrm>
        </p:spPr>
        <p:txBody>
          <a:bodyPr>
            <a:normAutofit/>
          </a:bodyPr>
          <a:lstStyle/>
          <a:p>
            <a:r>
              <a:rPr lang="en-US" sz="7900" b="1" dirty="0"/>
              <a:t>valuable</a:t>
            </a:r>
          </a:p>
        </p:txBody>
      </p:sp>
      <p:pic>
        <p:nvPicPr>
          <p:cNvPr id="4" name="Content Placeholder 3">
            <a:extLst>
              <a:ext uri="{FF2B5EF4-FFF2-40B4-BE49-F238E27FC236}">
                <a16:creationId xmlns:a16="http://schemas.microsoft.com/office/drawing/2014/main" id="{D6DCC935-31FC-D2E6-E79D-116537B2E74A}"/>
              </a:ext>
            </a:extLst>
          </p:cNvPr>
          <p:cNvPicPr>
            <a:picLocks noGrp="1" noChangeAspect="1"/>
          </p:cNvPicPr>
          <p:nvPr>
            <p:ph idx="1"/>
          </p:nvPr>
        </p:nvPicPr>
        <p:blipFill>
          <a:blip r:embed="rId2"/>
          <a:stretch>
            <a:fillRect/>
          </a:stretch>
        </p:blipFill>
        <p:spPr>
          <a:xfrm>
            <a:off x="5328776" y="951346"/>
            <a:ext cx="6282354" cy="5181600"/>
          </a:xfrm>
          <a:prstGeom prst="rect">
            <a:avLst/>
          </a:prstGeom>
        </p:spPr>
      </p:pic>
    </p:spTree>
    <p:extLst>
      <p:ext uri="{BB962C8B-B14F-4D97-AF65-F5344CB8AC3E}">
        <p14:creationId xmlns:p14="http://schemas.microsoft.com/office/powerpoint/2010/main" val="498151865"/>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93779E-86B9-3383-6FEA-64192D811B06}"/>
              </a:ext>
            </a:extLst>
          </p:cNvPr>
          <p:cNvSpPr>
            <a:spLocks noGrp="1"/>
          </p:cNvSpPr>
          <p:nvPr>
            <p:ph type="title"/>
          </p:nvPr>
        </p:nvSpPr>
        <p:spPr>
          <a:xfrm>
            <a:off x="5883230" y="2694565"/>
            <a:ext cx="6033654" cy="1325563"/>
          </a:xfrm>
        </p:spPr>
        <p:txBody>
          <a:bodyPr>
            <a:normAutofit/>
          </a:bodyPr>
          <a:lstStyle/>
          <a:p>
            <a:r>
              <a:rPr lang="en-US" sz="7900" b="1" dirty="0"/>
              <a:t>I’m broke.</a:t>
            </a:r>
          </a:p>
        </p:txBody>
      </p:sp>
      <p:pic>
        <p:nvPicPr>
          <p:cNvPr id="4" name="Content Placeholder 3">
            <a:extLst>
              <a:ext uri="{FF2B5EF4-FFF2-40B4-BE49-F238E27FC236}">
                <a16:creationId xmlns:a16="http://schemas.microsoft.com/office/drawing/2014/main" id="{AF614C96-35CA-ABC7-6C3A-0F7F4CA1956D}"/>
              </a:ext>
            </a:extLst>
          </p:cNvPr>
          <p:cNvPicPr>
            <a:picLocks noGrp="1" noChangeAspect="1"/>
          </p:cNvPicPr>
          <p:nvPr>
            <p:ph idx="1"/>
          </p:nvPr>
        </p:nvPicPr>
        <p:blipFill>
          <a:blip r:embed="rId2"/>
          <a:stretch>
            <a:fillRect/>
          </a:stretch>
        </p:blipFill>
        <p:spPr>
          <a:xfrm>
            <a:off x="1623291" y="314180"/>
            <a:ext cx="3293584" cy="6229639"/>
          </a:xfrm>
          <a:prstGeom prst="rect">
            <a:avLst/>
          </a:prstGeom>
        </p:spPr>
      </p:pic>
    </p:spTree>
    <p:extLst>
      <p:ext uri="{BB962C8B-B14F-4D97-AF65-F5344CB8AC3E}">
        <p14:creationId xmlns:p14="http://schemas.microsoft.com/office/powerpoint/2010/main" val="1473122477"/>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2C41D6-D1A6-BB48-90D0-5226A3E023A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409608D-E180-1D9A-9D6E-2F6CA2E8632B}"/>
              </a:ext>
            </a:extLst>
          </p:cNvPr>
          <p:cNvSpPr>
            <a:spLocks noGrp="1"/>
          </p:cNvSpPr>
          <p:nvPr>
            <p:ph type="title"/>
          </p:nvPr>
        </p:nvSpPr>
        <p:spPr>
          <a:xfrm>
            <a:off x="826192" y="2284469"/>
            <a:ext cx="10746971" cy="1325563"/>
          </a:xfrm>
        </p:spPr>
        <p:txBody>
          <a:bodyPr>
            <a:noAutofit/>
          </a:bodyPr>
          <a:lstStyle/>
          <a:p>
            <a:r>
              <a:rPr lang="en-US" sz="5000" b="1" dirty="0"/>
              <a:t>A: Did you read the paperwork you signed?</a:t>
            </a:r>
            <a:br>
              <a:rPr lang="en-US" sz="5000" b="1" dirty="0"/>
            </a:br>
            <a:br>
              <a:rPr lang="en-US" sz="5000" b="1" dirty="0"/>
            </a:br>
            <a:r>
              <a:rPr lang="en-US" sz="5000" b="1" dirty="0">
                <a:solidFill>
                  <a:srgbClr val="FF0000"/>
                </a:solidFill>
              </a:rPr>
              <a:t>B: Yes, I carefully reviewed the terms of my </a:t>
            </a:r>
            <a:r>
              <a:rPr lang="en-US" sz="5000" b="1" u="sng" dirty="0">
                <a:solidFill>
                  <a:srgbClr val="FF0000"/>
                </a:solidFill>
              </a:rPr>
              <a:t>investment</a:t>
            </a:r>
            <a:r>
              <a:rPr lang="en-US" sz="5000" b="1" dirty="0">
                <a:solidFill>
                  <a:srgbClr val="FF0000"/>
                </a:solidFill>
              </a:rPr>
              <a:t>.</a:t>
            </a:r>
          </a:p>
        </p:txBody>
      </p:sp>
      <p:pic>
        <p:nvPicPr>
          <p:cNvPr id="4" name="Picture 3">
            <a:extLst>
              <a:ext uri="{FF2B5EF4-FFF2-40B4-BE49-F238E27FC236}">
                <a16:creationId xmlns:a16="http://schemas.microsoft.com/office/drawing/2014/main" id="{4FD31D59-6C7E-67FA-D918-E62ABDE74BB0}"/>
              </a:ext>
            </a:extLst>
          </p:cNvPr>
          <p:cNvPicPr>
            <a:picLocks noChangeAspect="1"/>
          </p:cNvPicPr>
          <p:nvPr/>
        </p:nvPicPr>
        <p:blipFill>
          <a:blip r:embed="rId2"/>
          <a:stretch>
            <a:fillRect/>
          </a:stretch>
        </p:blipFill>
        <p:spPr>
          <a:xfrm>
            <a:off x="637835" y="5695663"/>
            <a:ext cx="4901609" cy="749873"/>
          </a:xfrm>
          <a:prstGeom prst="rect">
            <a:avLst/>
          </a:prstGeom>
        </p:spPr>
      </p:pic>
    </p:spTree>
    <p:extLst>
      <p:ext uri="{BB962C8B-B14F-4D97-AF65-F5344CB8AC3E}">
        <p14:creationId xmlns:p14="http://schemas.microsoft.com/office/powerpoint/2010/main" val="4079736773"/>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BBCCC5-971B-6654-50CB-7390BA8173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1D28F9E-3790-A376-5E80-E0089B007FDF}"/>
              </a:ext>
            </a:extLst>
          </p:cNvPr>
          <p:cNvSpPr>
            <a:spLocks noGrp="1"/>
          </p:cNvSpPr>
          <p:nvPr>
            <p:ph type="title"/>
          </p:nvPr>
        </p:nvSpPr>
        <p:spPr>
          <a:xfrm>
            <a:off x="562956" y="2214273"/>
            <a:ext cx="11242040" cy="1325563"/>
          </a:xfrm>
        </p:spPr>
        <p:txBody>
          <a:bodyPr>
            <a:normAutofit fontScale="90000"/>
          </a:bodyPr>
          <a:lstStyle/>
          <a:p>
            <a:br>
              <a:rPr lang="en-US" sz="3800" b="1" dirty="0"/>
            </a:br>
            <a:r>
              <a:rPr lang="en-US" sz="3800" b="1" dirty="0"/>
              <a:t>A: Hey, I heard you bought a new car! Congratulations!</a:t>
            </a:r>
            <a:br>
              <a:rPr lang="en-US" sz="3800" b="1" dirty="0"/>
            </a:br>
            <a:r>
              <a:rPr lang="en-US" sz="3800" b="1" dirty="0">
                <a:solidFill>
                  <a:srgbClr val="FF0000"/>
                </a:solidFill>
              </a:rPr>
              <a:t>B: Thanks. It’s been pretty complicated, though.</a:t>
            </a:r>
            <a:br>
              <a:rPr lang="en-US" sz="3800" b="1" dirty="0">
                <a:solidFill>
                  <a:srgbClr val="FF0000"/>
                </a:solidFill>
              </a:rPr>
            </a:br>
            <a:r>
              <a:rPr lang="en-US" sz="3800" b="1" dirty="0"/>
              <a:t>A: What happened?</a:t>
            </a:r>
            <a:br>
              <a:rPr lang="en-US" sz="3800" b="1" dirty="0"/>
            </a:br>
            <a:r>
              <a:rPr lang="en-US" sz="3800" b="1" dirty="0">
                <a:solidFill>
                  <a:srgbClr val="FF0000"/>
                </a:solidFill>
              </a:rPr>
              <a:t>B: Well, I really liked the car, but after I started the process to buy it, I found out that it had a lien. The seller was going bankrupt and didn’t tell me about it.</a:t>
            </a:r>
            <a:br>
              <a:rPr lang="en-US" sz="3800" b="1" dirty="0">
                <a:solidFill>
                  <a:srgbClr val="FF0000"/>
                </a:solidFill>
              </a:rPr>
            </a:br>
            <a:r>
              <a:rPr lang="en-US" sz="3800" b="1" dirty="0"/>
              <a:t>A: No way! So, what did you do?</a:t>
            </a:r>
            <a:br>
              <a:rPr lang="en-US" sz="3800" b="1" dirty="0"/>
            </a:br>
            <a:r>
              <a:rPr lang="en-US" sz="3800" b="1" dirty="0">
                <a:solidFill>
                  <a:srgbClr val="FF0000"/>
                </a:solidFill>
              </a:rPr>
              <a:t>B: Thankfully, we were able to work things out. The seller paid off the lien, so I could buy the car. It took a lot of time to figure it out, but I believe that if you want something, then you should work hard to get it.</a:t>
            </a:r>
          </a:p>
        </p:txBody>
      </p:sp>
      <p:sp>
        <p:nvSpPr>
          <p:cNvPr id="6" name="TextBox 5">
            <a:extLst>
              <a:ext uri="{FF2B5EF4-FFF2-40B4-BE49-F238E27FC236}">
                <a16:creationId xmlns:a16="http://schemas.microsoft.com/office/drawing/2014/main" id="{0B533134-93B7-FDA9-CB4E-548C75883A8B}"/>
              </a:ext>
            </a:extLst>
          </p:cNvPr>
          <p:cNvSpPr txBox="1"/>
          <p:nvPr/>
        </p:nvSpPr>
        <p:spPr>
          <a:xfrm>
            <a:off x="680720" y="5913120"/>
            <a:ext cx="2611120" cy="523220"/>
          </a:xfrm>
          <a:prstGeom prst="rect">
            <a:avLst/>
          </a:prstGeom>
          <a:noFill/>
        </p:spPr>
        <p:txBody>
          <a:bodyPr wrap="square" rtlCol="0">
            <a:spAutoFit/>
          </a:bodyPr>
          <a:lstStyle/>
          <a:p>
            <a:r>
              <a:rPr lang="en-US" sz="2800" dirty="0"/>
              <a:t>Dialogue, Part 1</a:t>
            </a:r>
          </a:p>
        </p:txBody>
      </p:sp>
    </p:spTree>
    <p:extLst>
      <p:ext uri="{BB962C8B-B14F-4D97-AF65-F5344CB8AC3E}">
        <p14:creationId xmlns:p14="http://schemas.microsoft.com/office/powerpoint/2010/main" val="2165040880"/>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1794BA-3406-F65F-6705-3E87879468B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7F58CF-D7AF-49D2-A68F-90F44C303CBF}"/>
              </a:ext>
            </a:extLst>
          </p:cNvPr>
          <p:cNvSpPr>
            <a:spLocks noGrp="1"/>
          </p:cNvSpPr>
          <p:nvPr>
            <p:ph type="title"/>
          </p:nvPr>
        </p:nvSpPr>
        <p:spPr>
          <a:xfrm>
            <a:off x="680720" y="2103437"/>
            <a:ext cx="11242040" cy="1325563"/>
          </a:xfrm>
        </p:spPr>
        <p:txBody>
          <a:bodyPr>
            <a:normAutofit fontScale="90000"/>
          </a:bodyPr>
          <a:lstStyle/>
          <a:p>
            <a:br>
              <a:rPr lang="en-US" sz="3800" b="1" dirty="0"/>
            </a:br>
            <a:r>
              <a:rPr lang="en-US" sz="3800" b="1" dirty="0"/>
              <a:t>A: That’s good! It looks like a valuable car. That’s a great asset. How much is it worth?</a:t>
            </a:r>
            <a:br>
              <a:rPr lang="en-US" sz="3800" b="1" dirty="0"/>
            </a:br>
            <a:r>
              <a:rPr lang="en-US" sz="3800" b="1" dirty="0">
                <a:solidFill>
                  <a:srgbClr val="FF0000"/>
                </a:solidFill>
              </a:rPr>
              <a:t>B: Um, . . . I think it’s a good investment. But tell me about buying your new house!</a:t>
            </a:r>
            <a:br>
              <a:rPr lang="en-US" sz="3800" b="1" dirty="0">
                <a:solidFill>
                  <a:srgbClr val="FF0000"/>
                </a:solidFill>
              </a:rPr>
            </a:br>
            <a:r>
              <a:rPr lang="en-US" sz="3800" b="1" dirty="0"/>
              <a:t>A: Oh, it’s been great. We talked to a financial counselor at the bank, and she helped us apply for a loan. I’m so happy the bank was willing to lend us the money. I was surprised that installments for the mortgage are really affordable! I’m glad buying a house didn’t end with us being broke!</a:t>
            </a:r>
            <a:endParaRPr lang="en-US" sz="3800" b="1" dirty="0">
              <a:solidFill>
                <a:srgbClr val="FF0000"/>
              </a:solidFill>
            </a:endParaRPr>
          </a:p>
        </p:txBody>
      </p:sp>
      <p:sp>
        <p:nvSpPr>
          <p:cNvPr id="6" name="TextBox 5">
            <a:extLst>
              <a:ext uri="{FF2B5EF4-FFF2-40B4-BE49-F238E27FC236}">
                <a16:creationId xmlns:a16="http://schemas.microsoft.com/office/drawing/2014/main" id="{531114F6-C029-9195-9793-DCBB8187D403}"/>
              </a:ext>
            </a:extLst>
          </p:cNvPr>
          <p:cNvSpPr txBox="1"/>
          <p:nvPr/>
        </p:nvSpPr>
        <p:spPr>
          <a:xfrm>
            <a:off x="680720" y="5913120"/>
            <a:ext cx="2611120" cy="523220"/>
          </a:xfrm>
          <a:prstGeom prst="rect">
            <a:avLst/>
          </a:prstGeom>
          <a:noFill/>
        </p:spPr>
        <p:txBody>
          <a:bodyPr wrap="square" rtlCol="0">
            <a:spAutoFit/>
          </a:bodyPr>
          <a:lstStyle/>
          <a:p>
            <a:r>
              <a:rPr lang="en-US" sz="2800" dirty="0"/>
              <a:t>Dialogue, Part 2</a:t>
            </a:r>
          </a:p>
        </p:txBody>
      </p:sp>
    </p:spTree>
    <p:extLst>
      <p:ext uri="{BB962C8B-B14F-4D97-AF65-F5344CB8AC3E}">
        <p14:creationId xmlns:p14="http://schemas.microsoft.com/office/powerpoint/2010/main" val="3304774374"/>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D5BD3C-D6F6-C38D-465E-12610545B419}"/>
              </a:ext>
            </a:extLst>
          </p:cNvPr>
          <p:cNvSpPr>
            <a:spLocks noGrp="1"/>
          </p:cNvSpPr>
          <p:nvPr>
            <p:ph type="title"/>
          </p:nvPr>
        </p:nvSpPr>
        <p:spPr/>
        <p:txBody>
          <a:bodyPr>
            <a:normAutofit/>
          </a:bodyPr>
          <a:lstStyle/>
          <a:p>
            <a:pPr algn="ctr"/>
            <a:r>
              <a:rPr lang="en-US" sz="5000" b="1" dirty="0"/>
              <a:t>Lesson 7:  We All Have to Pay Taxes.</a:t>
            </a:r>
          </a:p>
        </p:txBody>
      </p:sp>
      <p:pic>
        <p:nvPicPr>
          <p:cNvPr id="5" name="Content Placeholder 4" descr="A cartoon of a person sitting at a desk&#10;&#10;AI-generated content may be incorrect.">
            <a:extLst>
              <a:ext uri="{FF2B5EF4-FFF2-40B4-BE49-F238E27FC236}">
                <a16:creationId xmlns:a16="http://schemas.microsoft.com/office/drawing/2014/main" id="{2E55214B-9AF7-B053-BAD2-3520E744CCC2}"/>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1268729" y="1879569"/>
            <a:ext cx="9654541" cy="4259356"/>
          </a:xfrm>
        </p:spPr>
      </p:pic>
    </p:spTree>
    <p:extLst>
      <p:ext uri="{BB962C8B-B14F-4D97-AF65-F5344CB8AC3E}">
        <p14:creationId xmlns:p14="http://schemas.microsoft.com/office/powerpoint/2010/main" val="1077086235"/>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A935C5-114B-D2C3-5ECF-D73D259681E4}"/>
              </a:ext>
            </a:extLst>
          </p:cNvPr>
          <p:cNvSpPr>
            <a:spLocks noGrp="1"/>
          </p:cNvSpPr>
          <p:nvPr>
            <p:ph type="title"/>
          </p:nvPr>
        </p:nvSpPr>
        <p:spPr/>
        <p:txBody>
          <a:bodyPr>
            <a:normAutofit/>
          </a:bodyPr>
          <a:lstStyle/>
          <a:p>
            <a:pPr algn="ctr"/>
            <a:r>
              <a:rPr lang="en-US" sz="7900" b="1" dirty="0"/>
              <a:t>federal</a:t>
            </a:r>
          </a:p>
        </p:txBody>
      </p:sp>
      <p:pic>
        <p:nvPicPr>
          <p:cNvPr id="4" name="Content Placeholder 3">
            <a:extLst>
              <a:ext uri="{FF2B5EF4-FFF2-40B4-BE49-F238E27FC236}">
                <a16:creationId xmlns:a16="http://schemas.microsoft.com/office/drawing/2014/main" id="{22C969E2-F5C3-5288-9249-2E2C1B62575F}"/>
              </a:ext>
            </a:extLst>
          </p:cNvPr>
          <p:cNvPicPr>
            <a:picLocks noGrp="1" noChangeAspect="1"/>
          </p:cNvPicPr>
          <p:nvPr>
            <p:ph idx="1"/>
          </p:nvPr>
        </p:nvPicPr>
        <p:blipFill>
          <a:blip r:embed="rId2"/>
          <a:stretch>
            <a:fillRect/>
          </a:stretch>
        </p:blipFill>
        <p:spPr>
          <a:xfrm>
            <a:off x="2309090" y="1690688"/>
            <a:ext cx="7278255" cy="4701001"/>
          </a:xfrm>
          <a:prstGeom prst="rect">
            <a:avLst/>
          </a:prstGeom>
        </p:spPr>
      </p:pic>
    </p:spTree>
    <p:extLst>
      <p:ext uri="{BB962C8B-B14F-4D97-AF65-F5344CB8AC3E}">
        <p14:creationId xmlns:p14="http://schemas.microsoft.com/office/powerpoint/2010/main" val="2456567572"/>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CEF8D1-060B-ACBA-07C8-A40F27DAFDDC}"/>
              </a:ext>
            </a:extLst>
          </p:cNvPr>
          <p:cNvSpPr>
            <a:spLocks noGrp="1"/>
          </p:cNvSpPr>
          <p:nvPr>
            <p:ph type="title"/>
          </p:nvPr>
        </p:nvSpPr>
        <p:spPr/>
        <p:txBody>
          <a:bodyPr>
            <a:normAutofit/>
          </a:bodyPr>
          <a:lstStyle/>
          <a:p>
            <a:pPr algn="ctr"/>
            <a:r>
              <a:rPr lang="en-US" sz="7900" b="1" dirty="0"/>
              <a:t>local</a:t>
            </a:r>
          </a:p>
        </p:txBody>
      </p:sp>
      <p:pic>
        <p:nvPicPr>
          <p:cNvPr id="4" name="Content Placeholder 3">
            <a:extLst>
              <a:ext uri="{FF2B5EF4-FFF2-40B4-BE49-F238E27FC236}">
                <a16:creationId xmlns:a16="http://schemas.microsoft.com/office/drawing/2014/main" id="{1F2AA7B6-3607-2E78-E0B1-98FEBF8B2FF8}"/>
              </a:ext>
            </a:extLst>
          </p:cNvPr>
          <p:cNvPicPr>
            <a:picLocks noGrp="1" noChangeAspect="1"/>
          </p:cNvPicPr>
          <p:nvPr>
            <p:ph idx="1"/>
          </p:nvPr>
        </p:nvPicPr>
        <p:blipFill>
          <a:blip r:embed="rId2"/>
          <a:stretch>
            <a:fillRect/>
          </a:stretch>
        </p:blipFill>
        <p:spPr>
          <a:xfrm>
            <a:off x="3587815" y="2124251"/>
            <a:ext cx="5203149" cy="4110295"/>
          </a:xfrm>
          <a:prstGeom prst="rect">
            <a:avLst/>
          </a:prstGeom>
        </p:spPr>
      </p:pic>
    </p:spTree>
    <p:extLst>
      <p:ext uri="{BB962C8B-B14F-4D97-AF65-F5344CB8AC3E}">
        <p14:creationId xmlns:p14="http://schemas.microsoft.com/office/powerpoint/2010/main" val="1470695587"/>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B942B-74DD-69B6-BE41-D2FD8D866D49}"/>
              </a:ext>
            </a:extLst>
          </p:cNvPr>
          <p:cNvSpPr>
            <a:spLocks noGrp="1"/>
          </p:cNvSpPr>
          <p:nvPr>
            <p:ph type="title"/>
          </p:nvPr>
        </p:nvSpPr>
        <p:spPr/>
        <p:txBody>
          <a:bodyPr>
            <a:normAutofit/>
          </a:bodyPr>
          <a:lstStyle/>
          <a:p>
            <a:pPr algn="ctr"/>
            <a:r>
              <a:rPr lang="en-US" sz="7900" b="1" dirty="0"/>
              <a:t>property tax</a:t>
            </a:r>
          </a:p>
        </p:txBody>
      </p:sp>
      <p:pic>
        <p:nvPicPr>
          <p:cNvPr id="4" name="Content Placeholder 3">
            <a:extLst>
              <a:ext uri="{FF2B5EF4-FFF2-40B4-BE49-F238E27FC236}">
                <a16:creationId xmlns:a16="http://schemas.microsoft.com/office/drawing/2014/main" id="{97389949-1F28-CD3E-173A-CE7DEA605F66}"/>
              </a:ext>
            </a:extLst>
          </p:cNvPr>
          <p:cNvPicPr>
            <a:picLocks noGrp="1" noChangeAspect="1"/>
          </p:cNvPicPr>
          <p:nvPr>
            <p:ph idx="1"/>
          </p:nvPr>
        </p:nvPicPr>
        <p:blipFill>
          <a:blip r:embed="rId2"/>
          <a:stretch>
            <a:fillRect/>
          </a:stretch>
        </p:blipFill>
        <p:spPr>
          <a:xfrm>
            <a:off x="1023407" y="2060636"/>
            <a:ext cx="10145185" cy="4081545"/>
          </a:xfrm>
          <a:prstGeom prst="rect">
            <a:avLst/>
          </a:prstGeom>
        </p:spPr>
      </p:pic>
    </p:spTree>
    <p:extLst>
      <p:ext uri="{BB962C8B-B14F-4D97-AF65-F5344CB8AC3E}">
        <p14:creationId xmlns:p14="http://schemas.microsoft.com/office/powerpoint/2010/main" val="3347602199"/>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160624-3589-27F8-7FA2-2C2B74D79302}"/>
              </a:ext>
            </a:extLst>
          </p:cNvPr>
          <p:cNvSpPr>
            <a:spLocks noGrp="1"/>
          </p:cNvSpPr>
          <p:nvPr>
            <p:ph type="title"/>
          </p:nvPr>
        </p:nvSpPr>
        <p:spPr/>
        <p:txBody>
          <a:bodyPr>
            <a:normAutofit/>
          </a:bodyPr>
          <a:lstStyle/>
          <a:p>
            <a:pPr algn="ctr"/>
            <a:r>
              <a:rPr lang="en-US" sz="7900" b="1" dirty="0"/>
              <a:t>W-2</a:t>
            </a:r>
          </a:p>
        </p:txBody>
      </p:sp>
      <p:pic>
        <p:nvPicPr>
          <p:cNvPr id="4" name="Content Placeholder 3">
            <a:extLst>
              <a:ext uri="{FF2B5EF4-FFF2-40B4-BE49-F238E27FC236}">
                <a16:creationId xmlns:a16="http://schemas.microsoft.com/office/drawing/2014/main" id="{D51A087C-62D1-F47F-8D76-592A9BB504A4}"/>
              </a:ext>
            </a:extLst>
          </p:cNvPr>
          <p:cNvPicPr>
            <a:picLocks noGrp="1" noChangeAspect="1"/>
          </p:cNvPicPr>
          <p:nvPr>
            <p:ph idx="1"/>
          </p:nvPr>
        </p:nvPicPr>
        <p:blipFill>
          <a:blip r:embed="rId2"/>
          <a:stretch>
            <a:fillRect/>
          </a:stretch>
        </p:blipFill>
        <p:spPr>
          <a:xfrm>
            <a:off x="850928" y="2289407"/>
            <a:ext cx="10502872" cy="3982084"/>
          </a:xfrm>
          <a:prstGeom prst="rect">
            <a:avLst/>
          </a:prstGeom>
        </p:spPr>
      </p:pic>
    </p:spTree>
    <p:extLst>
      <p:ext uri="{BB962C8B-B14F-4D97-AF65-F5344CB8AC3E}">
        <p14:creationId xmlns:p14="http://schemas.microsoft.com/office/powerpoint/2010/main" val="39212266"/>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0F6D3-4629-35CB-9F7A-3BD2E68DCE49}"/>
              </a:ext>
            </a:extLst>
          </p:cNvPr>
          <p:cNvSpPr>
            <a:spLocks noGrp="1"/>
          </p:cNvSpPr>
          <p:nvPr>
            <p:ph type="title"/>
          </p:nvPr>
        </p:nvSpPr>
        <p:spPr>
          <a:xfrm>
            <a:off x="699654" y="365125"/>
            <a:ext cx="10515600" cy="1325563"/>
          </a:xfrm>
        </p:spPr>
        <p:txBody>
          <a:bodyPr>
            <a:normAutofit/>
          </a:bodyPr>
          <a:lstStyle/>
          <a:p>
            <a:pPr algn="ctr"/>
            <a:r>
              <a:rPr lang="en-US" sz="7900" b="1" dirty="0"/>
              <a:t>tax withholding</a:t>
            </a:r>
          </a:p>
        </p:txBody>
      </p:sp>
      <p:pic>
        <p:nvPicPr>
          <p:cNvPr id="4" name="Content Placeholder 3">
            <a:extLst>
              <a:ext uri="{FF2B5EF4-FFF2-40B4-BE49-F238E27FC236}">
                <a16:creationId xmlns:a16="http://schemas.microsoft.com/office/drawing/2014/main" id="{96FF7CB2-BED0-1704-AA97-67631DDE2475}"/>
              </a:ext>
            </a:extLst>
          </p:cNvPr>
          <p:cNvPicPr>
            <a:picLocks noGrp="1" noChangeAspect="1"/>
          </p:cNvPicPr>
          <p:nvPr>
            <p:ph idx="1"/>
          </p:nvPr>
        </p:nvPicPr>
        <p:blipFill>
          <a:blip r:embed="rId2"/>
          <a:stretch>
            <a:fillRect/>
          </a:stretch>
        </p:blipFill>
        <p:spPr>
          <a:xfrm>
            <a:off x="2318557" y="1810472"/>
            <a:ext cx="7423914" cy="4682403"/>
          </a:xfrm>
          <a:prstGeom prst="rect">
            <a:avLst/>
          </a:prstGeom>
        </p:spPr>
      </p:pic>
    </p:spTree>
    <p:extLst>
      <p:ext uri="{BB962C8B-B14F-4D97-AF65-F5344CB8AC3E}">
        <p14:creationId xmlns:p14="http://schemas.microsoft.com/office/powerpoint/2010/main" val="1085684218"/>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67131F-21E8-F982-69CB-273383B031D4}"/>
              </a:ext>
            </a:extLst>
          </p:cNvPr>
          <p:cNvSpPr>
            <a:spLocks noGrp="1"/>
          </p:cNvSpPr>
          <p:nvPr>
            <p:ph type="title"/>
          </p:nvPr>
        </p:nvSpPr>
        <p:spPr>
          <a:xfrm>
            <a:off x="1928091" y="2313997"/>
            <a:ext cx="10515600" cy="1325563"/>
          </a:xfrm>
        </p:spPr>
        <p:txBody>
          <a:bodyPr>
            <a:noAutofit/>
          </a:bodyPr>
          <a:lstStyle/>
          <a:p>
            <a:r>
              <a:rPr lang="en-US" sz="7900" b="1" dirty="0"/>
              <a:t>sales</a:t>
            </a:r>
            <a:br>
              <a:rPr lang="en-US" sz="7900" b="1" dirty="0"/>
            </a:br>
            <a:r>
              <a:rPr lang="en-US" sz="7900" b="1" dirty="0"/>
              <a:t>tax</a:t>
            </a:r>
          </a:p>
        </p:txBody>
      </p:sp>
      <p:pic>
        <p:nvPicPr>
          <p:cNvPr id="4" name="Content Placeholder 3">
            <a:extLst>
              <a:ext uri="{FF2B5EF4-FFF2-40B4-BE49-F238E27FC236}">
                <a16:creationId xmlns:a16="http://schemas.microsoft.com/office/drawing/2014/main" id="{6EE3416A-39A1-A61A-8DDB-77E6889CD9EF}"/>
              </a:ext>
            </a:extLst>
          </p:cNvPr>
          <p:cNvPicPr>
            <a:picLocks noGrp="1" noChangeAspect="1"/>
          </p:cNvPicPr>
          <p:nvPr>
            <p:ph idx="1"/>
          </p:nvPr>
        </p:nvPicPr>
        <p:blipFill>
          <a:blip r:embed="rId2"/>
          <a:stretch>
            <a:fillRect/>
          </a:stretch>
        </p:blipFill>
        <p:spPr>
          <a:xfrm>
            <a:off x="4718331" y="251550"/>
            <a:ext cx="6085207" cy="6606450"/>
          </a:xfrm>
          <a:prstGeom prst="rect">
            <a:avLst/>
          </a:prstGeom>
        </p:spPr>
      </p:pic>
    </p:spTree>
    <p:extLst>
      <p:ext uri="{BB962C8B-B14F-4D97-AF65-F5344CB8AC3E}">
        <p14:creationId xmlns:p14="http://schemas.microsoft.com/office/powerpoint/2010/main" val="3231456034"/>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862DE5-F855-3A69-E1D3-250B74FEA80B}"/>
              </a:ext>
            </a:extLst>
          </p:cNvPr>
          <p:cNvSpPr>
            <a:spLocks noGrp="1"/>
          </p:cNvSpPr>
          <p:nvPr>
            <p:ph type="title"/>
          </p:nvPr>
        </p:nvSpPr>
        <p:spPr/>
        <p:txBody>
          <a:bodyPr>
            <a:normAutofit/>
          </a:bodyPr>
          <a:lstStyle/>
          <a:p>
            <a:pPr algn="ctr"/>
            <a:r>
              <a:rPr lang="en-US" sz="7900" b="1" dirty="0"/>
              <a:t>tax return</a:t>
            </a:r>
          </a:p>
        </p:txBody>
      </p:sp>
      <p:pic>
        <p:nvPicPr>
          <p:cNvPr id="4" name="Content Placeholder 3">
            <a:extLst>
              <a:ext uri="{FF2B5EF4-FFF2-40B4-BE49-F238E27FC236}">
                <a16:creationId xmlns:a16="http://schemas.microsoft.com/office/drawing/2014/main" id="{33CE34A5-20F3-3F7A-2BBD-A51A62E3CDB9}"/>
              </a:ext>
            </a:extLst>
          </p:cNvPr>
          <p:cNvPicPr>
            <a:picLocks noGrp="1" noChangeAspect="1"/>
          </p:cNvPicPr>
          <p:nvPr>
            <p:ph idx="1"/>
          </p:nvPr>
        </p:nvPicPr>
        <p:blipFill>
          <a:blip r:embed="rId2"/>
          <a:stretch>
            <a:fillRect/>
          </a:stretch>
        </p:blipFill>
        <p:spPr>
          <a:xfrm>
            <a:off x="979053" y="1690688"/>
            <a:ext cx="9800158" cy="4823855"/>
          </a:xfrm>
          <a:prstGeom prst="rect">
            <a:avLst/>
          </a:prstGeom>
        </p:spPr>
      </p:pic>
    </p:spTree>
    <p:extLst>
      <p:ext uri="{BB962C8B-B14F-4D97-AF65-F5344CB8AC3E}">
        <p14:creationId xmlns:p14="http://schemas.microsoft.com/office/powerpoint/2010/main" val="414503435"/>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489B6-86B4-70AB-6F7C-0D20797FCD7C}"/>
              </a:ext>
            </a:extLst>
          </p:cNvPr>
          <p:cNvSpPr>
            <a:spLocks noGrp="1"/>
          </p:cNvSpPr>
          <p:nvPr>
            <p:ph type="title"/>
          </p:nvPr>
        </p:nvSpPr>
        <p:spPr/>
        <p:txBody>
          <a:bodyPr>
            <a:normAutofit/>
          </a:bodyPr>
          <a:lstStyle/>
          <a:p>
            <a:pPr algn="ctr"/>
            <a:r>
              <a:rPr lang="en-US" sz="7900" b="1" dirty="0"/>
              <a:t>retirement fund</a:t>
            </a:r>
          </a:p>
        </p:txBody>
      </p:sp>
      <p:pic>
        <p:nvPicPr>
          <p:cNvPr id="4" name="Content Placeholder 3">
            <a:extLst>
              <a:ext uri="{FF2B5EF4-FFF2-40B4-BE49-F238E27FC236}">
                <a16:creationId xmlns:a16="http://schemas.microsoft.com/office/drawing/2014/main" id="{F3F9A948-1C50-9C75-CCD9-CD96DEAD2F61}"/>
              </a:ext>
            </a:extLst>
          </p:cNvPr>
          <p:cNvPicPr>
            <a:picLocks noGrp="1" noChangeAspect="1"/>
          </p:cNvPicPr>
          <p:nvPr>
            <p:ph idx="1"/>
          </p:nvPr>
        </p:nvPicPr>
        <p:blipFill>
          <a:blip r:embed="rId2"/>
          <a:stretch>
            <a:fillRect/>
          </a:stretch>
        </p:blipFill>
        <p:spPr>
          <a:xfrm>
            <a:off x="2493817" y="1690688"/>
            <a:ext cx="6991589" cy="4668828"/>
          </a:xfrm>
          <a:prstGeom prst="rect">
            <a:avLst/>
          </a:prstGeom>
        </p:spPr>
      </p:pic>
    </p:spTree>
    <p:extLst>
      <p:ext uri="{BB962C8B-B14F-4D97-AF65-F5344CB8AC3E}">
        <p14:creationId xmlns:p14="http://schemas.microsoft.com/office/powerpoint/2010/main" val="1531363633"/>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A6D9A-9F76-1E66-928A-D9157E9A200A}"/>
              </a:ext>
            </a:extLst>
          </p:cNvPr>
          <p:cNvSpPr>
            <a:spLocks noGrp="1"/>
          </p:cNvSpPr>
          <p:nvPr>
            <p:ph type="title"/>
          </p:nvPr>
        </p:nvSpPr>
        <p:spPr>
          <a:xfrm>
            <a:off x="1558636" y="2304761"/>
            <a:ext cx="10515600" cy="1325563"/>
          </a:xfrm>
        </p:spPr>
        <p:txBody>
          <a:bodyPr>
            <a:noAutofit/>
          </a:bodyPr>
          <a:lstStyle/>
          <a:p>
            <a:r>
              <a:rPr lang="en-US" sz="7900" b="1" dirty="0"/>
              <a:t>tax</a:t>
            </a:r>
            <a:br>
              <a:rPr lang="en-US" sz="7900" b="1" dirty="0"/>
            </a:br>
            <a:r>
              <a:rPr lang="en-US" sz="7900" b="1" dirty="0"/>
              <a:t>refund</a:t>
            </a:r>
          </a:p>
        </p:txBody>
      </p:sp>
      <p:pic>
        <p:nvPicPr>
          <p:cNvPr id="5" name="Content Placeholder 4" descr="A person holding a check&#10;&#10;AI-generated content may be incorrect.">
            <a:extLst>
              <a:ext uri="{FF2B5EF4-FFF2-40B4-BE49-F238E27FC236}">
                <a16:creationId xmlns:a16="http://schemas.microsoft.com/office/drawing/2014/main" id="{2D1F1326-FC5B-90FE-D799-4A2F82BD9E7D}"/>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5227782" y="485198"/>
            <a:ext cx="5659266" cy="5747692"/>
          </a:xfrm>
        </p:spPr>
      </p:pic>
    </p:spTree>
    <p:extLst>
      <p:ext uri="{BB962C8B-B14F-4D97-AF65-F5344CB8AC3E}">
        <p14:creationId xmlns:p14="http://schemas.microsoft.com/office/powerpoint/2010/main" val="3340995859"/>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AA9997C-C2CA-A6DD-6DC2-47F2718C2078}"/>
              </a:ext>
            </a:extLst>
          </p:cNvPr>
          <p:cNvPicPr>
            <a:picLocks noChangeAspect="1"/>
          </p:cNvPicPr>
          <p:nvPr/>
        </p:nvPicPr>
        <p:blipFill>
          <a:blip r:embed="rId2"/>
          <a:stretch>
            <a:fillRect/>
          </a:stretch>
        </p:blipFill>
        <p:spPr>
          <a:xfrm>
            <a:off x="612172" y="315855"/>
            <a:ext cx="10967655" cy="2121592"/>
          </a:xfrm>
          <a:prstGeom prst="rect">
            <a:avLst/>
          </a:prstGeom>
        </p:spPr>
      </p:pic>
      <p:pic>
        <p:nvPicPr>
          <p:cNvPr id="4" name="Content Placeholder 3">
            <a:extLst>
              <a:ext uri="{FF2B5EF4-FFF2-40B4-BE49-F238E27FC236}">
                <a16:creationId xmlns:a16="http://schemas.microsoft.com/office/drawing/2014/main" id="{43BCAE55-7F63-587E-5C57-13AB8D45570A}"/>
              </a:ext>
            </a:extLst>
          </p:cNvPr>
          <p:cNvPicPr>
            <a:picLocks noGrp="1" noChangeAspect="1"/>
          </p:cNvPicPr>
          <p:nvPr>
            <p:ph idx="1"/>
          </p:nvPr>
        </p:nvPicPr>
        <p:blipFill>
          <a:blip r:embed="rId3"/>
          <a:stretch>
            <a:fillRect/>
          </a:stretch>
        </p:blipFill>
        <p:spPr>
          <a:xfrm>
            <a:off x="3768436" y="1875920"/>
            <a:ext cx="4502533" cy="4577349"/>
          </a:xfrm>
          <a:prstGeom prst="rect">
            <a:avLst/>
          </a:prstGeom>
        </p:spPr>
      </p:pic>
    </p:spTree>
    <p:extLst>
      <p:ext uri="{BB962C8B-B14F-4D97-AF65-F5344CB8AC3E}">
        <p14:creationId xmlns:p14="http://schemas.microsoft.com/office/powerpoint/2010/main" val="1784832041"/>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83B60317-B010-CBF1-B339-9D9CB57A7651}"/>
              </a:ext>
            </a:extLst>
          </p:cNvPr>
          <p:cNvPicPr>
            <a:picLocks noGrp="1" noChangeAspect="1"/>
          </p:cNvPicPr>
          <p:nvPr>
            <p:ph idx="1"/>
          </p:nvPr>
        </p:nvPicPr>
        <p:blipFill>
          <a:blip r:embed="rId2"/>
          <a:stretch>
            <a:fillRect/>
          </a:stretch>
        </p:blipFill>
        <p:spPr>
          <a:xfrm>
            <a:off x="3825538" y="392834"/>
            <a:ext cx="7812280" cy="5881057"/>
          </a:xfrm>
          <a:prstGeom prst="rect">
            <a:avLst/>
          </a:prstGeom>
        </p:spPr>
      </p:pic>
      <p:sp>
        <p:nvSpPr>
          <p:cNvPr id="6" name="Title 5">
            <a:extLst>
              <a:ext uri="{FF2B5EF4-FFF2-40B4-BE49-F238E27FC236}">
                <a16:creationId xmlns:a16="http://schemas.microsoft.com/office/drawing/2014/main" id="{2FBFC799-34A4-1DB5-690C-9A0AECA6911F}"/>
              </a:ext>
            </a:extLst>
          </p:cNvPr>
          <p:cNvSpPr>
            <a:spLocks noGrp="1"/>
          </p:cNvSpPr>
          <p:nvPr>
            <p:ph type="title"/>
          </p:nvPr>
        </p:nvSpPr>
        <p:spPr>
          <a:xfrm>
            <a:off x="1503218" y="2434070"/>
            <a:ext cx="10515600" cy="1325563"/>
          </a:xfrm>
        </p:spPr>
        <p:txBody>
          <a:bodyPr>
            <a:normAutofit/>
          </a:bodyPr>
          <a:lstStyle/>
          <a:p>
            <a:r>
              <a:rPr lang="en-US" sz="7900" b="1" dirty="0"/>
              <a:t>file</a:t>
            </a:r>
          </a:p>
        </p:txBody>
      </p:sp>
    </p:spTree>
    <p:extLst>
      <p:ext uri="{BB962C8B-B14F-4D97-AF65-F5344CB8AC3E}">
        <p14:creationId xmlns:p14="http://schemas.microsoft.com/office/powerpoint/2010/main" val="1733019772"/>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017822-04E4-E28A-9CB2-07F27ADFCCEE}"/>
              </a:ext>
            </a:extLst>
          </p:cNvPr>
          <p:cNvSpPr>
            <a:spLocks noGrp="1"/>
          </p:cNvSpPr>
          <p:nvPr>
            <p:ph type="title"/>
          </p:nvPr>
        </p:nvSpPr>
        <p:spPr>
          <a:xfrm>
            <a:off x="634999" y="337416"/>
            <a:ext cx="10515600" cy="1325563"/>
          </a:xfrm>
        </p:spPr>
        <p:txBody>
          <a:bodyPr>
            <a:normAutofit/>
          </a:bodyPr>
          <a:lstStyle/>
          <a:p>
            <a:pPr algn="ctr"/>
            <a:r>
              <a:rPr lang="en-US" sz="7900" b="1" dirty="0"/>
              <a:t>to make ends meet</a:t>
            </a:r>
          </a:p>
        </p:txBody>
      </p:sp>
      <p:pic>
        <p:nvPicPr>
          <p:cNvPr id="4" name="Content Placeholder 3">
            <a:extLst>
              <a:ext uri="{FF2B5EF4-FFF2-40B4-BE49-F238E27FC236}">
                <a16:creationId xmlns:a16="http://schemas.microsoft.com/office/drawing/2014/main" id="{81233F6E-675F-0520-323C-B2A2A1AA7AD6}"/>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3069235" y="1733262"/>
            <a:ext cx="6053530" cy="4351338"/>
          </a:xfrm>
          <a:prstGeom prst="rect">
            <a:avLst/>
          </a:prstGeom>
        </p:spPr>
      </p:pic>
    </p:spTree>
    <p:extLst>
      <p:ext uri="{BB962C8B-B14F-4D97-AF65-F5344CB8AC3E}">
        <p14:creationId xmlns:p14="http://schemas.microsoft.com/office/powerpoint/2010/main" val="1994834667"/>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AAF979-8EFC-F8B0-7B6D-737D12F8535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0399897-15C1-274B-6D09-6ED7DE15E894}"/>
              </a:ext>
            </a:extLst>
          </p:cNvPr>
          <p:cNvSpPr>
            <a:spLocks noGrp="1"/>
          </p:cNvSpPr>
          <p:nvPr>
            <p:ph type="title"/>
          </p:nvPr>
        </p:nvSpPr>
        <p:spPr>
          <a:xfrm>
            <a:off x="1445029" y="1961196"/>
            <a:ext cx="10746971" cy="1325563"/>
          </a:xfrm>
        </p:spPr>
        <p:txBody>
          <a:bodyPr>
            <a:noAutofit/>
          </a:bodyPr>
          <a:lstStyle/>
          <a:p>
            <a:r>
              <a:rPr lang="en-US" sz="5000" b="1" dirty="0"/>
              <a:t>A:What kind of taxes do you pay?</a:t>
            </a:r>
            <a:br>
              <a:rPr lang="en-US" sz="5000" b="1" dirty="0"/>
            </a:br>
            <a:br>
              <a:rPr lang="en-US" sz="5000" b="1" dirty="0"/>
            </a:br>
            <a:r>
              <a:rPr lang="en-US" sz="5000" b="1" dirty="0">
                <a:solidFill>
                  <a:srgbClr val="FF0000"/>
                </a:solidFill>
              </a:rPr>
              <a:t>B: We pay </a:t>
            </a:r>
            <a:r>
              <a:rPr lang="en-US" sz="5000" b="1" u="sng" dirty="0">
                <a:solidFill>
                  <a:srgbClr val="FF0000"/>
                </a:solidFill>
              </a:rPr>
              <a:t>property taxes</a:t>
            </a:r>
            <a:r>
              <a:rPr lang="en-US" sz="5000" b="1" dirty="0">
                <a:solidFill>
                  <a:srgbClr val="FF0000"/>
                </a:solidFill>
              </a:rPr>
              <a:t>.</a:t>
            </a:r>
          </a:p>
        </p:txBody>
      </p:sp>
      <p:pic>
        <p:nvPicPr>
          <p:cNvPr id="4" name="Picture 3">
            <a:extLst>
              <a:ext uri="{FF2B5EF4-FFF2-40B4-BE49-F238E27FC236}">
                <a16:creationId xmlns:a16="http://schemas.microsoft.com/office/drawing/2014/main" id="{C646D209-EF30-208C-2B08-36AAEA294513}"/>
              </a:ext>
            </a:extLst>
          </p:cNvPr>
          <p:cNvPicPr>
            <a:picLocks noChangeAspect="1"/>
          </p:cNvPicPr>
          <p:nvPr/>
        </p:nvPicPr>
        <p:blipFill>
          <a:blip r:embed="rId2"/>
          <a:stretch>
            <a:fillRect/>
          </a:stretch>
        </p:blipFill>
        <p:spPr>
          <a:xfrm>
            <a:off x="637835" y="5695663"/>
            <a:ext cx="4901609" cy="749873"/>
          </a:xfrm>
          <a:prstGeom prst="rect">
            <a:avLst/>
          </a:prstGeom>
        </p:spPr>
      </p:pic>
    </p:spTree>
    <p:extLst>
      <p:ext uri="{BB962C8B-B14F-4D97-AF65-F5344CB8AC3E}">
        <p14:creationId xmlns:p14="http://schemas.microsoft.com/office/powerpoint/2010/main" val="681722537"/>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6D1A67-3CB2-9695-51FD-B1CD61D8DCE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D053264-9C5C-1F69-5437-30F404A287D0}"/>
              </a:ext>
            </a:extLst>
          </p:cNvPr>
          <p:cNvSpPr>
            <a:spLocks noGrp="1"/>
          </p:cNvSpPr>
          <p:nvPr>
            <p:ph type="title"/>
          </p:nvPr>
        </p:nvSpPr>
        <p:spPr>
          <a:xfrm>
            <a:off x="553720" y="4015364"/>
            <a:ext cx="11242040" cy="1325563"/>
          </a:xfrm>
        </p:spPr>
        <p:txBody>
          <a:bodyPr>
            <a:noAutofit/>
          </a:bodyPr>
          <a:lstStyle/>
          <a:p>
            <a:pPr>
              <a:lnSpc>
                <a:spcPct val="150000"/>
              </a:lnSpc>
            </a:pPr>
            <a:r>
              <a:rPr lang="en-US" sz="3200" b="1" dirty="0"/>
              <a:t>     In the United States, there are several different kinds of taxes that people must pay. All people who are employees have to pay income taxes. The government takes part of the money they make each month to pay for government services and programs. </a:t>
            </a:r>
            <a:br>
              <a:rPr lang="en-US" sz="3200" b="1" dirty="0"/>
            </a:br>
            <a:r>
              <a:rPr lang="en-US" sz="3200" b="1" dirty="0"/>
              <a:t/>
            </a:r>
            <a:br>
              <a:rPr lang="en-US" sz="3200" b="1" dirty="0"/>
            </a:br>
            <a:endParaRPr lang="en-US" sz="3200" b="1" dirty="0">
              <a:solidFill>
                <a:srgbClr val="FF0000"/>
              </a:solidFill>
            </a:endParaRPr>
          </a:p>
        </p:txBody>
      </p:sp>
      <p:sp>
        <p:nvSpPr>
          <p:cNvPr id="3" name="TextBox 2">
            <a:extLst>
              <a:ext uri="{FF2B5EF4-FFF2-40B4-BE49-F238E27FC236}">
                <a16:creationId xmlns:a16="http://schemas.microsoft.com/office/drawing/2014/main" id="{6ECB6DD8-3070-34B7-638E-2081146FB73B}"/>
              </a:ext>
            </a:extLst>
          </p:cNvPr>
          <p:cNvSpPr txBox="1"/>
          <p:nvPr/>
        </p:nvSpPr>
        <p:spPr>
          <a:xfrm>
            <a:off x="4010891" y="1258928"/>
            <a:ext cx="4521200" cy="1323439"/>
          </a:xfrm>
          <a:prstGeom prst="rect">
            <a:avLst/>
          </a:prstGeom>
          <a:noFill/>
        </p:spPr>
        <p:txBody>
          <a:bodyPr wrap="square" rtlCol="0">
            <a:spAutoFit/>
          </a:bodyPr>
          <a:lstStyle/>
          <a:p>
            <a:r>
              <a:rPr lang="en-US" sz="4000" b="1" dirty="0"/>
              <a:t>Taxes in the U.S.</a:t>
            </a:r>
            <a:br>
              <a:rPr lang="en-US" sz="4000" b="1" dirty="0"/>
            </a:br>
            <a:endParaRPr lang="en-US" sz="4000" dirty="0"/>
          </a:p>
        </p:txBody>
      </p:sp>
      <p:sp>
        <p:nvSpPr>
          <p:cNvPr id="4" name="TextBox 3">
            <a:extLst>
              <a:ext uri="{FF2B5EF4-FFF2-40B4-BE49-F238E27FC236}">
                <a16:creationId xmlns:a16="http://schemas.microsoft.com/office/drawing/2014/main" id="{4E7EA216-2E70-0857-5760-8ED751F3C4B9}"/>
              </a:ext>
            </a:extLst>
          </p:cNvPr>
          <p:cNvSpPr txBox="1"/>
          <p:nvPr/>
        </p:nvSpPr>
        <p:spPr>
          <a:xfrm>
            <a:off x="11484188" y="138499"/>
            <a:ext cx="623144" cy="523220"/>
          </a:xfrm>
          <a:prstGeom prst="rect">
            <a:avLst/>
          </a:prstGeom>
          <a:noFill/>
        </p:spPr>
        <p:txBody>
          <a:bodyPr wrap="square" rtlCol="0">
            <a:spAutoFit/>
          </a:bodyPr>
          <a:lstStyle/>
          <a:p>
            <a:r>
              <a:rPr lang="en-US" sz="2800" dirty="0"/>
              <a:t>1</a:t>
            </a:r>
          </a:p>
        </p:txBody>
      </p:sp>
    </p:spTree>
    <p:extLst>
      <p:ext uri="{BB962C8B-B14F-4D97-AF65-F5344CB8AC3E}">
        <p14:creationId xmlns:p14="http://schemas.microsoft.com/office/powerpoint/2010/main" val="3709039985"/>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9B731-9378-178E-A81B-F5E045E20705}"/>
              </a:ext>
            </a:extLst>
          </p:cNvPr>
          <p:cNvSpPr>
            <a:spLocks noGrp="1"/>
          </p:cNvSpPr>
          <p:nvPr>
            <p:ph type="title"/>
          </p:nvPr>
        </p:nvSpPr>
        <p:spPr>
          <a:xfrm>
            <a:off x="699655" y="2997488"/>
            <a:ext cx="10515600" cy="1325563"/>
          </a:xfrm>
        </p:spPr>
        <p:txBody>
          <a:bodyPr>
            <a:noAutofit/>
          </a:bodyPr>
          <a:lstStyle/>
          <a:p>
            <a:pPr>
              <a:lnSpc>
                <a:spcPct val="150000"/>
              </a:lnSpc>
            </a:pPr>
            <a:r>
              <a:rPr lang="en-US" sz="3200" b="1" dirty="0"/>
              <a:t>     People living in the U.S., and U.S. citizens who live outside of the country, must file federal taxes every year. These taxes go to the government of the United States to pay for national programs and services. When people file taxes, they send a document, called a tax return, to the U.S. government’s tax service. Many people pay a tax preparation service or use an online service to help them fill out their tax returns because they can be very complicated.</a:t>
            </a:r>
            <a:br>
              <a:rPr lang="en-US" sz="3200" b="1" dirty="0"/>
            </a:br>
            <a:endParaRPr lang="en-US" sz="3200" b="1" dirty="0"/>
          </a:p>
        </p:txBody>
      </p:sp>
      <p:pic>
        <p:nvPicPr>
          <p:cNvPr id="6" name="Picture 5">
            <a:extLst>
              <a:ext uri="{FF2B5EF4-FFF2-40B4-BE49-F238E27FC236}">
                <a16:creationId xmlns:a16="http://schemas.microsoft.com/office/drawing/2014/main" id="{915A39FB-65EA-9768-2C83-EE25B009C897}"/>
              </a:ext>
            </a:extLst>
          </p:cNvPr>
          <p:cNvPicPr>
            <a:picLocks noChangeAspect="1"/>
          </p:cNvPicPr>
          <p:nvPr/>
        </p:nvPicPr>
        <p:blipFill>
          <a:blip r:embed="rId2"/>
          <a:stretch>
            <a:fillRect/>
          </a:stretch>
        </p:blipFill>
        <p:spPr>
          <a:xfrm>
            <a:off x="11346100" y="218499"/>
            <a:ext cx="768163" cy="749873"/>
          </a:xfrm>
          <a:prstGeom prst="rect">
            <a:avLst/>
          </a:prstGeom>
        </p:spPr>
      </p:pic>
    </p:spTree>
    <p:extLst>
      <p:ext uri="{BB962C8B-B14F-4D97-AF65-F5344CB8AC3E}">
        <p14:creationId xmlns:p14="http://schemas.microsoft.com/office/powerpoint/2010/main" val="1659179949"/>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AF9518-4199-E239-93F3-04417795A7F8}"/>
              </a:ext>
            </a:extLst>
          </p:cNvPr>
          <p:cNvSpPr>
            <a:spLocks noGrp="1"/>
          </p:cNvSpPr>
          <p:nvPr>
            <p:ph type="title"/>
          </p:nvPr>
        </p:nvSpPr>
        <p:spPr>
          <a:xfrm>
            <a:off x="448951" y="2637746"/>
            <a:ext cx="11294097" cy="1325563"/>
          </a:xfrm>
        </p:spPr>
        <p:txBody>
          <a:bodyPr>
            <a:noAutofit/>
          </a:bodyPr>
          <a:lstStyle/>
          <a:p>
            <a:pPr>
              <a:lnSpc>
                <a:spcPct val="150000"/>
              </a:lnSpc>
            </a:pPr>
            <a:r>
              <a:rPr lang="en-US" sz="3200" b="1" dirty="0"/>
              <a:t>     For most workers, the government keeps some money from every paycheck. This is called tax withholding. Those workers receive a document called a W-2 from their employer every January that says how much money they made the previous year and how much the government took out for tax withholding. The workers use their W-2s when they file their tax returns each year. They also need to tell if they put money into a retirement fund and give other information about their family. </a:t>
            </a:r>
          </a:p>
        </p:txBody>
      </p:sp>
      <p:sp>
        <p:nvSpPr>
          <p:cNvPr id="5" name="TextBox 4">
            <a:extLst>
              <a:ext uri="{FF2B5EF4-FFF2-40B4-BE49-F238E27FC236}">
                <a16:creationId xmlns:a16="http://schemas.microsoft.com/office/drawing/2014/main" id="{B9794ABC-26D3-1231-C125-2E80E0DE0274}"/>
              </a:ext>
            </a:extLst>
          </p:cNvPr>
          <p:cNvSpPr txBox="1"/>
          <p:nvPr/>
        </p:nvSpPr>
        <p:spPr>
          <a:xfrm>
            <a:off x="11519553" y="160256"/>
            <a:ext cx="641023" cy="523220"/>
          </a:xfrm>
          <a:prstGeom prst="rect">
            <a:avLst/>
          </a:prstGeom>
          <a:noFill/>
        </p:spPr>
        <p:txBody>
          <a:bodyPr wrap="square" rtlCol="0">
            <a:spAutoFit/>
          </a:bodyPr>
          <a:lstStyle/>
          <a:p>
            <a:r>
              <a:rPr lang="en-US" sz="2800" dirty="0"/>
              <a:t>3</a:t>
            </a:r>
          </a:p>
        </p:txBody>
      </p:sp>
    </p:spTree>
    <p:extLst>
      <p:ext uri="{BB962C8B-B14F-4D97-AF65-F5344CB8AC3E}">
        <p14:creationId xmlns:p14="http://schemas.microsoft.com/office/powerpoint/2010/main" val="1975395637"/>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6CC65D-865D-5999-B5BD-4DA2E46413AE}"/>
              </a:ext>
            </a:extLst>
          </p:cNvPr>
          <p:cNvSpPr>
            <a:spLocks noGrp="1"/>
          </p:cNvSpPr>
          <p:nvPr>
            <p:ph type="title"/>
          </p:nvPr>
        </p:nvSpPr>
        <p:spPr>
          <a:xfrm>
            <a:off x="838200" y="2766218"/>
            <a:ext cx="10515600" cy="1325563"/>
          </a:xfrm>
        </p:spPr>
        <p:txBody>
          <a:bodyPr>
            <a:noAutofit/>
          </a:bodyPr>
          <a:lstStyle/>
          <a:p>
            <a:pPr>
              <a:lnSpc>
                <a:spcPct val="150000"/>
              </a:lnSpc>
            </a:pPr>
            <a:r>
              <a:rPr kumimoji="0" lang="en-US" sz="3200" b="1" i="0" u="none" strike="noStrike" kern="1200" cap="none" spc="0" normalizeH="0" baseline="0" noProof="0" dirty="0">
                <a:ln>
                  <a:noFill/>
                </a:ln>
                <a:solidFill>
                  <a:prstClr val="black"/>
                </a:solidFill>
                <a:effectLst/>
                <a:uLnTx/>
                <a:uFillTx/>
                <a:latin typeface="Aptos Display" panose="02110004020202020204"/>
                <a:ea typeface="+mj-ea"/>
                <a:cs typeface="+mj-cs"/>
              </a:rPr>
              <a:t>After submitting the tax return, some people receive tax refunds. This is money that the government gives back, saying that the person paid too much the year before. People love getting tax refund money, and some people use it to help make ends meet. However, other people file their tax returns and find out that they need to pay more taxes because they didn’t pay enough during the year.</a:t>
            </a:r>
            <a:endParaRPr lang="en-US" sz="3200" dirty="0"/>
          </a:p>
        </p:txBody>
      </p:sp>
      <p:sp>
        <p:nvSpPr>
          <p:cNvPr id="4" name="TextBox 3">
            <a:extLst>
              <a:ext uri="{FF2B5EF4-FFF2-40B4-BE49-F238E27FC236}">
                <a16:creationId xmlns:a16="http://schemas.microsoft.com/office/drawing/2014/main" id="{849C94E2-A014-4195-2853-5EC464815AFC}"/>
              </a:ext>
            </a:extLst>
          </p:cNvPr>
          <p:cNvSpPr txBox="1"/>
          <p:nvPr/>
        </p:nvSpPr>
        <p:spPr>
          <a:xfrm>
            <a:off x="11519553" y="160256"/>
            <a:ext cx="641023" cy="523220"/>
          </a:xfrm>
          <a:prstGeom prst="rect">
            <a:avLst/>
          </a:prstGeom>
          <a:noFill/>
        </p:spPr>
        <p:txBody>
          <a:bodyPr wrap="square" rtlCol="0">
            <a:spAutoFit/>
          </a:bodyPr>
          <a:lstStyle/>
          <a:p>
            <a:r>
              <a:rPr lang="en-US" sz="2800" dirty="0"/>
              <a:t>4</a:t>
            </a:r>
          </a:p>
        </p:txBody>
      </p:sp>
    </p:spTree>
    <p:extLst>
      <p:ext uri="{BB962C8B-B14F-4D97-AF65-F5344CB8AC3E}">
        <p14:creationId xmlns:p14="http://schemas.microsoft.com/office/powerpoint/2010/main" val="3806767664"/>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E2AC37-4BD5-C7C3-5A99-CA04300ED6C9}"/>
              </a:ext>
            </a:extLst>
          </p:cNvPr>
          <p:cNvSpPr>
            <a:spLocks noGrp="1"/>
          </p:cNvSpPr>
          <p:nvPr>
            <p:ph type="title"/>
          </p:nvPr>
        </p:nvSpPr>
        <p:spPr>
          <a:xfrm>
            <a:off x="424873" y="2599964"/>
            <a:ext cx="11342254" cy="1325563"/>
          </a:xfrm>
        </p:spPr>
        <p:txBody>
          <a:bodyPr>
            <a:normAutofit fontScale="90000"/>
          </a:bodyPr>
          <a:lstStyle/>
          <a:p>
            <a:pPr>
              <a:lnSpc>
                <a:spcPct val="150000"/>
              </a:lnSpc>
            </a:pPr>
            <a:r>
              <a:rPr kumimoji="0" lang="en-US" sz="3600" b="1" i="0" u="none" strike="noStrike" kern="1200" cap="none" spc="0" normalizeH="0" baseline="0" noProof="0" dirty="0">
                <a:ln>
                  <a:noFill/>
                </a:ln>
                <a:solidFill>
                  <a:prstClr val="black"/>
                </a:solidFill>
                <a:effectLst/>
                <a:uLnTx/>
                <a:uFillTx/>
                <a:latin typeface="Aptos Display" panose="02110004020202020204"/>
                <a:ea typeface="+mj-ea"/>
                <a:cs typeface="+mj-cs"/>
              </a:rPr>
              <a:t>     There are other kinds of taxes in the United States, too. </a:t>
            </a:r>
            <a:r>
              <a:rPr lang="en-US" sz="3600" b="1" dirty="0"/>
              <a:t>Most states require people to pay state income taxes, which are filed like federal taxes. Cities, counties, and towns have different kinds of taxes that people have to pay. These are local taxes. Home and business owners must pay property taxes on their land and buildings on that land. Renters do not pay these taxes. In some places, people also pay personal property tax on cars, boats, and office equipment. This money pays for local services </a:t>
            </a:r>
            <a:br>
              <a:rPr lang="en-US" sz="3600" b="1" dirty="0"/>
            </a:br>
            <a:r>
              <a:rPr lang="en-US" sz="3600" b="1" dirty="0"/>
              <a:t>like schools, libraries, roads, and police and fire departments. </a:t>
            </a:r>
          </a:p>
        </p:txBody>
      </p:sp>
      <p:sp>
        <p:nvSpPr>
          <p:cNvPr id="4" name="TextBox 3">
            <a:extLst>
              <a:ext uri="{FF2B5EF4-FFF2-40B4-BE49-F238E27FC236}">
                <a16:creationId xmlns:a16="http://schemas.microsoft.com/office/drawing/2014/main" id="{F8528BBE-DE56-5B5E-0467-9196FEA71856}"/>
              </a:ext>
            </a:extLst>
          </p:cNvPr>
          <p:cNvSpPr txBox="1"/>
          <p:nvPr/>
        </p:nvSpPr>
        <p:spPr>
          <a:xfrm>
            <a:off x="11667335" y="151020"/>
            <a:ext cx="641023" cy="523220"/>
          </a:xfrm>
          <a:prstGeom prst="rect">
            <a:avLst/>
          </a:prstGeom>
          <a:noFill/>
        </p:spPr>
        <p:txBody>
          <a:bodyPr wrap="square" rtlCol="0">
            <a:spAutoFit/>
          </a:bodyPr>
          <a:lstStyle/>
          <a:p>
            <a:r>
              <a:rPr lang="en-US" sz="2800" dirty="0"/>
              <a:t>5</a:t>
            </a:r>
          </a:p>
        </p:txBody>
      </p:sp>
    </p:spTree>
    <p:extLst>
      <p:ext uri="{BB962C8B-B14F-4D97-AF65-F5344CB8AC3E}">
        <p14:creationId xmlns:p14="http://schemas.microsoft.com/office/powerpoint/2010/main" val="4259148045"/>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E09931-947B-83D5-2530-937D5AA0B5D5}"/>
              </a:ext>
            </a:extLst>
          </p:cNvPr>
          <p:cNvSpPr>
            <a:spLocks noGrp="1"/>
          </p:cNvSpPr>
          <p:nvPr>
            <p:ph type="title"/>
          </p:nvPr>
        </p:nvSpPr>
        <p:spPr>
          <a:xfrm>
            <a:off x="520700" y="2628035"/>
            <a:ext cx="11150599" cy="1325563"/>
          </a:xfrm>
        </p:spPr>
        <p:txBody>
          <a:bodyPr>
            <a:normAutofit fontScale="90000"/>
          </a:bodyPr>
          <a:lstStyle/>
          <a:p>
            <a:pPr>
              <a:lnSpc>
                <a:spcPct val="150000"/>
              </a:lnSpc>
            </a:pPr>
            <a:r>
              <a:rPr kumimoji="0" lang="en-US" sz="3200" b="1" i="0" u="none" strike="noStrike" kern="1200" cap="none" spc="0" normalizeH="0" baseline="0" noProof="0" dirty="0">
                <a:ln>
                  <a:noFill/>
                </a:ln>
                <a:solidFill>
                  <a:prstClr val="black"/>
                </a:solidFill>
                <a:effectLst/>
                <a:uLnTx/>
                <a:uFillTx/>
                <a:latin typeface="Aptos Display" panose="02110004020202020204"/>
                <a:ea typeface="+mj-ea"/>
                <a:cs typeface="+mj-cs"/>
              </a:rPr>
              <a:t>Most states and some local areas also add different kinds of sales tax to anything that you buy, as well. This tax is not included in the price you see on the price tag. It’s added when you buy the item or service, which is why the final cost of things that you buy is usually higher than the cost that is written on the price tag. </a:t>
            </a:r>
            <a:br>
              <a:rPr kumimoji="0" lang="en-US" sz="3200" b="1" i="0" u="none" strike="noStrike" kern="1200" cap="none" spc="0" normalizeH="0" baseline="0" noProof="0" dirty="0">
                <a:ln>
                  <a:noFill/>
                </a:ln>
                <a:solidFill>
                  <a:prstClr val="black"/>
                </a:solidFill>
                <a:effectLst/>
                <a:uLnTx/>
                <a:uFillTx/>
                <a:latin typeface="Aptos Display" panose="02110004020202020204"/>
                <a:ea typeface="+mj-ea"/>
                <a:cs typeface="+mj-cs"/>
              </a:rPr>
            </a:br>
            <a:r>
              <a:rPr kumimoji="0" lang="en-US" sz="3200" b="1" i="0" u="none" strike="noStrike" kern="1200" cap="none" spc="0" normalizeH="0" baseline="0" noProof="0" dirty="0">
                <a:ln>
                  <a:noFill/>
                </a:ln>
                <a:solidFill>
                  <a:prstClr val="black"/>
                </a:solidFill>
                <a:effectLst/>
                <a:uLnTx/>
                <a:uFillTx/>
                <a:latin typeface="Aptos Display" panose="02110004020202020204"/>
                <a:ea typeface="+mj-ea"/>
                <a:cs typeface="+mj-cs"/>
              </a:rPr>
              <a:t/>
            </a:r>
            <a:r>
              <a:rPr lang="en-US" sz="3600" b="1" dirty="0"/>
              <a:t>Taxes might seem confusing, but when you understand more about each type of tax, you will be better prepared to know what you have to do for each one.</a:t>
            </a:r>
          </a:p>
        </p:txBody>
      </p:sp>
      <p:sp>
        <p:nvSpPr>
          <p:cNvPr id="4" name="TextBox 3">
            <a:extLst>
              <a:ext uri="{FF2B5EF4-FFF2-40B4-BE49-F238E27FC236}">
                <a16:creationId xmlns:a16="http://schemas.microsoft.com/office/drawing/2014/main" id="{69BB4250-5A35-7D03-576C-7117433C1216}"/>
              </a:ext>
            </a:extLst>
          </p:cNvPr>
          <p:cNvSpPr txBox="1"/>
          <p:nvPr/>
        </p:nvSpPr>
        <p:spPr>
          <a:xfrm>
            <a:off x="11671299" y="151019"/>
            <a:ext cx="641023" cy="523220"/>
          </a:xfrm>
          <a:prstGeom prst="rect">
            <a:avLst/>
          </a:prstGeom>
          <a:noFill/>
        </p:spPr>
        <p:txBody>
          <a:bodyPr wrap="square" rtlCol="0">
            <a:spAutoFit/>
          </a:bodyPr>
          <a:lstStyle/>
          <a:p>
            <a:r>
              <a:rPr lang="en-US" sz="2800" dirty="0"/>
              <a:t>6</a:t>
            </a:r>
          </a:p>
        </p:txBody>
      </p:sp>
    </p:spTree>
    <p:extLst>
      <p:ext uri="{BB962C8B-B14F-4D97-AF65-F5344CB8AC3E}">
        <p14:creationId xmlns:p14="http://schemas.microsoft.com/office/powerpoint/2010/main" val="3826703972"/>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132883-91D4-AA4F-9EF8-238637EA6765}"/>
              </a:ext>
            </a:extLst>
          </p:cNvPr>
          <p:cNvSpPr>
            <a:spLocks noGrp="1"/>
          </p:cNvSpPr>
          <p:nvPr>
            <p:ph type="title"/>
          </p:nvPr>
        </p:nvSpPr>
        <p:spPr>
          <a:xfrm>
            <a:off x="120072" y="152689"/>
            <a:ext cx="11951854" cy="1325563"/>
          </a:xfrm>
        </p:spPr>
        <p:txBody>
          <a:bodyPr>
            <a:normAutofit/>
          </a:bodyPr>
          <a:lstStyle/>
          <a:p>
            <a:r>
              <a:rPr lang="en-US" sz="3800" b="1" dirty="0"/>
              <a:t>Lesson 8:  I think Something’s Wrong with the Heat Pump.</a:t>
            </a:r>
          </a:p>
        </p:txBody>
      </p:sp>
      <p:pic>
        <p:nvPicPr>
          <p:cNvPr id="5" name="Content Placeholder 4" descr="A cartoon of a child opening a door&#10;&#10;AI-generated content may be incorrect.">
            <a:extLst>
              <a:ext uri="{FF2B5EF4-FFF2-40B4-BE49-F238E27FC236}">
                <a16:creationId xmlns:a16="http://schemas.microsoft.com/office/drawing/2014/main" id="{3F9DBBF7-21A0-9C8C-C9F2-AF03A4139C71}"/>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813644" y="1610589"/>
            <a:ext cx="10564709" cy="4660902"/>
          </a:xfrm>
        </p:spPr>
      </p:pic>
    </p:spTree>
    <p:extLst>
      <p:ext uri="{BB962C8B-B14F-4D97-AF65-F5344CB8AC3E}">
        <p14:creationId xmlns:p14="http://schemas.microsoft.com/office/powerpoint/2010/main" val="3264164525"/>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9F801C-5D53-43FB-D2AB-FFA7F2EAF563}"/>
              </a:ext>
            </a:extLst>
          </p:cNvPr>
          <p:cNvSpPr>
            <a:spLocks noGrp="1"/>
          </p:cNvSpPr>
          <p:nvPr>
            <p:ph type="title"/>
          </p:nvPr>
        </p:nvSpPr>
        <p:spPr/>
        <p:txBody>
          <a:bodyPr>
            <a:normAutofit/>
          </a:bodyPr>
          <a:lstStyle/>
          <a:p>
            <a:pPr algn="ctr"/>
            <a:r>
              <a:rPr lang="en-US" sz="7900" b="1" dirty="0"/>
              <a:t>upgrade</a:t>
            </a:r>
          </a:p>
        </p:txBody>
      </p:sp>
      <p:pic>
        <p:nvPicPr>
          <p:cNvPr id="4" name="Content Placeholder 3">
            <a:extLst>
              <a:ext uri="{FF2B5EF4-FFF2-40B4-BE49-F238E27FC236}">
                <a16:creationId xmlns:a16="http://schemas.microsoft.com/office/drawing/2014/main" id="{F0C74767-7ACE-7FE2-3CC3-8A80C5A31BF0}"/>
              </a:ext>
            </a:extLst>
          </p:cNvPr>
          <p:cNvPicPr>
            <a:picLocks noGrp="1" noChangeAspect="1"/>
          </p:cNvPicPr>
          <p:nvPr>
            <p:ph idx="1"/>
          </p:nvPr>
        </p:nvPicPr>
        <p:blipFill>
          <a:blip r:embed="rId2"/>
          <a:stretch>
            <a:fillRect/>
          </a:stretch>
        </p:blipFill>
        <p:spPr>
          <a:xfrm>
            <a:off x="1824514" y="1845119"/>
            <a:ext cx="8542971" cy="4527972"/>
          </a:xfrm>
          <a:prstGeom prst="rect">
            <a:avLst/>
          </a:prstGeom>
        </p:spPr>
      </p:pic>
    </p:spTree>
    <p:extLst>
      <p:ext uri="{BB962C8B-B14F-4D97-AF65-F5344CB8AC3E}">
        <p14:creationId xmlns:p14="http://schemas.microsoft.com/office/powerpoint/2010/main" val="3995334519"/>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3A0713-9E19-E756-D908-C2B0DD31991C}"/>
              </a:ext>
            </a:extLst>
          </p:cNvPr>
          <p:cNvSpPr>
            <a:spLocks noGrp="1"/>
          </p:cNvSpPr>
          <p:nvPr>
            <p:ph type="title"/>
          </p:nvPr>
        </p:nvSpPr>
        <p:spPr/>
        <p:txBody>
          <a:bodyPr>
            <a:normAutofit/>
          </a:bodyPr>
          <a:lstStyle/>
          <a:p>
            <a:pPr algn="ctr"/>
            <a:r>
              <a:rPr lang="en-US" sz="7900" b="1" dirty="0"/>
              <a:t>renovate</a:t>
            </a:r>
          </a:p>
        </p:txBody>
      </p:sp>
      <p:pic>
        <p:nvPicPr>
          <p:cNvPr id="4" name="Content Placeholder 3">
            <a:extLst>
              <a:ext uri="{FF2B5EF4-FFF2-40B4-BE49-F238E27FC236}">
                <a16:creationId xmlns:a16="http://schemas.microsoft.com/office/drawing/2014/main" id="{75E4BEE1-0C73-2EA2-19AD-60D287827F09}"/>
              </a:ext>
            </a:extLst>
          </p:cNvPr>
          <p:cNvPicPr>
            <a:picLocks noGrp="1" noChangeAspect="1"/>
          </p:cNvPicPr>
          <p:nvPr>
            <p:ph idx="1"/>
          </p:nvPr>
        </p:nvPicPr>
        <p:blipFill>
          <a:blip r:embed="rId2"/>
          <a:stretch>
            <a:fillRect/>
          </a:stretch>
        </p:blipFill>
        <p:spPr>
          <a:xfrm>
            <a:off x="1669291" y="2173003"/>
            <a:ext cx="8718035" cy="4033833"/>
          </a:xfrm>
          <a:prstGeom prst="rect">
            <a:avLst/>
          </a:prstGeom>
        </p:spPr>
      </p:pic>
    </p:spTree>
    <p:extLst>
      <p:ext uri="{BB962C8B-B14F-4D97-AF65-F5344CB8AC3E}">
        <p14:creationId xmlns:p14="http://schemas.microsoft.com/office/powerpoint/2010/main" val="3092964716"/>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1738E3-0C55-22E3-AE9D-1B157DCF536F}"/>
              </a:ext>
            </a:extLst>
          </p:cNvPr>
          <p:cNvSpPr>
            <a:spLocks noGrp="1"/>
          </p:cNvSpPr>
          <p:nvPr>
            <p:ph type="title"/>
          </p:nvPr>
        </p:nvSpPr>
        <p:spPr/>
        <p:txBody>
          <a:bodyPr>
            <a:normAutofit/>
          </a:bodyPr>
          <a:lstStyle/>
          <a:p>
            <a:pPr algn="ctr"/>
            <a:r>
              <a:rPr lang="en-US" sz="7900" b="1" dirty="0"/>
              <a:t>appliance</a:t>
            </a:r>
          </a:p>
        </p:txBody>
      </p:sp>
      <p:pic>
        <p:nvPicPr>
          <p:cNvPr id="5" name="Content Placeholder 4" descr="A kitchen with white cabinets and a stove&#10;&#10;AI-generated content may be incorrect.">
            <a:extLst>
              <a:ext uri="{FF2B5EF4-FFF2-40B4-BE49-F238E27FC236}">
                <a16:creationId xmlns:a16="http://schemas.microsoft.com/office/drawing/2014/main" id="{B3C79AB8-06DC-BBBD-BB13-EB0FEC592DEB}"/>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1671781" y="1840779"/>
            <a:ext cx="8696501" cy="4526602"/>
          </a:xfrm>
        </p:spPr>
      </p:pic>
    </p:spTree>
    <p:extLst>
      <p:ext uri="{BB962C8B-B14F-4D97-AF65-F5344CB8AC3E}">
        <p14:creationId xmlns:p14="http://schemas.microsoft.com/office/powerpoint/2010/main" val="3571153775"/>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FADFA032-1799-F1AD-8F41-F9208006BCF1}"/>
              </a:ext>
            </a:extLst>
          </p:cNvPr>
          <p:cNvPicPr>
            <a:picLocks noGrp="1" noChangeAspect="1"/>
          </p:cNvPicPr>
          <p:nvPr>
            <p:ph idx="1"/>
          </p:nvPr>
        </p:nvPicPr>
        <p:blipFill>
          <a:blip r:embed="rId2"/>
          <a:stretch>
            <a:fillRect/>
          </a:stretch>
        </p:blipFill>
        <p:spPr>
          <a:xfrm>
            <a:off x="2007910" y="246169"/>
            <a:ext cx="3747938" cy="6365661"/>
          </a:xfrm>
          <a:prstGeom prst="rect">
            <a:avLst/>
          </a:prstGeom>
        </p:spPr>
      </p:pic>
      <p:sp>
        <p:nvSpPr>
          <p:cNvPr id="2" name="Title 1">
            <a:extLst>
              <a:ext uri="{FF2B5EF4-FFF2-40B4-BE49-F238E27FC236}">
                <a16:creationId xmlns:a16="http://schemas.microsoft.com/office/drawing/2014/main" id="{E48B29CE-EC78-F3E5-F8BF-7DEBDF4756C6}"/>
              </a:ext>
            </a:extLst>
          </p:cNvPr>
          <p:cNvSpPr>
            <a:spLocks noGrp="1"/>
          </p:cNvSpPr>
          <p:nvPr>
            <p:ph type="title"/>
          </p:nvPr>
        </p:nvSpPr>
        <p:spPr>
          <a:xfrm>
            <a:off x="6804891" y="2766218"/>
            <a:ext cx="10515600" cy="1325563"/>
          </a:xfrm>
        </p:spPr>
        <p:txBody>
          <a:bodyPr>
            <a:normAutofit/>
          </a:bodyPr>
          <a:lstStyle/>
          <a:p>
            <a:r>
              <a:rPr lang="en-US" sz="7900" b="1" dirty="0"/>
              <a:t>balcony</a:t>
            </a:r>
          </a:p>
        </p:txBody>
      </p:sp>
    </p:spTree>
    <p:extLst>
      <p:ext uri="{BB962C8B-B14F-4D97-AF65-F5344CB8AC3E}">
        <p14:creationId xmlns:p14="http://schemas.microsoft.com/office/powerpoint/2010/main" val="531129807"/>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523D38-3A55-A1CB-8858-1F71A2676937}"/>
              </a:ext>
            </a:extLst>
          </p:cNvPr>
          <p:cNvSpPr>
            <a:spLocks noGrp="1"/>
          </p:cNvSpPr>
          <p:nvPr>
            <p:ph type="title"/>
          </p:nvPr>
        </p:nvSpPr>
        <p:spPr>
          <a:xfrm>
            <a:off x="1216891" y="2563379"/>
            <a:ext cx="10515600" cy="1325563"/>
          </a:xfrm>
        </p:spPr>
        <p:txBody>
          <a:bodyPr>
            <a:normAutofit/>
          </a:bodyPr>
          <a:lstStyle/>
          <a:p>
            <a:r>
              <a:rPr lang="en-US" sz="7900" b="1" dirty="0"/>
              <a:t>furnace</a:t>
            </a:r>
          </a:p>
        </p:txBody>
      </p:sp>
      <p:pic>
        <p:nvPicPr>
          <p:cNvPr id="4" name="Content Placeholder 3">
            <a:extLst>
              <a:ext uri="{FF2B5EF4-FFF2-40B4-BE49-F238E27FC236}">
                <a16:creationId xmlns:a16="http://schemas.microsoft.com/office/drawing/2014/main" id="{20A284E9-C0A9-ADF1-64CC-5610EA8EFB79}"/>
              </a:ext>
            </a:extLst>
          </p:cNvPr>
          <p:cNvPicPr>
            <a:picLocks noGrp="1" noChangeAspect="1"/>
          </p:cNvPicPr>
          <p:nvPr>
            <p:ph idx="1"/>
          </p:nvPr>
        </p:nvPicPr>
        <p:blipFill>
          <a:blip r:embed="rId2"/>
          <a:stretch>
            <a:fillRect/>
          </a:stretch>
        </p:blipFill>
        <p:spPr>
          <a:xfrm>
            <a:off x="5684400" y="589392"/>
            <a:ext cx="5394764" cy="5679215"/>
          </a:xfrm>
          <a:prstGeom prst="rect">
            <a:avLst/>
          </a:prstGeom>
        </p:spPr>
      </p:pic>
    </p:spTree>
    <p:extLst>
      <p:ext uri="{BB962C8B-B14F-4D97-AF65-F5344CB8AC3E}">
        <p14:creationId xmlns:p14="http://schemas.microsoft.com/office/powerpoint/2010/main" val="3217480704"/>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99059-8A6E-89F8-9D91-94B8EA6E647C}"/>
              </a:ext>
            </a:extLst>
          </p:cNvPr>
          <p:cNvSpPr>
            <a:spLocks noGrp="1"/>
          </p:cNvSpPr>
          <p:nvPr>
            <p:ph type="title"/>
          </p:nvPr>
        </p:nvSpPr>
        <p:spPr/>
        <p:txBody>
          <a:bodyPr>
            <a:normAutofit/>
          </a:bodyPr>
          <a:lstStyle/>
          <a:p>
            <a:pPr algn="ctr"/>
            <a:r>
              <a:rPr lang="en-US" sz="7900" b="1" dirty="0"/>
              <a:t>fireplace</a:t>
            </a:r>
          </a:p>
        </p:txBody>
      </p:sp>
      <p:pic>
        <p:nvPicPr>
          <p:cNvPr id="4" name="Content Placeholder 3">
            <a:extLst>
              <a:ext uri="{FF2B5EF4-FFF2-40B4-BE49-F238E27FC236}">
                <a16:creationId xmlns:a16="http://schemas.microsoft.com/office/drawing/2014/main" id="{749A287E-78B6-CCF6-56D5-D52AE3EC1C38}"/>
              </a:ext>
            </a:extLst>
          </p:cNvPr>
          <p:cNvPicPr>
            <a:picLocks noGrp="1" noChangeAspect="1"/>
          </p:cNvPicPr>
          <p:nvPr>
            <p:ph idx="1"/>
          </p:nvPr>
        </p:nvPicPr>
        <p:blipFill>
          <a:blip r:embed="rId2"/>
          <a:stretch>
            <a:fillRect/>
          </a:stretch>
        </p:blipFill>
        <p:spPr>
          <a:xfrm>
            <a:off x="2803476" y="1690688"/>
            <a:ext cx="6585047" cy="5014912"/>
          </a:xfrm>
          <a:prstGeom prst="rect">
            <a:avLst/>
          </a:prstGeom>
        </p:spPr>
      </p:pic>
    </p:spTree>
    <p:extLst>
      <p:ext uri="{BB962C8B-B14F-4D97-AF65-F5344CB8AC3E}">
        <p14:creationId xmlns:p14="http://schemas.microsoft.com/office/powerpoint/2010/main" val="3083065933"/>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6F846-B89F-1AE5-9729-C652E17CB1F3}"/>
              </a:ext>
            </a:extLst>
          </p:cNvPr>
          <p:cNvSpPr>
            <a:spLocks noGrp="1"/>
          </p:cNvSpPr>
          <p:nvPr>
            <p:ph type="title"/>
          </p:nvPr>
        </p:nvSpPr>
        <p:spPr>
          <a:xfrm>
            <a:off x="1300018" y="2766218"/>
            <a:ext cx="10515600" cy="1325563"/>
          </a:xfrm>
        </p:spPr>
        <p:txBody>
          <a:bodyPr>
            <a:normAutofit/>
          </a:bodyPr>
          <a:lstStyle/>
          <a:p>
            <a:r>
              <a:rPr lang="en-US" sz="7900" b="1" dirty="0"/>
              <a:t>porch</a:t>
            </a:r>
          </a:p>
        </p:txBody>
      </p:sp>
      <p:pic>
        <p:nvPicPr>
          <p:cNvPr id="4" name="Content Placeholder 3">
            <a:extLst>
              <a:ext uri="{FF2B5EF4-FFF2-40B4-BE49-F238E27FC236}">
                <a16:creationId xmlns:a16="http://schemas.microsoft.com/office/drawing/2014/main" id="{0989F4EA-E33D-32F2-39DA-81C7049CEE72}"/>
              </a:ext>
            </a:extLst>
          </p:cNvPr>
          <p:cNvPicPr>
            <a:picLocks noGrp="1" noChangeAspect="1"/>
          </p:cNvPicPr>
          <p:nvPr>
            <p:ph idx="1"/>
          </p:nvPr>
        </p:nvPicPr>
        <p:blipFill>
          <a:blip r:embed="rId2"/>
          <a:stretch>
            <a:fillRect/>
          </a:stretch>
        </p:blipFill>
        <p:spPr>
          <a:xfrm>
            <a:off x="4655128" y="914817"/>
            <a:ext cx="6693408" cy="5291796"/>
          </a:xfrm>
          <a:prstGeom prst="rect">
            <a:avLst/>
          </a:prstGeom>
        </p:spPr>
      </p:pic>
    </p:spTree>
    <p:extLst>
      <p:ext uri="{BB962C8B-B14F-4D97-AF65-F5344CB8AC3E}">
        <p14:creationId xmlns:p14="http://schemas.microsoft.com/office/powerpoint/2010/main" val="2869367422"/>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1A970-3821-32C3-E40F-1AAA1932D5ED}"/>
              </a:ext>
            </a:extLst>
          </p:cNvPr>
          <p:cNvSpPr>
            <a:spLocks noGrp="1"/>
          </p:cNvSpPr>
          <p:nvPr>
            <p:ph type="title"/>
          </p:nvPr>
        </p:nvSpPr>
        <p:spPr>
          <a:xfrm>
            <a:off x="1290781" y="2544907"/>
            <a:ext cx="10515600" cy="1325563"/>
          </a:xfrm>
        </p:spPr>
        <p:txBody>
          <a:bodyPr>
            <a:noAutofit/>
          </a:bodyPr>
          <a:lstStyle/>
          <a:p>
            <a:r>
              <a:rPr lang="en-US" sz="7900" b="1" dirty="0"/>
              <a:t>circuit</a:t>
            </a:r>
            <a:br>
              <a:rPr lang="en-US" sz="7900" b="1" dirty="0"/>
            </a:br>
            <a:r>
              <a:rPr lang="en-US" sz="7900" b="1" dirty="0"/>
              <a:t>breaker</a:t>
            </a:r>
          </a:p>
        </p:txBody>
      </p:sp>
      <p:pic>
        <p:nvPicPr>
          <p:cNvPr id="4" name="Content Placeholder 3">
            <a:extLst>
              <a:ext uri="{FF2B5EF4-FFF2-40B4-BE49-F238E27FC236}">
                <a16:creationId xmlns:a16="http://schemas.microsoft.com/office/drawing/2014/main" id="{5F4FA08E-5143-BDE0-D154-36A21FBF7411}"/>
              </a:ext>
            </a:extLst>
          </p:cNvPr>
          <p:cNvPicPr>
            <a:picLocks noGrp="1" noChangeAspect="1"/>
          </p:cNvPicPr>
          <p:nvPr>
            <p:ph idx="1"/>
          </p:nvPr>
        </p:nvPicPr>
        <p:blipFill>
          <a:blip r:embed="rId2"/>
          <a:stretch>
            <a:fillRect/>
          </a:stretch>
        </p:blipFill>
        <p:spPr>
          <a:xfrm>
            <a:off x="5394038" y="283976"/>
            <a:ext cx="6228740" cy="6290048"/>
          </a:xfrm>
          <a:prstGeom prst="rect">
            <a:avLst/>
          </a:prstGeom>
        </p:spPr>
      </p:pic>
    </p:spTree>
    <p:extLst>
      <p:ext uri="{BB962C8B-B14F-4D97-AF65-F5344CB8AC3E}">
        <p14:creationId xmlns:p14="http://schemas.microsoft.com/office/powerpoint/2010/main" val="958327707"/>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83D3E7-D8CE-1327-D372-CF2619FBC575}"/>
              </a:ext>
            </a:extLst>
          </p:cNvPr>
          <p:cNvSpPr>
            <a:spLocks noGrp="1"/>
          </p:cNvSpPr>
          <p:nvPr>
            <p:ph type="title"/>
          </p:nvPr>
        </p:nvSpPr>
        <p:spPr>
          <a:xfrm>
            <a:off x="1143000" y="2517198"/>
            <a:ext cx="10515600" cy="1325563"/>
          </a:xfrm>
        </p:spPr>
        <p:txBody>
          <a:bodyPr>
            <a:noAutofit/>
          </a:bodyPr>
          <a:lstStyle/>
          <a:p>
            <a:r>
              <a:rPr lang="en-US" sz="7900" b="1" dirty="0"/>
              <a:t>electrical</a:t>
            </a:r>
            <a:br>
              <a:rPr lang="en-US" sz="7900" b="1" dirty="0"/>
            </a:br>
            <a:r>
              <a:rPr lang="en-US" sz="7900" b="1" dirty="0"/>
              <a:t>panel</a:t>
            </a:r>
          </a:p>
        </p:txBody>
      </p:sp>
      <p:pic>
        <p:nvPicPr>
          <p:cNvPr id="4" name="Content Placeholder 3">
            <a:extLst>
              <a:ext uri="{FF2B5EF4-FFF2-40B4-BE49-F238E27FC236}">
                <a16:creationId xmlns:a16="http://schemas.microsoft.com/office/drawing/2014/main" id="{40F02A91-B434-F319-9B74-AC65F1F35FAB}"/>
              </a:ext>
            </a:extLst>
          </p:cNvPr>
          <p:cNvPicPr>
            <a:picLocks noGrp="1" noChangeAspect="1"/>
          </p:cNvPicPr>
          <p:nvPr>
            <p:ph idx="1"/>
          </p:nvPr>
        </p:nvPicPr>
        <p:blipFill>
          <a:blip r:embed="rId2"/>
          <a:stretch>
            <a:fillRect/>
          </a:stretch>
        </p:blipFill>
        <p:spPr>
          <a:xfrm>
            <a:off x="5430983" y="131545"/>
            <a:ext cx="6227618" cy="6288914"/>
          </a:xfrm>
          <a:prstGeom prst="rect">
            <a:avLst/>
          </a:prstGeom>
        </p:spPr>
      </p:pic>
    </p:spTree>
    <p:extLst>
      <p:ext uri="{BB962C8B-B14F-4D97-AF65-F5344CB8AC3E}">
        <p14:creationId xmlns:p14="http://schemas.microsoft.com/office/powerpoint/2010/main" val="532815295"/>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61D94-948A-2C57-DD42-F1A6AE9F9B4A}"/>
              </a:ext>
            </a:extLst>
          </p:cNvPr>
          <p:cNvSpPr>
            <a:spLocks noGrp="1"/>
          </p:cNvSpPr>
          <p:nvPr>
            <p:ph type="title"/>
          </p:nvPr>
        </p:nvSpPr>
        <p:spPr/>
        <p:txBody>
          <a:bodyPr>
            <a:normAutofit/>
          </a:bodyPr>
          <a:lstStyle/>
          <a:p>
            <a:pPr algn="ctr"/>
            <a:r>
              <a:rPr lang="en-US" sz="7900" b="1" dirty="0"/>
              <a:t>heat pump</a:t>
            </a:r>
          </a:p>
        </p:txBody>
      </p:sp>
      <p:pic>
        <p:nvPicPr>
          <p:cNvPr id="4" name="Content Placeholder 3">
            <a:extLst>
              <a:ext uri="{FF2B5EF4-FFF2-40B4-BE49-F238E27FC236}">
                <a16:creationId xmlns:a16="http://schemas.microsoft.com/office/drawing/2014/main" id="{E731B522-DCFD-0974-F9DD-9BD2DADBBD3E}"/>
              </a:ext>
            </a:extLst>
          </p:cNvPr>
          <p:cNvPicPr>
            <a:picLocks noGrp="1" noChangeAspect="1"/>
          </p:cNvPicPr>
          <p:nvPr>
            <p:ph idx="1"/>
          </p:nvPr>
        </p:nvPicPr>
        <p:blipFill>
          <a:blip r:embed="rId2"/>
          <a:stretch>
            <a:fillRect/>
          </a:stretch>
        </p:blipFill>
        <p:spPr>
          <a:xfrm>
            <a:off x="1546489" y="1690688"/>
            <a:ext cx="8533067" cy="4894551"/>
          </a:xfrm>
          <a:prstGeom prst="rect">
            <a:avLst/>
          </a:prstGeom>
        </p:spPr>
      </p:pic>
    </p:spTree>
    <p:extLst>
      <p:ext uri="{BB962C8B-B14F-4D97-AF65-F5344CB8AC3E}">
        <p14:creationId xmlns:p14="http://schemas.microsoft.com/office/powerpoint/2010/main" val="1555037844"/>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BE360E-9DDA-AFB1-785C-3EF5B9137CB8}"/>
              </a:ext>
            </a:extLst>
          </p:cNvPr>
          <p:cNvSpPr>
            <a:spLocks noGrp="1"/>
          </p:cNvSpPr>
          <p:nvPr>
            <p:ph type="title"/>
          </p:nvPr>
        </p:nvSpPr>
        <p:spPr>
          <a:xfrm>
            <a:off x="838200" y="2661947"/>
            <a:ext cx="10515600" cy="1325563"/>
          </a:xfrm>
        </p:spPr>
        <p:txBody>
          <a:bodyPr>
            <a:noAutofit/>
          </a:bodyPr>
          <a:lstStyle/>
          <a:p>
            <a:r>
              <a:rPr lang="en-US" sz="7900" b="1" dirty="0"/>
              <a:t>hot water</a:t>
            </a:r>
            <a:br>
              <a:rPr lang="en-US" sz="7900" b="1" dirty="0"/>
            </a:br>
            <a:r>
              <a:rPr lang="en-US" sz="7900" b="1" dirty="0"/>
              <a:t>heater</a:t>
            </a:r>
          </a:p>
        </p:txBody>
      </p:sp>
      <p:pic>
        <p:nvPicPr>
          <p:cNvPr id="4" name="Content Placeholder 3">
            <a:extLst>
              <a:ext uri="{FF2B5EF4-FFF2-40B4-BE49-F238E27FC236}">
                <a16:creationId xmlns:a16="http://schemas.microsoft.com/office/drawing/2014/main" id="{50DF89B2-1A44-B9F1-AB33-66EE2018B96E}"/>
              </a:ext>
            </a:extLst>
          </p:cNvPr>
          <p:cNvPicPr>
            <a:picLocks noGrp="1" noChangeAspect="1"/>
          </p:cNvPicPr>
          <p:nvPr>
            <p:ph idx="1"/>
          </p:nvPr>
        </p:nvPicPr>
        <p:blipFill>
          <a:blip r:embed="rId2"/>
          <a:stretch>
            <a:fillRect/>
          </a:stretch>
        </p:blipFill>
        <p:spPr>
          <a:xfrm>
            <a:off x="5403274" y="258367"/>
            <a:ext cx="6520872" cy="6132724"/>
          </a:xfrm>
          <a:prstGeom prst="rect">
            <a:avLst/>
          </a:prstGeom>
        </p:spPr>
      </p:pic>
    </p:spTree>
    <p:extLst>
      <p:ext uri="{BB962C8B-B14F-4D97-AF65-F5344CB8AC3E}">
        <p14:creationId xmlns:p14="http://schemas.microsoft.com/office/powerpoint/2010/main" val="260388373"/>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0D57F4-B843-1431-4B8E-1C46665B79C5}"/>
              </a:ext>
            </a:extLst>
          </p:cNvPr>
          <p:cNvSpPr>
            <a:spLocks noGrp="1"/>
          </p:cNvSpPr>
          <p:nvPr>
            <p:ph type="title"/>
          </p:nvPr>
        </p:nvSpPr>
        <p:spPr>
          <a:xfrm>
            <a:off x="1050636" y="2563380"/>
            <a:ext cx="10515600" cy="1325563"/>
          </a:xfrm>
        </p:spPr>
        <p:txBody>
          <a:bodyPr>
            <a:noAutofit/>
          </a:bodyPr>
          <a:lstStyle/>
          <a:p>
            <a:r>
              <a:rPr lang="en-US" sz="7900" b="1" dirty="0"/>
              <a:t>to trip</a:t>
            </a:r>
            <a:br>
              <a:rPr lang="en-US" sz="7900" b="1" dirty="0"/>
            </a:br>
            <a:r>
              <a:rPr lang="en-US" sz="7900" b="1" dirty="0"/>
              <a:t>the </a:t>
            </a:r>
            <a:br>
              <a:rPr lang="en-US" sz="7900" b="1" dirty="0"/>
            </a:br>
            <a:r>
              <a:rPr lang="en-US" sz="7900" b="1" dirty="0"/>
              <a:t>breaker</a:t>
            </a:r>
          </a:p>
        </p:txBody>
      </p:sp>
      <p:pic>
        <p:nvPicPr>
          <p:cNvPr id="4" name="Content Placeholder 3">
            <a:extLst>
              <a:ext uri="{FF2B5EF4-FFF2-40B4-BE49-F238E27FC236}">
                <a16:creationId xmlns:a16="http://schemas.microsoft.com/office/drawing/2014/main" id="{E8D59517-3A29-3D60-82A8-8B46DBC480D5}"/>
              </a:ext>
            </a:extLst>
          </p:cNvPr>
          <p:cNvPicPr>
            <a:picLocks noGrp="1" noChangeAspect="1"/>
          </p:cNvPicPr>
          <p:nvPr>
            <p:ph idx="1"/>
          </p:nvPr>
        </p:nvPicPr>
        <p:blipFill>
          <a:blip r:embed="rId2"/>
          <a:stretch>
            <a:fillRect/>
          </a:stretch>
        </p:blipFill>
        <p:spPr>
          <a:xfrm>
            <a:off x="5194027" y="0"/>
            <a:ext cx="6604573" cy="6669579"/>
          </a:xfrm>
          <a:prstGeom prst="rect">
            <a:avLst/>
          </a:prstGeom>
        </p:spPr>
      </p:pic>
    </p:spTree>
    <p:extLst>
      <p:ext uri="{BB962C8B-B14F-4D97-AF65-F5344CB8AC3E}">
        <p14:creationId xmlns:p14="http://schemas.microsoft.com/office/powerpoint/2010/main" val="1832522966"/>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885C4E-2C0E-4072-62EF-93A0DF2947D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9147498-013A-F063-3BC5-E89951772E99}"/>
              </a:ext>
            </a:extLst>
          </p:cNvPr>
          <p:cNvSpPr>
            <a:spLocks noGrp="1"/>
          </p:cNvSpPr>
          <p:nvPr>
            <p:ph type="title"/>
          </p:nvPr>
        </p:nvSpPr>
        <p:spPr>
          <a:xfrm>
            <a:off x="258618" y="2681633"/>
            <a:ext cx="11804073" cy="1325563"/>
          </a:xfrm>
        </p:spPr>
        <p:txBody>
          <a:bodyPr>
            <a:noAutofit/>
          </a:bodyPr>
          <a:lstStyle/>
          <a:p>
            <a:r>
              <a:rPr lang="en-US" sz="5000" b="1" dirty="0"/>
              <a:t>A: Have you renovated your home recently?</a:t>
            </a:r>
            <a:br>
              <a:rPr lang="en-US" sz="5000" b="1" dirty="0"/>
            </a:br>
            <a:br>
              <a:rPr lang="en-US" sz="5000" b="1" dirty="0"/>
            </a:br>
            <a:r>
              <a:rPr lang="en-US" sz="5000" b="1" dirty="0">
                <a:solidFill>
                  <a:srgbClr val="FF0000"/>
                </a:solidFill>
              </a:rPr>
              <a:t>B: We upgraded our </a:t>
            </a:r>
            <a:r>
              <a:rPr lang="en-US" sz="5000" b="1" u="sng" dirty="0">
                <a:solidFill>
                  <a:srgbClr val="FF0000"/>
                </a:solidFill>
              </a:rPr>
              <a:t>porch</a:t>
            </a:r>
            <a:r>
              <a:rPr lang="en-US" sz="5000" b="1" dirty="0">
                <a:solidFill>
                  <a:srgbClr val="FF0000"/>
                </a:solidFill>
              </a:rPr>
              <a:t>.</a:t>
            </a:r>
            <a:br>
              <a:rPr lang="en-US" sz="5000" b="1" dirty="0">
                <a:solidFill>
                  <a:srgbClr val="FF0000"/>
                </a:solidFill>
              </a:rPr>
            </a:br>
            <a:br>
              <a:rPr lang="en-US" sz="5000" b="1" dirty="0"/>
            </a:br>
            <a:endParaRPr lang="en-US" sz="5000" b="1" dirty="0">
              <a:solidFill>
                <a:srgbClr val="FF0000"/>
              </a:solidFill>
            </a:endParaRPr>
          </a:p>
        </p:txBody>
      </p:sp>
      <p:pic>
        <p:nvPicPr>
          <p:cNvPr id="4" name="Picture 3">
            <a:extLst>
              <a:ext uri="{FF2B5EF4-FFF2-40B4-BE49-F238E27FC236}">
                <a16:creationId xmlns:a16="http://schemas.microsoft.com/office/drawing/2014/main" id="{D58C3B72-9E85-633F-5B82-FACB18A26F40}"/>
              </a:ext>
            </a:extLst>
          </p:cNvPr>
          <p:cNvPicPr>
            <a:picLocks noChangeAspect="1"/>
          </p:cNvPicPr>
          <p:nvPr/>
        </p:nvPicPr>
        <p:blipFill>
          <a:blip r:embed="rId2"/>
          <a:stretch>
            <a:fillRect/>
          </a:stretch>
        </p:blipFill>
        <p:spPr>
          <a:xfrm>
            <a:off x="637835" y="5695663"/>
            <a:ext cx="4901609" cy="749873"/>
          </a:xfrm>
          <a:prstGeom prst="rect">
            <a:avLst/>
          </a:prstGeom>
        </p:spPr>
      </p:pic>
      <p:sp>
        <p:nvSpPr>
          <p:cNvPr id="3" name="TextBox 2">
            <a:extLst>
              <a:ext uri="{FF2B5EF4-FFF2-40B4-BE49-F238E27FC236}">
                <a16:creationId xmlns:a16="http://schemas.microsoft.com/office/drawing/2014/main" id="{8014022B-EEFB-088E-81BF-A6B2F1983FC6}"/>
              </a:ext>
            </a:extLst>
          </p:cNvPr>
          <p:cNvSpPr txBox="1"/>
          <p:nvPr/>
        </p:nvSpPr>
        <p:spPr>
          <a:xfrm>
            <a:off x="5243880" y="5770920"/>
            <a:ext cx="362592" cy="523220"/>
          </a:xfrm>
          <a:prstGeom prst="rect">
            <a:avLst/>
          </a:prstGeom>
          <a:noFill/>
        </p:spPr>
        <p:txBody>
          <a:bodyPr wrap="square" rtlCol="0">
            <a:spAutoFit/>
          </a:bodyPr>
          <a:lstStyle/>
          <a:p>
            <a:r>
              <a:rPr lang="en-US" sz="2800" dirty="0"/>
              <a:t>1</a:t>
            </a:r>
          </a:p>
        </p:txBody>
      </p:sp>
    </p:spTree>
    <p:extLst>
      <p:ext uri="{BB962C8B-B14F-4D97-AF65-F5344CB8AC3E}">
        <p14:creationId xmlns:p14="http://schemas.microsoft.com/office/powerpoint/2010/main" val="3895410770"/>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356B0C-1551-3521-492F-F2FD62836F2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49876FD-27A3-D8AC-38FC-18017D41835E}"/>
              </a:ext>
            </a:extLst>
          </p:cNvPr>
          <p:cNvSpPr>
            <a:spLocks noGrp="1"/>
          </p:cNvSpPr>
          <p:nvPr>
            <p:ph type="title"/>
          </p:nvPr>
        </p:nvSpPr>
        <p:spPr>
          <a:xfrm>
            <a:off x="530629" y="2103437"/>
            <a:ext cx="11310390" cy="1325563"/>
          </a:xfrm>
        </p:spPr>
        <p:txBody>
          <a:bodyPr>
            <a:noAutofit/>
          </a:bodyPr>
          <a:lstStyle/>
          <a:p>
            <a:r>
              <a:rPr lang="en-US" sz="5000" b="1" dirty="0"/>
              <a:t>A: Could you send someone to look at our </a:t>
            </a:r>
            <a:r>
              <a:rPr lang="en-US" sz="5000" b="1" u="sng" dirty="0"/>
              <a:t>furnace</a:t>
            </a:r>
            <a:r>
              <a:rPr lang="en-US" sz="5000" b="1" dirty="0"/>
              <a:t>?</a:t>
            </a:r>
            <a:br>
              <a:rPr lang="en-US" sz="5000" b="1" dirty="0"/>
            </a:br>
            <a:br>
              <a:rPr lang="en-US" sz="5000" b="1" dirty="0"/>
            </a:br>
            <a:r>
              <a:rPr lang="en-US" sz="5000" b="1" dirty="0">
                <a:solidFill>
                  <a:srgbClr val="FF0000"/>
                </a:solidFill>
              </a:rPr>
              <a:t>B: Sure, I’ll send someone this afternoon.</a:t>
            </a:r>
          </a:p>
        </p:txBody>
      </p:sp>
      <p:pic>
        <p:nvPicPr>
          <p:cNvPr id="4" name="Picture 3">
            <a:extLst>
              <a:ext uri="{FF2B5EF4-FFF2-40B4-BE49-F238E27FC236}">
                <a16:creationId xmlns:a16="http://schemas.microsoft.com/office/drawing/2014/main" id="{CDEB2DCC-9BE2-2E7C-1D32-87C0A54E2958}"/>
              </a:ext>
            </a:extLst>
          </p:cNvPr>
          <p:cNvPicPr>
            <a:picLocks noChangeAspect="1"/>
          </p:cNvPicPr>
          <p:nvPr/>
        </p:nvPicPr>
        <p:blipFill>
          <a:blip r:embed="rId2"/>
          <a:stretch>
            <a:fillRect/>
          </a:stretch>
        </p:blipFill>
        <p:spPr>
          <a:xfrm>
            <a:off x="637835" y="5695663"/>
            <a:ext cx="4901609" cy="749873"/>
          </a:xfrm>
          <a:prstGeom prst="rect">
            <a:avLst/>
          </a:prstGeom>
        </p:spPr>
      </p:pic>
      <p:sp>
        <p:nvSpPr>
          <p:cNvPr id="3" name="TextBox 2">
            <a:extLst>
              <a:ext uri="{FF2B5EF4-FFF2-40B4-BE49-F238E27FC236}">
                <a16:creationId xmlns:a16="http://schemas.microsoft.com/office/drawing/2014/main" id="{4990CEFA-AA85-F63D-47BD-73076BFF0883}"/>
              </a:ext>
            </a:extLst>
          </p:cNvPr>
          <p:cNvSpPr txBox="1"/>
          <p:nvPr/>
        </p:nvSpPr>
        <p:spPr>
          <a:xfrm>
            <a:off x="5243880" y="5770920"/>
            <a:ext cx="362592" cy="523220"/>
          </a:xfrm>
          <a:prstGeom prst="rect">
            <a:avLst/>
          </a:prstGeom>
          <a:noFill/>
        </p:spPr>
        <p:txBody>
          <a:bodyPr wrap="square" rtlCol="0">
            <a:spAutoFit/>
          </a:bodyPr>
          <a:lstStyle/>
          <a:p>
            <a:r>
              <a:rPr lang="en-US" sz="2800" dirty="0"/>
              <a:t>2</a:t>
            </a:r>
          </a:p>
        </p:txBody>
      </p:sp>
    </p:spTree>
    <p:extLst>
      <p:ext uri="{BB962C8B-B14F-4D97-AF65-F5344CB8AC3E}">
        <p14:creationId xmlns:p14="http://schemas.microsoft.com/office/powerpoint/2010/main" val="3355844250"/>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400209-7500-E468-C264-5C5DA809161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7149CA3-D9CD-3695-8ACC-22DAB29C4084}"/>
              </a:ext>
            </a:extLst>
          </p:cNvPr>
          <p:cNvSpPr>
            <a:spLocks noGrp="1"/>
          </p:cNvSpPr>
          <p:nvPr>
            <p:ph type="title"/>
          </p:nvPr>
        </p:nvSpPr>
        <p:spPr>
          <a:xfrm>
            <a:off x="244763" y="2205037"/>
            <a:ext cx="11702473" cy="1325563"/>
          </a:xfrm>
        </p:spPr>
        <p:txBody>
          <a:bodyPr>
            <a:normAutofit fontScale="90000"/>
          </a:bodyPr>
          <a:lstStyle/>
          <a:p>
            <a:br>
              <a:rPr lang="en-US" sz="3800" b="1" dirty="0"/>
            </a:br>
            <a:r>
              <a:rPr lang="en-US" sz="3800" b="1" dirty="0"/>
              <a:t>A: You know, I enjoyed our vacation, but I’m so glad we are home again! </a:t>
            </a:r>
            <a:br>
              <a:rPr lang="en-US" sz="3800" b="1" dirty="0"/>
            </a:br>
            <a:r>
              <a:rPr lang="en-US" sz="3800" b="1" dirty="0">
                <a:solidFill>
                  <a:srgbClr val="FF0000"/>
                </a:solidFill>
              </a:rPr>
              <a:t>B: Me too. It’s so good to be— </a:t>
            </a:r>
            <a:br>
              <a:rPr lang="en-US" sz="3800" b="1" dirty="0"/>
            </a:br>
            <a:r>
              <a:rPr lang="en-US" sz="3800" b="1" dirty="0"/>
              <a:t>A: Sorry to interrupt, but it’s really cold in here! Do you think something’s wrong? </a:t>
            </a:r>
            <a:br>
              <a:rPr lang="en-US" sz="3800" b="1" dirty="0"/>
            </a:br>
            <a:r>
              <a:rPr lang="en-US" sz="3800" b="1" dirty="0">
                <a:solidFill>
                  <a:srgbClr val="FF0000"/>
                </a:solidFill>
              </a:rPr>
              <a:t>B: Hmm . . . the heat pump should be running. Let me check. . . .Uh-oh. I think there’s a problem. Neither the heat pump nor the furnace is working. The hot water heater looks okay, though. </a:t>
            </a:r>
            <a:br>
              <a:rPr lang="en-US" sz="3800" b="1" dirty="0"/>
            </a:br>
            <a:r>
              <a:rPr lang="en-US" sz="3800" b="1" dirty="0"/>
              <a:t>A: Did you check the electrical panel to see if any circuit breakers are tripped? </a:t>
            </a:r>
            <a:br>
              <a:rPr lang="en-US" sz="3800" b="1" dirty="0"/>
            </a:br>
            <a:r>
              <a:rPr lang="en-US" sz="3800" b="1" dirty="0">
                <a:solidFill>
                  <a:srgbClr val="FF0000"/>
                </a:solidFill>
              </a:rPr>
              <a:t>B: Yeah, they seem to be fine. Why don’t you put a fire in the fireplace? I’ll go make a call.</a:t>
            </a:r>
          </a:p>
        </p:txBody>
      </p:sp>
      <p:sp>
        <p:nvSpPr>
          <p:cNvPr id="6" name="TextBox 5">
            <a:extLst>
              <a:ext uri="{FF2B5EF4-FFF2-40B4-BE49-F238E27FC236}">
                <a16:creationId xmlns:a16="http://schemas.microsoft.com/office/drawing/2014/main" id="{40729394-28B5-EA51-F04C-DE9C7BF45E32}"/>
              </a:ext>
            </a:extLst>
          </p:cNvPr>
          <p:cNvSpPr txBox="1"/>
          <p:nvPr/>
        </p:nvSpPr>
        <p:spPr>
          <a:xfrm>
            <a:off x="560647" y="6005484"/>
            <a:ext cx="2611120" cy="523220"/>
          </a:xfrm>
          <a:prstGeom prst="rect">
            <a:avLst/>
          </a:prstGeom>
          <a:noFill/>
        </p:spPr>
        <p:txBody>
          <a:bodyPr wrap="square" rtlCol="0">
            <a:spAutoFit/>
          </a:bodyPr>
          <a:lstStyle/>
          <a:p>
            <a:r>
              <a:rPr lang="en-US" sz="2800" dirty="0"/>
              <a:t>Dialogue, Part 1</a:t>
            </a:r>
          </a:p>
        </p:txBody>
      </p:sp>
    </p:spTree>
    <p:extLst>
      <p:ext uri="{BB962C8B-B14F-4D97-AF65-F5344CB8AC3E}">
        <p14:creationId xmlns:p14="http://schemas.microsoft.com/office/powerpoint/2010/main" val="633948515"/>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EC4CE8-22E2-87C9-FA9E-13B53FE5C4F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52426DD-4AD1-2019-9C16-1218DA098BE7}"/>
              </a:ext>
            </a:extLst>
          </p:cNvPr>
          <p:cNvSpPr>
            <a:spLocks noGrp="1"/>
          </p:cNvSpPr>
          <p:nvPr>
            <p:ph type="title"/>
          </p:nvPr>
        </p:nvSpPr>
        <p:spPr>
          <a:xfrm>
            <a:off x="73890" y="2565255"/>
            <a:ext cx="12118110" cy="1325563"/>
          </a:xfrm>
        </p:spPr>
        <p:txBody>
          <a:bodyPr>
            <a:normAutofit fontScale="90000"/>
          </a:bodyPr>
          <a:lstStyle/>
          <a:p>
            <a:br>
              <a:rPr lang="en-US" sz="3800" b="1" dirty="0"/>
            </a:br>
            <a:r>
              <a:rPr lang="en-US" sz="3800" b="1" dirty="0">
                <a:solidFill>
                  <a:schemeClr val="tx2">
                    <a:lumMod val="75000"/>
                    <a:lumOff val="25000"/>
                  </a:schemeClr>
                </a:solidFill>
              </a:rPr>
              <a:t>C:  Hello, Ray’s Heating and Cooling Service. How may I help you?</a:t>
            </a:r>
            <a:br>
              <a:rPr lang="en-US" sz="3800" b="1" dirty="0">
                <a:solidFill>
                  <a:schemeClr val="tx2">
                    <a:lumMod val="75000"/>
                    <a:lumOff val="25000"/>
                  </a:schemeClr>
                </a:solidFill>
              </a:rPr>
            </a:br>
            <a:r>
              <a:rPr lang="en-US" sz="3800" b="1" dirty="0">
                <a:solidFill>
                  <a:srgbClr val="FF0000"/>
                </a:solidFill>
              </a:rPr>
              <a:t>B: Hi, could you send someone out to look at our system? We just got home from vacation and we can’t get our heat to work.</a:t>
            </a:r>
            <a:br>
              <a:rPr lang="en-US" sz="3800" b="1" dirty="0">
                <a:solidFill>
                  <a:srgbClr val="FF0000"/>
                </a:solidFill>
              </a:rPr>
            </a:br>
            <a:r>
              <a:rPr lang="en-US" sz="3800" b="1" dirty="0">
                <a:solidFill>
                  <a:schemeClr val="tx2">
                    <a:lumMod val="75000"/>
                    <a:lumOff val="25000"/>
                  </a:schemeClr>
                </a:solidFill>
              </a:rPr>
              <a:t>C: What kind of system do you have?</a:t>
            </a:r>
            <a:br>
              <a:rPr lang="en-US" sz="3800" b="1" dirty="0">
                <a:solidFill>
                  <a:schemeClr val="tx2">
                    <a:lumMod val="75000"/>
                    <a:lumOff val="25000"/>
                  </a:schemeClr>
                </a:solidFill>
              </a:rPr>
            </a:br>
            <a:r>
              <a:rPr lang="en-US" sz="3800" b="1" dirty="0">
                <a:solidFill>
                  <a:srgbClr val="FF0000"/>
                </a:solidFill>
              </a:rPr>
              <a:t>B: We have a heat pump and a furnace.</a:t>
            </a:r>
            <a:br>
              <a:rPr lang="en-US" sz="3800" b="1" dirty="0">
                <a:solidFill>
                  <a:srgbClr val="FF0000"/>
                </a:solidFill>
              </a:rPr>
            </a:br>
            <a:r>
              <a:rPr lang="en-US" sz="3800" b="1" dirty="0">
                <a:solidFill>
                  <a:schemeClr val="tx2">
                    <a:lumMod val="75000"/>
                    <a:lumOff val="25000"/>
                  </a:schemeClr>
                </a:solidFill>
              </a:rPr>
              <a:t>C: Okay, great. Just a few more questions. Have you renovated your home recently?</a:t>
            </a:r>
            <a:br>
              <a:rPr lang="en-US" sz="3800" b="1" dirty="0">
                <a:solidFill>
                  <a:schemeClr val="tx2">
                    <a:lumMod val="75000"/>
                    <a:lumOff val="25000"/>
                  </a:schemeClr>
                </a:solidFill>
              </a:rPr>
            </a:br>
            <a:r>
              <a:rPr lang="en-US" sz="3800" b="1" dirty="0">
                <a:solidFill>
                  <a:srgbClr val="FF0000"/>
                </a:solidFill>
              </a:rPr>
              <a:t>B: Well, we worked on our porch and balcony and upgraded a few appliances, but we didn’t work on the heating system.</a:t>
            </a:r>
            <a:br>
              <a:rPr lang="en-US" sz="3800" b="1" dirty="0">
                <a:solidFill>
                  <a:srgbClr val="FF0000"/>
                </a:solidFill>
              </a:rPr>
            </a:br>
            <a:r>
              <a:rPr lang="en-US" sz="3800" b="1" dirty="0">
                <a:solidFill>
                  <a:schemeClr val="tx2">
                    <a:lumMod val="75000"/>
                    <a:lumOff val="25000"/>
                  </a:schemeClr>
                </a:solidFill>
              </a:rPr>
              <a:t>C: Okay, thank you. I can have someone there this afternoon. What’s your name and address?</a:t>
            </a:r>
          </a:p>
        </p:txBody>
      </p:sp>
      <p:sp>
        <p:nvSpPr>
          <p:cNvPr id="6" name="TextBox 5">
            <a:extLst>
              <a:ext uri="{FF2B5EF4-FFF2-40B4-BE49-F238E27FC236}">
                <a16:creationId xmlns:a16="http://schemas.microsoft.com/office/drawing/2014/main" id="{BB708D2C-08F6-E9F8-635B-1043D4118A13}"/>
              </a:ext>
            </a:extLst>
          </p:cNvPr>
          <p:cNvSpPr txBox="1"/>
          <p:nvPr/>
        </p:nvSpPr>
        <p:spPr>
          <a:xfrm>
            <a:off x="283557" y="6134792"/>
            <a:ext cx="2611120" cy="523220"/>
          </a:xfrm>
          <a:prstGeom prst="rect">
            <a:avLst/>
          </a:prstGeom>
          <a:noFill/>
        </p:spPr>
        <p:txBody>
          <a:bodyPr wrap="square" rtlCol="0">
            <a:spAutoFit/>
          </a:bodyPr>
          <a:lstStyle/>
          <a:p>
            <a:r>
              <a:rPr lang="en-US" sz="2800" dirty="0"/>
              <a:t>Dialogue, Part 2</a:t>
            </a:r>
          </a:p>
        </p:txBody>
      </p:sp>
      <p:sp>
        <p:nvSpPr>
          <p:cNvPr id="4" name="TextBox 3">
            <a:extLst>
              <a:ext uri="{FF2B5EF4-FFF2-40B4-BE49-F238E27FC236}">
                <a16:creationId xmlns:a16="http://schemas.microsoft.com/office/drawing/2014/main" id="{DFD3F702-9139-E211-87B2-4C6829EC1FAA}"/>
              </a:ext>
            </a:extLst>
          </p:cNvPr>
          <p:cNvSpPr txBox="1"/>
          <p:nvPr/>
        </p:nvSpPr>
        <p:spPr>
          <a:xfrm>
            <a:off x="1341120" y="118081"/>
            <a:ext cx="2611120" cy="523220"/>
          </a:xfrm>
          <a:prstGeom prst="rect">
            <a:avLst/>
          </a:prstGeom>
          <a:noFill/>
        </p:spPr>
        <p:txBody>
          <a:bodyPr wrap="square" rtlCol="0">
            <a:spAutoFit/>
          </a:bodyPr>
          <a:lstStyle/>
          <a:p>
            <a:r>
              <a:rPr lang="en-US" sz="2800" dirty="0"/>
              <a:t>(on the phone)</a:t>
            </a:r>
          </a:p>
        </p:txBody>
      </p:sp>
    </p:spTree>
    <p:extLst>
      <p:ext uri="{BB962C8B-B14F-4D97-AF65-F5344CB8AC3E}">
        <p14:creationId xmlns:p14="http://schemas.microsoft.com/office/powerpoint/2010/main" val="1842079229"/>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A329B6-13B5-B4EB-7545-81461026922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D8D7CFA-6668-E70F-4311-9D127DA3B2E7}"/>
              </a:ext>
            </a:extLst>
          </p:cNvPr>
          <p:cNvSpPr>
            <a:spLocks noGrp="1"/>
          </p:cNvSpPr>
          <p:nvPr>
            <p:ph type="title"/>
          </p:nvPr>
        </p:nvSpPr>
        <p:spPr>
          <a:xfrm>
            <a:off x="283557" y="2214273"/>
            <a:ext cx="12118110" cy="1325563"/>
          </a:xfrm>
        </p:spPr>
        <p:txBody>
          <a:bodyPr>
            <a:normAutofit fontScale="90000"/>
          </a:bodyPr>
          <a:lstStyle/>
          <a:p>
            <a:br>
              <a:rPr lang="en-US" sz="3800" b="1" dirty="0"/>
            </a:br>
            <a:r>
              <a:rPr lang="en-US" sz="3800" b="1" dirty="0">
                <a:solidFill>
                  <a:schemeClr val="tx2">
                    <a:lumMod val="75000"/>
                    <a:lumOff val="25000"/>
                  </a:schemeClr>
                </a:solidFill>
              </a:rPr>
              <a:t>C: Okay, thank you. I can have someone there this afternoon. What’s your name and address?</a:t>
            </a:r>
            <a:br>
              <a:rPr lang="en-US" sz="3800" b="1" dirty="0">
                <a:solidFill>
                  <a:schemeClr val="tx2">
                    <a:lumMod val="75000"/>
                    <a:lumOff val="25000"/>
                  </a:schemeClr>
                </a:solidFill>
              </a:rPr>
            </a:br>
            <a:r>
              <a:rPr lang="en-US" sz="3800" b="1" dirty="0">
                <a:solidFill>
                  <a:srgbClr val="FF0000"/>
                </a:solidFill>
              </a:rPr>
              <a:t>B: Alex Forbes, 304 Porter Lane.</a:t>
            </a:r>
            <a:br>
              <a:rPr lang="en-US" sz="3800" b="1" dirty="0">
                <a:solidFill>
                  <a:srgbClr val="FF0000"/>
                </a:solidFill>
              </a:rPr>
            </a:br>
            <a:r>
              <a:rPr lang="en-US" sz="3800" b="1" dirty="0">
                <a:solidFill>
                  <a:schemeClr val="tx2">
                    <a:lumMod val="75000"/>
                    <a:lumOff val="25000"/>
                  </a:schemeClr>
                </a:solidFill>
              </a:rPr>
              <a:t>C: Thanks, Mr. Forbes. You can expect one of our technicians to be at your home between 2 and 5 pm today.</a:t>
            </a:r>
            <a:br>
              <a:rPr lang="en-US" sz="3800" b="1" dirty="0">
                <a:solidFill>
                  <a:schemeClr val="tx2">
                    <a:lumMod val="75000"/>
                    <a:lumOff val="25000"/>
                  </a:schemeClr>
                </a:solidFill>
              </a:rPr>
            </a:br>
            <a:r>
              <a:rPr lang="en-US" sz="3800" b="1" dirty="0">
                <a:solidFill>
                  <a:srgbClr val="FF0000"/>
                </a:solidFill>
              </a:rPr>
              <a:t>B: Great, thanks. I hope that they can figure out this problem soon!</a:t>
            </a:r>
          </a:p>
        </p:txBody>
      </p:sp>
      <p:sp>
        <p:nvSpPr>
          <p:cNvPr id="6" name="TextBox 5">
            <a:extLst>
              <a:ext uri="{FF2B5EF4-FFF2-40B4-BE49-F238E27FC236}">
                <a16:creationId xmlns:a16="http://schemas.microsoft.com/office/drawing/2014/main" id="{C628CA70-276F-B950-EBBF-F95C996CFD19}"/>
              </a:ext>
            </a:extLst>
          </p:cNvPr>
          <p:cNvSpPr txBox="1"/>
          <p:nvPr/>
        </p:nvSpPr>
        <p:spPr>
          <a:xfrm>
            <a:off x="283557" y="6134792"/>
            <a:ext cx="2611120" cy="523220"/>
          </a:xfrm>
          <a:prstGeom prst="rect">
            <a:avLst/>
          </a:prstGeom>
          <a:noFill/>
        </p:spPr>
        <p:txBody>
          <a:bodyPr wrap="square" rtlCol="0">
            <a:spAutoFit/>
          </a:bodyPr>
          <a:lstStyle/>
          <a:p>
            <a:r>
              <a:rPr lang="en-US" sz="2800" dirty="0"/>
              <a:t>Dialogue, Part 3</a:t>
            </a:r>
          </a:p>
        </p:txBody>
      </p:sp>
      <p:sp>
        <p:nvSpPr>
          <p:cNvPr id="4" name="TextBox 3">
            <a:extLst>
              <a:ext uri="{FF2B5EF4-FFF2-40B4-BE49-F238E27FC236}">
                <a16:creationId xmlns:a16="http://schemas.microsoft.com/office/drawing/2014/main" id="{88C48656-468D-E526-6C81-FD5FDDEE2E37}"/>
              </a:ext>
            </a:extLst>
          </p:cNvPr>
          <p:cNvSpPr txBox="1"/>
          <p:nvPr/>
        </p:nvSpPr>
        <p:spPr>
          <a:xfrm>
            <a:off x="1424247" y="745374"/>
            <a:ext cx="2611120" cy="523220"/>
          </a:xfrm>
          <a:prstGeom prst="rect">
            <a:avLst/>
          </a:prstGeom>
          <a:noFill/>
        </p:spPr>
        <p:txBody>
          <a:bodyPr wrap="square" rtlCol="0">
            <a:spAutoFit/>
          </a:bodyPr>
          <a:lstStyle/>
          <a:p>
            <a:r>
              <a:rPr lang="en-US" sz="2800" dirty="0"/>
              <a:t>(on the phone)</a:t>
            </a:r>
          </a:p>
        </p:txBody>
      </p:sp>
    </p:spTree>
    <p:extLst>
      <p:ext uri="{BB962C8B-B14F-4D97-AF65-F5344CB8AC3E}">
        <p14:creationId xmlns:p14="http://schemas.microsoft.com/office/powerpoint/2010/main" val="3759260817"/>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0F569E-66A7-20B7-5A2B-5DCD978DF975}"/>
              </a:ext>
            </a:extLst>
          </p:cNvPr>
          <p:cNvSpPr>
            <a:spLocks noGrp="1"/>
          </p:cNvSpPr>
          <p:nvPr>
            <p:ph type="title"/>
          </p:nvPr>
        </p:nvSpPr>
        <p:spPr>
          <a:xfrm>
            <a:off x="461817" y="365125"/>
            <a:ext cx="11139055" cy="1325563"/>
          </a:xfrm>
        </p:spPr>
        <p:txBody>
          <a:bodyPr>
            <a:normAutofit fontScale="90000"/>
          </a:bodyPr>
          <a:lstStyle/>
          <a:p>
            <a:pPr algn="ctr"/>
            <a:r>
              <a:rPr lang="en-US" sz="5000" b="1" dirty="0"/>
              <a:t>Lesson 9:  You’ll Need to Read the Fine Print.</a:t>
            </a:r>
          </a:p>
        </p:txBody>
      </p:sp>
      <p:pic>
        <p:nvPicPr>
          <p:cNvPr id="5" name="Content Placeholder 4" descr="A cartoon of a customer service desk&#10;&#10;AI-generated content may be incorrect.">
            <a:extLst>
              <a:ext uri="{FF2B5EF4-FFF2-40B4-BE49-F238E27FC236}">
                <a16:creationId xmlns:a16="http://schemas.microsoft.com/office/drawing/2014/main" id="{D9880165-93C9-21C7-CFD4-D384BF5F26E4}"/>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886614" y="1626033"/>
            <a:ext cx="10289459" cy="4539468"/>
          </a:xfrm>
        </p:spPr>
      </p:pic>
    </p:spTree>
    <p:extLst>
      <p:ext uri="{BB962C8B-B14F-4D97-AF65-F5344CB8AC3E}">
        <p14:creationId xmlns:p14="http://schemas.microsoft.com/office/powerpoint/2010/main" val="1999673503"/>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975FB-1F24-D474-F3A0-45D0FEAE91A0}"/>
              </a:ext>
            </a:extLst>
          </p:cNvPr>
          <p:cNvSpPr>
            <a:spLocks noGrp="1"/>
          </p:cNvSpPr>
          <p:nvPr>
            <p:ph type="title"/>
          </p:nvPr>
        </p:nvSpPr>
        <p:spPr>
          <a:xfrm>
            <a:off x="759542" y="320904"/>
            <a:ext cx="10515600" cy="1325563"/>
          </a:xfrm>
        </p:spPr>
        <p:txBody>
          <a:bodyPr>
            <a:normAutofit/>
          </a:bodyPr>
          <a:lstStyle/>
          <a:p>
            <a:pPr algn="ctr"/>
            <a:r>
              <a:rPr lang="en-US" sz="7900" b="1" dirty="0"/>
              <a:t>catalog</a:t>
            </a:r>
          </a:p>
        </p:txBody>
      </p:sp>
      <p:pic>
        <p:nvPicPr>
          <p:cNvPr id="4" name="Content Placeholder 3">
            <a:extLst>
              <a:ext uri="{FF2B5EF4-FFF2-40B4-BE49-F238E27FC236}">
                <a16:creationId xmlns:a16="http://schemas.microsoft.com/office/drawing/2014/main" id="{E895C525-1E7F-E13E-CF00-72D4C2263257}"/>
              </a:ext>
            </a:extLst>
          </p:cNvPr>
          <p:cNvPicPr>
            <a:picLocks noGrp="1" noChangeAspect="1"/>
          </p:cNvPicPr>
          <p:nvPr>
            <p:ph idx="1"/>
          </p:nvPr>
        </p:nvPicPr>
        <p:blipFill>
          <a:blip r:embed="rId2">
            <a:clrChange>
              <a:clrFrom>
                <a:srgbClr val="FFFFFE"/>
              </a:clrFrom>
              <a:clrTo>
                <a:srgbClr val="FFFFFE">
                  <a:alpha val="0"/>
                </a:srgbClr>
              </a:clrTo>
            </a:clrChange>
          </a:blip>
          <a:stretch>
            <a:fillRect/>
          </a:stretch>
        </p:blipFill>
        <p:spPr>
          <a:xfrm>
            <a:off x="2613742" y="1406372"/>
            <a:ext cx="6807199" cy="5052066"/>
          </a:xfrm>
          <a:prstGeom prst="rect">
            <a:avLst/>
          </a:prstGeom>
        </p:spPr>
      </p:pic>
    </p:spTree>
    <p:extLst>
      <p:ext uri="{BB962C8B-B14F-4D97-AF65-F5344CB8AC3E}">
        <p14:creationId xmlns:p14="http://schemas.microsoft.com/office/powerpoint/2010/main" val="4209864663"/>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ABCF1-2876-0298-CD1E-563703203527}"/>
              </a:ext>
            </a:extLst>
          </p:cNvPr>
          <p:cNvSpPr>
            <a:spLocks noGrp="1"/>
          </p:cNvSpPr>
          <p:nvPr>
            <p:ph type="title"/>
          </p:nvPr>
        </p:nvSpPr>
        <p:spPr/>
        <p:txBody>
          <a:bodyPr>
            <a:normAutofit/>
          </a:bodyPr>
          <a:lstStyle/>
          <a:p>
            <a:pPr algn="ctr"/>
            <a:r>
              <a:rPr lang="en-US" sz="7900" b="1" dirty="0"/>
              <a:t>clearance</a:t>
            </a:r>
          </a:p>
        </p:txBody>
      </p:sp>
      <p:pic>
        <p:nvPicPr>
          <p:cNvPr id="4" name="Content Placeholder 3">
            <a:extLst>
              <a:ext uri="{FF2B5EF4-FFF2-40B4-BE49-F238E27FC236}">
                <a16:creationId xmlns:a16="http://schemas.microsoft.com/office/drawing/2014/main" id="{A4E52899-F938-724C-2569-39D02A94BDA1}"/>
              </a:ext>
            </a:extLst>
          </p:cNvPr>
          <p:cNvPicPr>
            <a:picLocks noGrp="1" noChangeAspect="1"/>
          </p:cNvPicPr>
          <p:nvPr>
            <p:ph idx="1"/>
          </p:nvPr>
        </p:nvPicPr>
        <p:blipFill>
          <a:blip r:embed="rId2"/>
          <a:stretch>
            <a:fillRect/>
          </a:stretch>
        </p:blipFill>
        <p:spPr>
          <a:xfrm>
            <a:off x="2097844" y="1779639"/>
            <a:ext cx="7996311" cy="4713236"/>
          </a:xfrm>
          <a:prstGeom prst="rect">
            <a:avLst/>
          </a:prstGeom>
        </p:spPr>
      </p:pic>
    </p:spTree>
    <p:extLst>
      <p:ext uri="{BB962C8B-B14F-4D97-AF65-F5344CB8AC3E}">
        <p14:creationId xmlns:p14="http://schemas.microsoft.com/office/powerpoint/2010/main" val="3323259178"/>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437DE0-0EEB-BF30-AD84-ECA9C8060F3B}"/>
              </a:ext>
            </a:extLst>
          </p:cNvPr>
          <p:cNvSpPr>
            <a:spLocks noGrp="1"/>
          </p:cNvSpPr>
          <p:nvPr>
            <p:ph type="title"/>
          </p:nvPr>
        </p:nvSpPr>
        <p:spPr/>
        <p:txBody>
          <a:bodyPr>
            <a:normAutofit/>
          </a:bodyPr>
          <a:lstStyle/>
          <a:p>
            <a:pPr algn="ctr"/>
            <a:r>
              <a:rPr lang="en-US" sz="7900" b="1" dirty="0"/>
              <a:t>guarantee</a:t>
            </a:r>
          </a:p>
        </p:txBody>
      </p:sp>
      <p:pic>
        <p:nvPicPr>
          <p:cNvPr id="4" name="Content Placeholder 3">
            <a:extLst>
              <a:ext uri="{FF2B5EF4-FFF2-40B4-BE49-F238E27FC236}">
                <a16:creationId xmlns:a16="http://schemas.microsoft.com/office/drawing/2014/main" id="{5F8B0CBB-470A-A86F-899F-CD214932A189}"/>
              </a:ext>
            </a:extLst>
          </p:cNvPr>
          <p:cNvPicPr>
            <a:picLocks noGrp="1" noChangeAspect="1"/>
          </p:cNvPicPr>
          <p:nvPr>
            <p:ph idx="1"/>
          </p:nvPr>
        </p:nvPicPr>
        <p:blipFill>
          <a:blip r:embed="rId2"/>
          <a:stretch>
            <a:fillRect/>
          </a:stretch>
        </p:blipFill>
        <p:spPr>
          <a:xfrm>
            <a:off x="1646488" y="1995948"/>
            <a:ext cx="8899023" cy="4266236"/>
          </a:xfrm>
          <a:prstGeom prst="rect">
            <a:avLst/>
          </a:prstGeom>
        </p:spPr>
      </p:pic>
    </p:spTree>
    <p:extLst>
      <p:ext uri="{BB962C8B-B14F-4D97-AF65-F5344CB8AC3E}">
        <p14:creationId xmlns:p14="http://schemas.microsoft.com/office/powerpoint/2010/main" val="4052469327"/>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CF6EF2-EF61-0A1F-2D73-C012E71F51DC}"/>
              </a:ext>
            </a:extLst>
          </p:cNvPr>
          <p:cNvSpPr>
            <a:spLocks noGrp="1"/>
          </p:cNvSpPr>
          <p:nvPr>
            <p:ph type="title"/>
          </p:nvPr>
        </p:nvSpPr>
        <p:spPr/>
        <p:txBody>
          <a:bodyPr>
            <a:normAutofit/>
          </a:bodyPr>
          <a:lstStyle/>
          <a:p>
            <a:pPr algn="ctr"/>
            <a:r>
              <a:rPr lang="en-US" sz="7900" b="1" dirty="0"/>
              <a:t>merchandise</a:t>
            </a:r>
          </a:p>
        </p:txBody>
      </p:sp>
      <p:pic>
        <p:nvPicPr>
          <p:cNvPr id="4" name="Content Placeholder 3">
            <a:extLst>
              <a:ext uri="{FF2B5EF4-FFF2-40B4-BE49-F238E27FC236}">
                <a16:creationId xmlns:a16="http://schemas.microsoft.com/office/drawing/2014/main" id="{A0DD40C7-F441-4A25-9706-C864C5F0D722}"/>
              </a:ext>
            </a:extLst>
          </p:cNvPr>
          <p:cNvPicPr>
            <a:picLocks noGrp="1" noChangeAspect="1"/>
          </p:cNvPicPr>
          <p:nvPr>
            <p:ph idx="1"/>
          </p:nvPr>
        </p:nvPicPr>
        <p:blipFill>
          <a:blip r:embed="rId2"/>
          <a:stretch>
            <a:fillRect/>
          </a:stretch>
        </p:blipFill>
        <p:spPr>
          <a:xfrm>
            <a:off x="2244475" y="2015613"/>
            <a:ext cx="7703049" cy="4477262"/>
          </a:xfrm>
          <a:prstGeom prst="rect">
            <a:avLst/>
          </a:prstGeom>
        </p:spPr>
      </p:pic>
    </p:spTree>
    <p:extLst>
      <p:ext uri="{BB962C8B-B14F-4D97-AF65-F5344CB8AC3E}">
        <p14:creationId xmlns:p14="http://schemas.microsoft.com/office/powerpoint/2010/main" val="953167274"/>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D1811C1-45A2-9C53-2278-AC18432BF15C}"/>
              </a:ext>
            </a:extLst>
          </p:cNvPr>
          <p:cNvPicPr>
            <a:picLocks noChangeAspect="1"/>
          </p:cNvPicPr>
          <p:nvPr/>
        </p:nvPicPr>
        <p:blipFill>
          <a:blip r:embed="rId2">
            <a:clrChange>
              <a:clrFrom>
                <a:srgbClr val="FFFFFE"/>
              </a:clrFrom>
              <a:clrTo>
                <a:srgbClr val="FFFFFE">
                  <a:alpha val="0"/>
                </a:srgbClr>
              </a:clrTo>
            </a:clrChange>
          </a:blip>
          <a:stretch>
            <a:fillRect/>
          </a:stretch>
        </p:blipFill>
        <p:spPr>
          <a:xfrm>
            <a:off x="4988056" y="1021654"/>
            <a:ext cx="6621382" cy="4814691"/>
          </a:xfrm>
          <a:prstGeom prst="rect">
            <a:avLst/>
          </a:prstGeom>
        </p:spPr>
      </p:pic>
      <p:sp>
        <p:nvSpPr>
          <p:cNvPr id="6" name="Title 5">
            <a:extLst>
              <a:ext uri="{FF2B5EF4-FFF2-40B4-BE49-F238E27FC236}">
                <a16:creationId xmlns:a16="http://schemas.microsoft.com/office/drawing/2014/main" id="{FA7D78A2-263B-7A49-8BF4-BE72CF6BF934}"/>
              </a:ext>
            </a:extLst>
          </p:cNvPr>
          <p:cNvSpPr>
            <a:spLocks noGrp="1"/>
          </p:cNvSpPr>
          <p:nvPr>
            <p:ph type="title"/>
          </p:nvPr>
        </p:nvSpPr>
        <p:spPr>
          <a:xfrm>
            <a:off x="838200" y="2184093"/>
            <a:ext cx="10515600" cy="1325563"/>
          </a:xfrm>
        </p:spPr>
        <p:txBody>
          <a:bodyPr>
            <a:normAutofit/>
          </a:bodyPr>
          <a:lstStyle/>
          <a:p>
            <a:r>
              <a:rPr lang="en-US" sz="7900" b="1" dirty="0"/>
              <a:t>warranty</a:t>
            </a:r>
          </a:p>
        </p:txBody>
      </p:sp>
    </p:spTree>
    <p:extLst>
      <p:ext uri="{BB962C8B-B14F-4D97-AF65-F5344CB8AC3E}">
        <p14:creationId xmlns:p14="http://schemas.microsoft.com/office/powerpoint/2010/main" val="4078068961"/>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C5E03D-E150-88C3-CC67-CE3F6D76E0F3}"/>
              </a:ext>
            </a:extLst>
          </p:cNvPr>
          <p:cNvSpPr>
            <a:spLocks noGrp="1"/>
          </p:cNvSpPr>
          <p:nvPr>
            <p:ph type="title"/>
          </p:nvPr>
        </p:nvSpPr>
        <p:spPr/>
        <p:txBody>
          <a:bodyPr/>
          <a:lstStyle/>
          <a:p>
            <a:endParaRPr lang="en-US"/>
          </a:p>
        </p:txBody>
      </p:sp>
      <p:pic>
        <p:nvPicPr>
          <p:cNvPr id="4" name="Content Placeholder 3">
            <a:extLst>
              <a:ext uri="{FF2B5EF4-FFF2-40B4-BE49-F238E27FC236}">
                <a16:creationId xmlns:a16="http://schemas.microsoft.com/office/drawing/2014/main" id="{397D56C2-CF29-E2A6-B79C-0DC524FED8E8}"/>
              </a:ext>
            </a:extLst>
          </p:cNvPr>
          <p:cNvPicPr>
            <a:picLocks noGrp="1" noChangeAspect="1"/>
          </p:cNvPicPr>
          <p:nvPr>
            <p:ph idx="1"/>
          </p:nvPr>
        </p:nvPicPr>
        <p:blipFill>
          <a:blip r:embed="rId2"/>
          <a:stretch>
            <a:fillRect/>
          </a:stretch>
        </p:blipFill>
        <p:spPr>
          <a:xfrm>
            <a:off x="5250426" y="509685"/>
            <a:ext cx="6508954" cy="5838629"/>
          </a:xfrm>
          <a:prstGeom prst="rect">
            <a:avLst/>
          </a:prstGeom>
        </p:spPr>
      </p:pic>
      <p:pic>
        <p:nvPicPr>
          <p:cNvPr id="5" name="Picture 4">
            <a:extLst>
              <a:ext uri="{FF2B5EF4-FFF2-40B4-BE49-F238E27FC236}">
                <a16:creationId xmlns:a16="http://schemas.microsoft.com/office/drawing/2014/main" id="{38E17103-6DBF-539B-D464-17E42510BA39}"/>
              </a:ext>
            </a:extLst>
          </p:cNvPr>
          <p:cNvPicPr>
            <a:picLocks noChangeAspect="1"/>
          </p:cNvPicPr>
          <p:nvPr/>
        </p:nvPicPr>
        <p:blipFill>
          <a:blip r:embed="rId3"/>
          <a:stretch>
            <a:fillRect/>
          </a:stretch>
        </p:blipFill>
        <p:spPr>
          <a:xfrm>
            <a:off x="325180" y="1835248"/>
            <a:ext cx="11028620" cy="3206774"/>
          </a:xfrm>
          <a:prstGeom prst="rect">
            <a:avLst/>
          </a:prstGeom>
        </p:spPr>
      </p:pic>
    </p:spTree>
    <p:extLst>
      <p:ext uri="{BB962C8B-B14F-4D97-AF65-F5344CB8AC3E}">
        <p14:creationId xmlns:p14="http://schemas.microsoft.com/office/powerpoint/2010/main" val="4075702122"/>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111F16-0846-A2E9-CD42-E0A64B7F1713}"/>
              </a:ext>
            </a:extLst>
          </p:cNvPr>
          <p:cNvSpPr>
            <a:spLocks noGrp="1"/>
          </p:cNvSpPr>
          <p:nvPr>
            <p:ph type="title"/>
          </p:nvPr>
        </p:nvSpPr>
        <p:spPr>
          <a:xfrm>
            <a:off x="7698656" y="2481083"/>
            <a:ext cx="3902633" cy="1325563"/>
          </a:xfrm>
        </p:spPr>
        <p:txBody>
          <a:bodyPr>
            <a:noAutofit/>
          </a:bodyPr>
          <a:lstStyle/>
          <a:p>
            <a:r>
              <a:rPr lang="en-US" sz="7900" b="1" dirty="0"/>
              <a:t>sold out</a:t>
            </a:r>
          </a:p>
        </p:txBody>
      </p:sp>
      <p:pic>
        <p:nvPicPr>
          <p:cNvPr id="4" name="Content Placeholder 3">
            <a:extLst>
              <a:ext uri="{FF2B5EF4-FFF2-40B4-BE49-F238E27FC236}">
                <a16:creationId xmlns:a16="http://schemas.microsoft.com/office/drawing/2014/main" id="{F512855D-BB4A-2AC7-B2B3-CFC9E9BF46A8}"/>
              </a:ext>
            </a:extLst>
          </p:cNvPr>
          <p:cNvPicPr>
            <a:picLocks noGrp="1" noChangeAspect="1"/>
          </p:cNvPicPr>
          <p:nvPr>
            <p:ph idx="1"/>
          </p:nvPr>
        </p:nvPicPr>
        <p:blipFill>
          <a:blip r:embed="rId2"/>
          <a:stretch>
            <a:fillRect/>
          </a:stretch>
        </p:blipFill>
        <p:spPr>
          <a:xfrm>
            <a:off x="738194" y="688741"/>
            <a:ext cx="6399088" cy="5013969"/>
          </a:xfrm>
          <a:prstGeom prst="rect">
            <a:avLst/>
          </a:prstGeom>
        </p:spPr>
      </p:pic>
    </p:spTree>
    <p:extLst>
      <p:ext uri="{BB962C8B-B14F-4D97-AF65-F5344CB8AC3E}">
        <p14:creationId xmlns:p14="http://schemas.microsoft.com/office/powerpoint/2010/main" val="3681463170"/>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7932D-D473-7702-02A4-6D74C0BA08C0}"/>
              </a:ext>
            </a:extLst>
          </p:cNvPr>
          <p:cNvSpPr>
            <a:spLocks noGrp="1"/>
          </p:cNvSpPr>
          <p:nvPr>
            <p:ph type="title"/>
          </p:nvPr>
        </p:nvSpPr>
        <p:spPr>
          <a:xfrm>
            <a:off x="838200" y="512618"/>
            <a:ext cx="10515600" cy="1325563"/>
          </a:xfrm>
        </p:spPr>
        <p:txBody>
          <a:bodyPr>
            <a:normAutofit/>
          </a:bodyPr>
          <a:lstStyle/>
          <a:p>
            <a:pPr algn="ctr"/>
            <a:r>
              <a:rPr lang="en-US" sz="7900" b="1" dirty="0"/>
              <a:t>half off</a:t>
            </a:r>
          </a:p>
        </p:txBody>
      </p:sp>
      <p:pic>
        <p:nvPicPr>
          <p:cNvPr id="4" name="Content Placeholder 3">
            <a:extLst>
              <a:ext uri="{FF2B5EF4-FFF2-40B4-BE49-F238E27FC236}">
                <a16:creationId xmlns:a16="http://schemas.microsoft.com/office/drawing/2014/main" id="{304FD4E0-9E5A-1A9A-D4A7-1A5B8D1BD402}"/>
              </a:ext>
            </a:extLst>
          </p:cNvPr>
          <p:cNvPicPr>
            <a:picLocks noGrp="1" noChangeAspect="1"/>
          </p:cNvPicPr>
          <p:nvPr>
            <p:ph idx="1"/>
          </p:nvPr>
        </p:nvPicPr>
        <p:blipFill>
          <a:blip r:embed="rId2"/>
          <a:stretch>
            <a:fillRect/>
          </a:stretch>
        </p:blipFill>
        <p:spPr>
          <a:xfrm>
            <a:off x="1618417" y="2039433"/>
            <a:ext cx="8615474" cy="4241294"/>
          </a:xfrm>
          <a:prstGeom prst="rect">
            <a:avLst/>
          </a:prstGeom>
        </p:spPr>
      </p:pic>
    </p:spTree>
    <p:extLst>
      <p:ext uri="{BB962C8B-B14F-4D97-AF65-F5344CB8AC3E}">
        <p14:creationId xmlns:p14="http://schemas.microsoft.com/office/powerpoint/2010/main" val="3630244521"/>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A45FF4-A999-08BB-AD26-56E8835E6BC6}"/>
              </a:ext>
            </a:extLst>
          </p:cNvPr>
          <p:cNvSpPr>
            <a:spLocks noGrp="1"/>
          </p:cNvSpPr>
          <p:nvPr>
            <p:ph type="title"/>
          </p:nvPr>
        </p:nvSpPr>
        <p:spPr>
          <a:xfrm>
            <a:off x="7786253" y="2643885"/>
            <a:ext cx="4306455" cy="1325563"/>
          </a:xfrm>
        </p:spPr>
        <p:txBody>
          <a:bodyPr>
            <a:noAutofit/>
          </a:bodyPr>
          <a:lstStyle/>
          <a:p>
            <a:r>
              <a:rPr lang="en-US" sz="7900" b="1" dirty="0"/>
              <a:t>enter</a:t>
            </a:r>
            <a:br>
              <a:rPr lang="en-US" sz="7900" b="1" dirty="0"/>
            </a:br>
            <a:r>
              <a:rPr lang="en-US" sz="7900" b="1" dirty="0"/>
              <a:t>a</a:t>
            </a:r>
            <a:br>
              <a:rPr lang="en-US" sz="7900" b="1" dirty="0"/>
            </a:br>
            <a:r>
              <a:rPr lang="en-US" sz="7900" b="1" dirty="0"/>
              <a:t>raffle</a:t>
            </a:r>
          </a:p>
        </p:txBody>
      </p:sp>
      <p:pic>
        <p:nvPicPr>
          <p:cNvPr id="4" name="Content Placeholder 3">
            <a:extLst>
              <a:ext uri="{FF2B5EF4-FFF2-40B4-BE49-F238E27FC236}">
                <a16:creationId xmlns:a16="http://schemas.microsoft.com/office/drawing/2014/main" id="{879D02BA-96CB-81DF-41FC-980D20C544EA}"/>
              </a:ext>
            </a:extLst>
          </p:cNvPr>
          <p:cNvPicPr>
            <a:picLocks noGrp="1" noChangeAspect="1"/>
          </p:cNvPicPr>
          <p:nvPr>
            <p:ph idx="1"/>
          </p:nvPr>
        </p:nvPicPr>
        <p:blipFill>
          <a:blip r:embed="rId2"/>
          <a:stretch>
            <a:fillRect/>
          </a:stretch>
        </p:blipFill>
        <p:spPr>
          <a:xfrm>
            <a:off x="780300" y="776581"/>
            <a:ext cx="6350173" cy="5304838"/>
          </a:xfrm>
          <a:prstGeom prst="rect">
            <a:avLst/>
          </a:prstGeom>
        </p:spPr>
      </p:pic>
    </p:spTree>
    <p:extLst>
      <p:ext uri="{BB962C8B-B14F-4D97-AF65-F5344CB8AC3E}">
        <p14:creationId xmlns:p14="http://schemas.microsoft.com/office/powerpoint/2010/main" val="1751912579"/>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B67FA-5000-3531-BAB4-8D141B310BCD}"/>
              </a:ext>
            </a:extLst>
          </p:cNvPr>
          <p:cNvSpPr>
            <a:spLocks noGrp="1"/>
          </p:cNvSpPr>
          <p:nvPr>
            <p:ph type="title"/>
          </p:nvPr>
        </p:nvSpPr>
        <p:spPr/>
        <p:txBody>
          <a:bodyPr>
            <a:normAutofit/>
          </a:bodyPr>
          <a:lstStyle/>
          <a:p>
            <a:pPr algn="ctr"/>
            <a:r>
              <a:rPr lang="en-US" sz="7900" b="1" dirty="0"/>
              <a:t>buy one, get one free</a:t>
            </a:r>
          </a:p>
        </p:txBody>
      </p:sp>
      <p:pic>
        <p:nvPicPr>
          <p:cNvPr id="5" name="Content Placeholder 4">
            <a:extLst>
              <a:ext uri="{FF2B5EF4-FFF2-40B4-BE49-F238E27FC236}">
                <a16:creationId xmlns:a16="http://schemas.microsoft.com/office/drawing/2014/main" id="{6F053B27-FDCB-5928-AC4F-98CD5D5AA1E2}"/>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1330036" y="2247525"/>
            <a:ext cx="9531927" cy="4136822"/>
          </a:xfrm>
        </p:spPr>
      </p:pic>
    </p:spTree>
    <p:extLst>
      <p:ext uri="{BB962C8B-B14F-4D97-AF65-F5344CB8AC3E}">
        <p14:creationId xmlns:p14="http://schemas.microsoft.com/office/powerpoint/2010/main" val="2299331870"/>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7561E9-8CE2-D921-4971-4A55529DAD20}"/>
              </a:ext>
            </a:extLst>
          </p:cNvPr>
          <p:cNvSpPr>
            <a:spLocks noGrp="1"/>
          </p:cNvSpPr>
          <p:nvPr>
            <p:ph type="title"/>
          </p:nvPr>
        </p:nvSpPr>
        <p:spPr/>
        <p:txBody>
          <a:bodyPr>
            <a:normAutofit/>
          </a:bodyPr>
          <a:lstStyle/>
          <a:p>
            <a:pPr algn="ctr"/>
            <a:r>
              <a:rPr lang="en-US" sz="7900" b="1" dirty="0"/>
              <a:t>to read the fine print</a:t>
            </a:r>
          </a:p>
        </p:txBody>
      </p:sp>
      <p:sp>
        <p:nvSpPr>
          <p:cNvPr id="3" name="Content Placeholder 2">
            <a:extLst>
              <a:ext uri="{FF2B5EF4-FFF2-40B4-BE49-F238E27FC236}">
                <a16:creationId xmlns:a16="http://schemas.microsoft.com/office/drawing/2014/main" id="{1A15ED26-D700-411B-5D0E-27DEB0DBB54B}"/>
              </a:ext>
            </a:extLst>
          </p:cNvPr>
          <p:cNvSpPr>
            <a:spLocks noGrp="1"/>
          </p:cNvSpPr>
          <p:nvPr>
            <p:ph idx="1"/>
          </p:nvPr>
        </p:nvSpPr>
        <p:spPr/>
        <p:txBody>
          <a:bodyPr/>
          <a:lstStyle/>
          <a:p>
            <a:endParaRPr lang="en-US"/>
          </a:p>
        </p:txBody>
      </p:sp>
      <p:pic>
        <p:nvPicPr>
          <p:cNvPr id="4" name="Picture 3">
            <a:extLst>
              <a:ext uri="{FF2B5EF4-FFF2-40B4-BE49-F238E27FC236}">
                <a16:creationId xmlns:a16="http://schemas.microsoft.com/office/drawing/2014/main" id="{76AE817D-AA34-26BE-8D7C-0FEC441773BD}"/>
              </a:ext>
            </a:extLst>
          </p:cNvPr>
          <p:cNvPicPr>
            <a:picLocks noChangeAspect="1"/>
          </p:cNvPicPr>
          <p:nvPr/>
        </p:nvPicPr>
        <p:blipFill>
          <a:blip r:embed="rId2"/>
          <a:stretch>
            <a:fillRect/>
          </a:stretch>
        </p:blipFill>
        <p:spPr>
          <a:xfrm>
            <a:off x="2253673" y="1675634"/>
            <a:ext cx="7213838" cy="4817241"/>
          </a:xfrm>
          <a:prstGeom prst="rect">
            <a:avLst/>
          </a:prstGeom>
        </p:spPr>
      </p:pic>
    </p:spTree>
    <p:extLst>
      <p:ext uri="{BB962C8B-B14F-4D97-AF65-F5344CB8AC3E}">
        <p14:creationId xmlns:p14="http://schemas.microsoft.com/office/powerpoint/2010/main" val="2894500853"/>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8AB77A-2469-2831-BD96-594D415FD45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727F70B-CC09-03C2-3578-7039C315E7A6}"/>
              </a:ext>
            </a:extLst>
          </p:cNvPr>
          <p:cNvSpPr>
            <a:spLocks noGrp="1"/>
          </p:cNvSpPr>
          <p:nvPr>
            <p:ph type="title"/>
          </p:nvPr>
        </p:nvSpPr>
        <p:spPr>
          <a:xfrm>
            <a:off x="1149465" y="1970433"/>
            <a:ext cx="10746971" cy="1325563"/>
          </a:xfrm>
        </p:spPr>
        <p:txBody>
          <a:bodyPr>
            <a:noAutofit/>
          </a:bodyPr>
          <a:lstStyle/>
          <a:p>
            <a:r>
              <a:rPr lang="en-US" sz="5000" b="1" dirty="0"/>
              <a:t>A:What sales do you have right now?</a:t>
            </a:r>
            <a:br>
              <a:rPr lang="en-US" sz="5000" b="1" dirty="0"/>
            </a:br>
            <a:br>
              <a:rPr lang="en-US" sz="5000" b="1" dirty="0"/>
            </a:br>
            <a:r>
              <a:rPr lang="en-US" sz="5000" b="1" dirty="0">
                <a:solidFill>
                  <a:srgbClr val="FF0000"/>
                </a:solidFill>
              </a:rPr>
              <a:t>B: We have merchandise </a:t>
            </a:r>
            <a:r>
              <a:rPr lang="en-US" sz="5000" b="1" u="sng" dirty="0">
                <a:solidFill>
                  <a:srgbClr val="FF0000"/>
                </a:solidFill>
              </a:rPr>
              <a:t>for half off</a:t>
            </a:r>
            <a:r>
              <a:rPr lang="en-US" sz="5000" b="1" dirty="0">
                <a:solidFill>
                  <a:srgbClr val="FF0000"/>
                </a:solidFill>
              </a:rPr>
              <a:t>.</a:t>
            </a:r>
          </a:p>
        </p:txBody>
      </p:sp>
      <p:pic>
        <p:nvPicPr>
          <p:cNvPr id="4" name="Picture 3">
            <a:extLst>
              <a:ext uri="{FF2B5EF4-FFF2-40B4-BE49-F238E27FC236}">
                <a16:creationId xmlns:a16="http://schemas.microsoft.com/office/drawing/2014/main" id="{0EEE3463-9D80-6045-198A-4ACDF2DCB947}"/>
              </a:ext>
            </a:extLst>
          </p:cNvPr>
          <p:cNvPicPr>
            <a:picLocks noChangeAspect="1"/>
          </p:cNvPicPr>
          <p:nvPr/>
        </p:nvPicPr>
        <p:blipFill>
          <a:blip r:embed="rId2"/>
          <a:stretch>
            <a:fillRect/>
          </a:stretch>
        </p:blipFill>
        <p:spPr>
          <a:xfrm>
            <a:off x="637835" y="5695663"/>
            <a:ext cx="4901609" cy="749873"/>
          </a:xfrm>
          <a:prstGeom prst="rect">
            <a:avLst/>
          </a:prstGeom>
        </p:spPr>
      </p:pic>
    </p:spTree>
    <p:extLst>
      <p:ext uri="{BB962C8B-B14F-4D97-AF65-F5344CB8AC3E}">
        <p14:creationId xmlns:p14="http://schemas.microsoft.com/office/powerpoint/2010/main" val="562114238"/>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1EF001-8743-7E7E-543E-A616C77A707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A42D41D-AD9E-60AF-6F42-3AAC9DDD8269}"/>
              </a:ext>
            </a:extLst>
          </p:cNvPr>
          <p:cNvSpPr>
            <a:spLocks noGrp="1"/>
          </p:cNvSpPr>
          <p:nvPr>
            <p:ph type="title"/>
          </p:nvPr>
        </p:nvSpPr>
        <p:spPr>
          <a:xfrm>
            <a:off x="572192" y="2232746"/>
            <a:ext cx="11242040" cy="1325563"/>
          </a:xfrm>
        </p:spPr>
        <p:txBody>
          <a:bodyPr>
            <a:normAutofit fontScale="90000"/>
          </a:bodyPr>
          <a:lstStyle/>
          <a:p>
            <a:br>
              <a:rPr lang="en-US" sz="3800" b="1" dirty="0"/>
            </a:br>
            <a:r>
              <a:rPr lang="en-US" sz="3800" b="1" dirty="0"/>
              <a:t>A:</a:t>
            </a:r>
            <a:r>
              <a:rPr lang="en-US" sz="3600" b="1" dirty="0"/>
              <a:t>Hello, I can help the next person in line at customer service. </a:t>
            </a:r>
            <a:br>
              <a:rPr lang="en-US" sz="3600" b="1" dirty="0"/>
            </a:br>
            <a:r>
              <a:rPr lang="en-US" sz="3600" b="1" dirty="0">
                <a:solidFill>
                  <a:srgbClr val="FF0000"/>
                </a:solidFill>
              </a:rPr>
              <a:t>B: Hi. I wanted to buy a pair of skates for my son, but I couldn’t find any in his size. Could you see if you have any? </a:t>
            </a:r>
            <a:br>
              <a:rPr lang="en-US" sz="3600" b="1" dirty="0">
                <a:solidFill>
                  <a:srgbClr val="FF0000"/>
                </a:solidFill>
              </a:rPr>
            </a:br>
            <a:r>
              <a:rPr lang="en-US" sz="3600" b="1" dirty="0"/>
              <a:t>A: I’m sorry, but it looks like they’re sold out. However, you can order from our online catalog if we don’t have any in the store. </a:t>
            </a:r>
            <a:br>
              <a:rPr lang="en-US" sz="3600" b="1" dirty="0"/>
            </a:br>
            <a:r>
              <a:rPr lang="en-US" sz="3600" b="1" dirty="0">
                <a:solidFill>
                  <a:srgbClr val="FF0000"/>
                </a:solidFill>
              </a:rPr>
              <a:t>B: Oh, okay. I wish I could get them here so he could try them on, but I understand. If I order them and he doesn’t like them, can I return them? </a:t>
            </a:r>
            <a:br>
              <a:rPr lang="en-US" sz="3600" b="1" dirty="0"/>
            </a:br>
            <a:r>
              <a:rPr lang="en-US" sz="3600" b="1" dirty="0"/>
              <a:t>A: Yes, we have a 30-day happiness guarantee. However, just so you know, that doesn’t apply for merchandise that is sold on clearance.</a:t>
            </a:r>
            <a:endParaRPr lang="en-US" sz="3600" b="1" dirty="0">
              <a:solidFill>
                <a:srgbClr val="FF0000"/>
              </a:solidFill>
            </a:endParaRPr>
          </a:p>
        </p:txBody>
      </p:sp>
      <p:sp>
        <p:nvSpPr>
          <p:cNvPr id="6" name="TextBox 5">
            <a:extLst>
              <a:ext uri="{FF2B5EF4-FFF2-40B4-BE49-F238E27FC236}">
                <a16:creationId xmlns:a16="http://schemas.microsoft.com/office/drawing/2014/main" id="{7D1A00FF-1A94-076D-A77A-03E176B0406B}"/>
              </a:ext>
            </a:extLst>
          </p:cNvPr>
          <p:cNvSpPr txBox="1"/>
          <p:nvPr/>
        </p:nvSpPr>
        <p:spPr>
          <a:xfrm>
            <a:off x="680720" y="5913120"/>
            <a:ext cx="2611120" cy="523220"/>
          </a:xfrm>
          <a:prstGeom prst="rect">
            <a:avLst/>
          </a:prstGeom>
          <a:noFill/>
        </p:spPr>
        <p:txBody>
          <a:bodyPr wrap="square" rtlCol="0">
            <a:spAutoFit/>
          </a:bodyPr>
          <a:lstStyle/>
          <a:p>
            <a:r>
              <a:rPr lang="en-US" sz="2800" dirty="0"/>
              <a:t>Dialogue, Part 1</a:t>
            </a:r>
          </a:p>
        </p:txBody>
      </p:sp>
    </p:spTree>
    <p:extLst>
      <p:ext uri="{BB962C8B-B14F-4D97-AF65-F5344CB8AC3E}">
        <p14:creationId xmlns:p14="http://schemas.microsoft.com/office/powerpoint/2010/main" val="2909011616"/>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3177EE-344C-8A2D-37D5-BF983F31CFB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0BFF31D-629E-B201-AB48-AFF2DAF3C5E5}"/>
              </a:ext>
            </a:extLst>
          </p:cNvPr>
          <p:cNvSpPr>
            <a:spLocks noGrp="1"/>
          </p:cNvSpPr>
          <p:nvPr>
            <p:ph type="title"/>
          </p:nvPr>
        </p:nvSpPr>
        <p:spPr>
          <a:xfrm>
            <a:off x="590665" y="2232746"/>
            <a:ext cx="11242040" cy="1325563"/>
          </a:xfrm>
        </p:spPr>
        <p:txBody>
          <a:bodyPr>
            <a:normAutofit fontScale="90000"/>
          </a:bodyPr>
          <a:lstStyle/>
          <a:p>
            <a:br>
              <a:rPr lang="en-US" sz="3800" b="1" dirty="0"/>
            </a:br>
            <a:r>
              <a:rPr lang="en-US" sz="3800" b="1" dirty="0">
                <a:solidFill>
                  <a:srgbClr val="FF0000"/>
                </a:solidFill>
              </a:rPr>
              <a:t>B:</a:t>
            </a:r>
            <a:r>
              <a:rPr lang="en-US" sz="3600" b="1" dirty="0">
                <a:solidFill>
                  <a:srgbClr val="FF0000"/>
                </a:solidFill>
              </a:rPr>
              <a:t>Okay. Thanks. I’ll remember that. Do the skates come with a warranty? </a:t>
            </a:r>
            <a:br>
              <a:rPr lang="en-US" sz="3600" b="1" dirty="0"/>
            </a:br>
            <a:r>
              <a:rPr lang="en-US" sz="3600" b="1" dirty="0"/>
              <a:t>A: Yes, they come with a one-year warranty. You’ll need to read the fine print for all of the information about that. </a:t>
            </a:r>
            <a:br>
              <a:rPr lang="en-US" sz="3600" b="1" dirty="0"/>
            </a:br>
            <a:r>
              <a:rPr lang="en-US" sz="3600" b="1" dirty="0">
                <a:solidFill>
                  <a:srgbClr val="FF0000"/>
                </a:solidFill>
              </a:rPr>
              <a:t>B: That’s good to know. I’ll look at your online catalog then. Could you tell me what other sales you have right now? </a:t>
            </a:r>
            <a:br>
              <a:rPr lang="en-US" sz="3600" b="1" dirty="0"/>
            </a:br>
            <a:r>
              <a:rPr lang="en-US" sz="3600" b="1" dirty="0"/>
              <a:t>A: Sure. We have a buy one, get one free sale on all of our socks, and we also have some of our workout clothes for half off. Also, if you buy something today, you can enter our raffle to win a new bike! </a:t>
            </a:r>
            <a:br>
              <a:rPr lang="en-US" sz="3600" b="1" dirty="0"/>
            </a:br>
            <a:r>
              <a:rPr lang="en-US" sz="3600" b="1" dirty="0">
                <a:solidFill>
                  <a:srgbClr val="FF0000"/>
                </a:solidFill>
              </a:rPr>
              <a:t>B: Oh, that sounds great! We’ll look around, then!</a:t>
            </a:r>
          </a:p>
        </p:txBody>
      </p:sp>
      <p:sp>
        <p:nvSpPr>
          <p:cNvPr id="6" name="TextBox 5">
            <a:extLst>
              <a:ext uri="{FF2B5EF4-FFF2-40B4-BE49-F238E27FC236}">
                <a16:creationId xmlns:a16="http://schemas.microsoft.com/office/drawing/2014/main" id="{D6BAE17F-B444-B7C6-54F9-29E50EC36F10}"/>
              </a:ext>
            </a:extLst>
          </p:cNvPr>
          <p:cNvSpPr txBox="1"/>
          <p:nvPr/>
        </p:nvSpPr>
        <p:spPr>
          <a:xfrm>
            <a:off x="680720" y="5913120"/>
            <a:ext cx="2611120" cy="523220"/>
          </a:xfrm>
          <a:prstGeom prst="rect">
            <a:avLst/>
          </a:prstGeom>
          <a:noFill/>
        </p:spPr>
        <p:txBody>
          <a:bodyPr wrap="square" rtlCol="0">
            <a:spAutoFit/>
          </a:bodyPr>
          <a:lstStyle/>
          <a:p>
            <a:r>
              <a:rPr lang="en-US" sz="2800" dirty="0"/>
              <a:t>Dialogue, Part 2</a:t>
            </a:r>
          </a:p>
        </p:txBody>
      </p:sp>
    </p:spTree>
    <p:extLst>
      <p:ext uri="{BB962C8B-B14F-4D97-AF65-F5344CB8AC3E}">
        <p14:creationId xmlns:p14="http://schemas.microsoft.com/office/powerpoint/2010/main" val="2801110989"/>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93097-D4ED-9AC9-3CE9-0C92319A9AC6}"/>
              </a:ext>
            </a:extLst>
          </p:cNvPr>
          <p:cNvSpPr>
            <a:spLocks noGrp="1"/>
          </p:cNvSpPr>
          <p:nvPr>
            <p:ph type="title"/>
          </p:nvPr>
        </p:nvSpPr>
        <p:spPr/>
        <p:txBody>
          <a:bodyPr>
            <a:normAutofit/>
          </a:bodyPr>
          <a:lstStyle/>
          <a:p>
            <a:pPr algn="ctr"/>
            <a:r>
              <a:rPr lang="en-US" sz="5000" b="1" dirty="0"/>
              <a:t>Lesson 10:  It Looked Like a Bargain!</a:t>
            </a:r>
          </a:p>
        </p:txBody>
      </p:sp>
      <p:pic>
        <p:nvPicPr>
          <p:cNvPr id="5" name="Content Placeholder 4" descr="A cartoon of two women looking at a computer screen&#10;&#10;AI-generated content may be incorrect.">
            <a:extLst>
              <a:ext uri="{FF2B5EF4-FFF2-40B4-BE49-F238E27FC236}">
                <a16:creationId xmlns:a16="http://schemas.microsoft.com/office/drawing/2014/main" id="{AD2CE723-1781-4524-9279-18BFC1A2E4E5}"/>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1087188" y="1690688"/>
            <a:ext cx="10173794" cy="4488439"/>
          </a:xfrm>
        </p:spPr>
      </p:pic>
    </p:spTree>
    <p:extLst>
      <p:ext uri="{BB962C8B-B14F-4D97-AF65-F5344CB8AC3E}">
        <p14:creationId xmlns:p14="http://schemas.microsoft.com/office/powerpoint/2010/main" val="4237983295"/>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8B6DF-C595-D169-C944-E157FAA6BED0}"/>
              </a:ext>
            </a:extLst>
          </p:cNvPr>
          <p:cNvSpPr>
            <a:spLocks noGrp="1"/>
          </p:cNvSpPr>
          <p:nvPr>
            <p:ph type="title"/>
          </p:nvPr>
        </p:nvSpPr>
        <p:spPr/>
        <p:txBody>
          <a:bodyPr>
            <a:normAutofit/>
          </a:bodyPr>
          <a:lstStyle/>
          <a:p>
            <a:pPr algn="ctr"/>
            <a:r>
              <a:rPr lang="en-US" sz="7900" b="1" dirty="0"/>
              <a:t>backorder</a:t>
            </a:r>
          </a:p>
        </p:txBody>
      </p:sp>
      <p:pic>
        <p:nvPicPr>
          <p:cNvPr id="5" name="Content Placeholder 4" descr="A cartoon of a person standing next to a calendar&#10;&#10;AI-generated content may be incorrect.">
            <a:extLst>
              <a:ext uri="{FF2B5EF4-FFF2-40B4-BE49-F238E27FC236}">
                <a16:creationId xmlns:a16="http://schemas.microsoft.com/office/drawing/2014/main" id="{453B23C4-979F-189D-DBA5-FD5C6F4E9931}"/>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2313589" y="1764579"/>
            <a:ext cx="7564821" cy="4823477"/>
          </a:xfrm>
        </p:spPr>
      </p:pic>
    </p:spTree>
    <p:extLst>
      <p:ext uri="{BB962C8B-B14F-4D97-AF65-F5344CB8AC3E}">
        <p14:creationId xmlns:p14="http://schemas.microsoft.com/office/powerpoint/2010/main" val="1819435946"/>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FEDE9B-71DC-AB5B-8292-8EAFD41BE2E4}"/>
              </a:ext>
            </a:extLst>
          </p:cNvPr>
          <p:cNvSpPr>
            <a:spLocks noGrp="1"/>
          </p:cNvSpPr>
          <p:nvPr>
            <p:ph type="title"/>
          </p:nvPr>
        </p:nvSpPr>
        <p:spPr/>
        <p:txBody>
          <a:bodyPr>
            <a:normAutofit/>
          </a:bodyPr>
          <a:lstStyle/>
          <a:p>
            <a:pPr algn="ctr"/>
            <a:r>
              <a:rPr lang="en-US" sz="7900" b="1" dirty="0"/>
              <a:t>bargain</a:t>
            </a:r>
          </a:p>
        </p:txBody>
      </p:sp>
      <p:pic>
        <p:nvPicPr>
          <p:cNvPr id="4" name="Content Placeholder 3">
            <a:extLst>
              <a:ext uri="{FF2B5EF4-FFF2-40B4-BE49-F238E27FC236}">
                <a16:creationId xmlns:a16="http://schemas.microsoft.com/office/drawing/2014/main" id="{CE461708-44E7-D3BF-AC9C-BA265FC57207}"/>
              </a:ext>
            </a:extLst>
          </p:cNvPr>
          <p:cNvPicPr>
            <a:picLocks noGrp="1" noChangeAspect="1"/>
          </p:cNvPicPr>
          <p:nvPr>
            <p:ph idx="1"/>
          </p:nvPr>
        </p:nvPicPr>
        <p:blipFill>
          <a:blip r:embed="rId2"/>
          <a:stretch>
            <a:fillRect/>
          </a:stretch>
        </p:blipFill>
        <p:spPr>
          <a:xfrm>
            <a:off x="2124363" y="1910878"/>
            <a:ext cx="7444509" cy="4767097"/>
          </a:xfrm>
          <a:prstGeom prst="rect">
            <a:avLst/>
          </a:prstGeom>
        </p:spPr>
      </p:pic>
    </p:spTree>
    <p:extLst>
      <p:ext uri="{BB962C8B-B14F-4D97-AF65-F5344CB8AC3E}">
        <p14:creationId xmlns:p14="http://schemas.microsoft.com/office/powerpoint/2010/main" val="2340708748"/>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D45D25-FE19-D55F-4D14-4613208BE8D6}"/>
              </a:ext>
            </a:extLst>
          </p:cNvPr>
          <p:cNvSpPr>
            <a:spLocks noGrp="1"/>
          </p:cNvSpPr>
          <p:nvPr>
            <p:ph type="title"/>
          </p:nvPr>
        </p:nvSpPr>
        <p:spPr/>
        <p:txBody>
          <a:bodyPr>
            <a:normAutofit/>
          </a:bodyPr>
          <a:lstStyle/>
          <a:p>
            <a:pPr algn="ctr"/>
            <a:r>
              <a:rPr lang="en-US" sz="7900" b="1" dirty="0"/>
              <a:t>promotion</a:t>
            </a:r>
          </a:p>
        </p:txBody>
      </p:sp>
      <p:pic>
        <p:nvPicPr>
          <p:cNvPr id="4" name="Content Placeholder 3">
            <a:extLst>
              <a:ext uri="{FF2B5EF4-FFF2-40B4-BE49-F238E27FC236}">
                <a16:creationId xmlns:a16="http://schemas.microsoft.com/office/drawing/2014/main" id="{4BCA9AAA-6ACE-22CB-C014-0D3EC609F768}"/>
              </a:ext>
            </a:extLst>
          </p:cNvPr>
          <p:cNvPicPr>
            <a:picLocks noGrp="1" noChangeAspect="1"/>
          </p:cNvPicPr>
          <p:nvPr>
            <p:ph idx="1"/>
          </p:nvPr>
        </p:nvPicPr>
        <p:blipFill>
          <a:blip r:embed="rId2"/>
          <a:stretch>
            <a:fillRect/>
          </a:stretch>
        </p:blipFill>
        <p:spPr>
          <a:xfrm>
            <a:off x="2484580" y="1712049"/>
            <a:ext cx="6918037" cy="4780826"/>
          </a:xfrm>
          <a:prstGeom prst="rect">
            <a:avLst/>
          </a:prstGeom>
        </p:spPr>
      </p:pic>
    </p:spTree>
    <p:extLst>
      <p:ext uri="{BB962C8B-B14F-4D97-AF65-F5344CB8AC3E}">
        <p14:creationId xmlns:p14="http://schemas.microsoft.com/office/powerpoint/2010/main" val="1251608875"/>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A646E7-55FF-3A91-A495-CC3286D14D31}"/>
              </a:ext>
            </a:extLst>
          </p:cNvPr>
          <p:cNvSpPr>
            <a:spLocks noGrp="1"/>
          </p:cNvSpPr>
          <p:nvPr>
            <p:ph type="title"/>
          </p:nvPr>
        </p:nvSpPr>
        <p:spPr>
          <a:xfrm>
            <a:off x="996180" y="2646507"/>
            <a:ext cx="10515600" cy="1325563"/>
          </a:xfrm>
        </p:spPr>
        <p:txBody>
          <a:bodyPr>
            <a:normAutofit/>
          </a:bodyPr>
          <a:lstStyle/>
          <a:p>
            <a:r>
              <a:rPr lang="en-US" sz="7900" b="1" dirty="0"/>
              <a:t>purchase</a:t>
            </a:r>
          </a:p>
        </p:txBody>
      </p:sp>
      <p:pic>
        <p:nvPicPr>
          <p:cNvPr id="4" name="Content Placeholder 3">
            <a:extLst>
              <a:ext uri="{FF2B5EF4-FFF2-40B4-BE49-F238E27FC236}">
                <a16:creationId xmlns:a16="http://schemas.microsoft.com/office/drawing/2014/main" id="{8E6D94C7-43BF-271D-B43E-097056C6C453}"/>
              </a:ext>
            </a:extLst>
          </p:cNvPr>
          <p:cNvPicPr>
            <a:picLocks noGrp="1" noChangeAspect="1"/>
          </p:cNvPicPr>
          <p:nvPr>
            <p:ph idx="1"/>
          </p:nvPr>
        </p:nvPicPr>
        <p:blipFill>
          <a:blip r:embed="rId2"/>
          <a:stretch>
            <a:fillRect/>
          </a:stretch>
        </p:blipFill>
        <p:spPr>
          <a:xfrm>
            <a:off x="5802807" y="190475"/>
            <a:ext cx="5708973" cy="6477049"/>
          </a:xfrm>
          <a:prstGeom prst="rect">
            <a:avLst/>
          </a:prstGeom>
        </p:spPr>
      </p:pic>
    </p:spTree>
    <p:extLst>
      <p:ext uri="{BB962C8B-B14F-4D97-AF65-F5344CB8AC3E}">
        <p14:creationId xmlns:p14="http://schemas.microsoft.com/office/powerpoint/2010/main" val="3569585661"/>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F0944-3FD8-004D-F755-1B6E2BF1B9E2}"/>
              </a:ext>
            </a:extLst>
          </p:cNvPr>
          <p:cNvSpPr>
            <a:spLocks noGrp="1"/>
          </p:cNvSpPr>
          <p:nvPr>
            <p:ph type="title"/>
          </p:nvPr>
        </p:nvSpPr>
        <p:spPr/>
        <p:txBody>
          <a:bodyPr>
            <a:normAutofit/>
          </a:bodyPr>
          <a:lstStyle/>
          <a:p>
            <a:pPr algn="ctr"/>
            <a:r>
              <a:rPr lang="en-US" sz="7900" b="1" dirty="0"/>
              <a:t>rating</a:t>
            </a:r>
          </a:p>
        </p:txBody>
      </p:sp>
      <p:pic>
        <p:nvPicPr>
          <p:cNvPr id="4" name="Content Placeholder 3">
            <a:extLst>
              <a:ext uri="{FF2B5EF4-FFF2-40B4-BE49-F238E27FC236}">
                <a16:creationId xmlns:a16="http://schemas.microsoft.com/office/drawing/2014/main" id="{DE670165-9207-765D-EE74-169E1676ECB4}"/>
              </a:ext>
            </a:extLst>
          </p:cNvPr>
          <p:cNvPicPr>
            <a:picLocks noGrp="1" noChangeAspect="1"/>
          </p:cNvPicPr>
          <p:nvPr>
            <p:ph idx="1"/>
          </p:nvPr>
        </p:nvPicPr>
        <p:blipFill>
          <a:blip r:embed="rId2"/>
          <a:stretch>
            <a:fillRect/>
          </a:stretch>
        </p:blipFill>
        <p:spPr>
          <a:xfrm>
            <a:off x="592855" y="2472832"/>
            <a:ext cx="11006290" cy="3216767"/>
          </a:xfrm>
          <a:prstGeom prst="rect">
            <a:avLst/>
          </a:prstGeom>
        </p:spPr>
      </p:pic>
    </p:spTree>
    <p:extLst>
      <p:ext uri="{BB962C8B-B14F-4D97-AF65-F5344CB8AC3E}">
        <p14:creationId xmlns:p14="http://schemas.microsoft.com/office/powerpoint/2010/main" val="1898278137"/>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913763-4A03-5E31-9A57-7471BF4002B2}"/>
              </a:ext>
            </a:extLst>
          </p:cNvPr>
          <p:cNvSpPr>
            <a:spLocks noGrp="1"/>
          </p:cNvSpPr>
          <p:nvPr>
            <p:ph type="title"/>
          </p:nvPr>
        </p:nvSpPr>
        <p:spPr>
          <a:xfrm>
            <a:off x="6419273" y="2544907"/>
            <a:ext cx="5461000" cy="1325563"/>
          </a:xfrm>
        </p:spPr>
        <p:txBody>
          <a:bodyPr>
            <a:normAutofit fontScale="90000"/>
          </a:bodyPr>
          <a:lstStyle/>
          <a:p>
            <a:r>
              <a:rPr lang="en-US" sz="7900" b="1" dirty="0"/>
              <a:t>subscription</a:t>
            </a:r>
          </a:p>
        </p:txBody>
      </p:sp>
      <p:pic>
        <p:nvPicPr>
          <p:cNvPr id="4" name="Content Placeholder 3">
            <a:extLst>
              <a:ext uri="{FF2B5EF4-FFF2-40B4-BE49-F238E27FC236}">
                <a16:creationId xmlns:a16="http://schemas.microsoft.com/office/drawing/2014/main" id="{98A61310-ACC3-412A-3BD6-A10164463A3F}"/>
              </a:ext>
            </a:extLst>
          </p:cNvPr>
          <p:cNvPicPr>
            <a:picLocks noGrp="1" noChangeAspect="1"/>
          </p:cNvPicPr>
          <p:nvPr>
            <p:ph idx="1"/>
          </p:nvPr>
        </p:nvPicPr>
        <p:blipFill>
          <a:blip r:embed="rId2"/>
          <a:stretch>
            <a:fillRect/>
          </a:stretch>
        </p:blipFill>
        <p:spPr>
          <a:xfrm>
            <a:off x="605718" y="667688"/>
            <a:ext cx="5388682" cy="5363658"/>
          </a:xfrm>
          <a:prstGeom prst="rect">
            <a:avLst/>
          </a:prstGeom>
        </p:spPr>
      </p:pic>
    </p:spTree>
    <p:extLst>
      <p:ext uri="{BB962C8B-B14F-4D97-AF65-F5344CB8AC3E}">
        <p14:creationId xmlns:p14="http://schemas.microsoft.com/office/powerpoint/2010/main" val="1657457647"/>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362E9-93EF-116B-958F-648C36A7F99A}"/>
              </a:ext>
            </a:extLst>
          </p:cNvPr>
          <p:cNvSpPr>
            <a:spLocks noGrp="1"/>
          </p:cNvSpPr>
          <p:nvPr>
            <p:ph type="title"/>
          </p:nvPr>
        </p:nvSpPr>
        <p:spPr>
          <a:xfrm>
            <a:off x="7778263" y="2347224"/>
            <a:ext cx="10515600" cy="1325563"/>
          </a:xfrm>
        </p:spPr>
        <p:txBody>
          <a:bodyPr>
            <a:normAutofit fontScale="90000"/>
          </a:bodyPr>
          <a:lstStyle/>
          <a:p>
            <a:r>
              <a:rPr lang="en-US" sz="7900" b="1" dirty="0"/>
              <a:t>store</a:t>
            </a:r>
            <a:br>
              <a:rPr lang="en-US" sz="7900" b="1" dirty="0"/>
            </a:br>
            <a:r>
              <a:rPr lang="en-US" sz="7900" b="1" dirty="0"/>
              <a:t>credit</a:t>
            </a:r>
          </a:p>
        </p:txBody>
      </p:sp>
      <p:pic>
        <p:nvPicPr>
          <p:cNvPr id="4" name="Content Placeholder 3">
            <a:extLst>
              <a:ext uri="{FF2B5EF4-FFF2-40B4-BE49-F238E27FC236}">
                <a16:creationId xmlns:a16="http://schemas.microsoft.com/office/drawing/2014/main" id="{812D0224-18FB-1CF9-7D6A-61E40B342344}"/>
              </a:ext>
            </a:extLst>
          </p:cNvPr>
          <p:cNvPicPr>
            <a:picLocks noGrp="1" noChangeAspect="1"/>
          </p:cNvPicPr>
          <p:nvPr>
            <p:ph idx="1"/>
          </p:nvPr>
        </p:nvPicPr>
        <p:blipFill>
          <a:blip r:embed="rId2"/>
          <a:stretch>
            <a:fillRect/>
          </a:stretch>
        </p:blipFill>
        <p:spPr>
          <a:xfrm>
            <a:off x="525554" y="1018668"/>
            <a:ext cx="5970664" cy="5308239"/>
          </a:xfrm>
          <a:prstGeom prst="rect">
            <a:avLst/>
          </a:prstGeom>
        </p:spPr>
      </p:pic>
    </p:spTree>
    <p:extLst>
      <p:ext uri="{BB962C8B-B14F-4D97-AF65-F5344CB8AC3E}">
        <p14:creationId xmlns:p14="http://schemas.microsoft.com/office/powerpoint/2010/main" val="1647669821"/>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927455-0FDA-E545-D9AE-1F71009BD6D7}"/>
              </a:ext>
            </a:extLst>
          </p:cNvPr>
          <p:cNvSpPr>
            <a:spLocks noGrp="1"/>
          </p:cNvSpPr>
          <p:nvPr>
            <p:ph type="title"/>
          </p:nvPr>
        </p:nvSpPr>
        <p:spPr/>
        <p:txBody>
          <a:bodyPr>
            <a:normAutofit/>
          </a:bodyPr>
          <a:lstStyle/>
          <a:p>
            <a:pPr algn="ctr"/>
            <a:r>
              <a:rPr lang="en-US" sz="7900" b="1" dirty="0"/>
              <a:t>multiple</a:t>
            </a:r>
          </a:p>
        </p:txBody>
      </p:sp>
      <p:sp>
        <p:nvSpPr>
          <p:cNvPr id="3" name="Content Placeholder 2">
            <a:extLst>
              <a:ext uri="{FF2B5EF4-FFF2-40B4-BE49-F238E27FC236}">
                <a16:creationId xmlns:a16="http://schemas.microsoft.com/office/drawing/2014/main" id="{FAC3F0B3-A557-4803-8918-FCF53E8B809E}"/>
              </a:ext>
            </a:extLst>
          </p:cNvPr>
          <p:cNvSpPr>
            <a:spLocks noGrp="1"/>
          </p:cNvSpPr>
          <p:nvPr>
            <p:ph idx="1"/>
          </p:nvPr>
        </p:nvSpPr>
        <p:spPr/>
        <p:txBody>
          <a:bodyPr/>
          <a:lstStyle/>
          <a:p>
            <a:endParaRPr lang="en-US"/>
          </a:p>
        </p:txBody>
      </p:sp>
      <p:pic>
        <p:nvPicPr>
          <p:cNvPr id="17" name="Picture 16" descr="A different types of hats&#10;&#10;AI-generated content may be incorrect.">
            <a:extLst>
              <a:ext uri="{FF2B5EF4-FFF2-40B4-BE49-F238E27FC236}">
                <a16:creationId xmlns:a16="http://schemas.microsoft.com/office/drawing/2014/main" id="{8C2719C6-5162-D90C-0997-E5D115EA323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604654" y="1942089"/>
            <a:ext cx="7230461" cy="4369811"/>
          </a:xfrm>
          <a:prstGeom prst="rect">
            <a:avLst/>
          </a:prstGeom>
        </p:spPr>
      </p:pic>
    </p:spTree>
    <p:extLst>
      <p:ext uri="{BB962C8B-B14F-4D97-AF65-F5344CB8AC3E}">
        <p14:creationId xmlns:p14="http://schemas.microsoft.com/office/powerpoint/2010/main" val="1070965996"/>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BFE67A-27A5-8CAC-0B91-C51E419DE3FF}"/>
              </a:ext>
            </a:extLst>
          </p:cNvPr>
          <p:cNvSpPr>
            <a:spLocks noGrp="1"/>
          </p:cNvSpPr>
          <p:nvPr>
            <p:ph type="title"/>
          </p:nvPr>
        </p:nvSpPr>
        <p:spPr/>
        <p:txBody>
          <a:bodyPr>
            <a:normAutofit/>
          </a:bodyPr>
          <a:lstStyle/>
          <a:p>
            <a:pPr algn="ctr"/>
            <a:r>
              <a:rPr lang="en-US" sz="7900" b="1" dirty="0"/>
              <a:t>in stock / out of stock</a:t>
            </a:r>
          </a:p>
        </p:txBody>
      </p:sp>
      <p:pic>
        <p:nvPicPr>
          <p:cNvPr id="4" name="Content Placeholder 3">
            <a:extLst>
              <a:ext uri="{FF2B5EF4-FFF2-40B4-BE49-F238E27FC236}">
                <a16:creationId xmlns:a16="http://schemas.microsoft.com/office/drawing/2014/main" id="{45143252-8C46-08A6-3E0A-48AC95E543A3}"/>
              </a:ext>
            </a:extLst>
          </p:cNvPr>
          <p:cNvPicPr>
            <a:picLocks noGrp="1" noChangeAspect="1"/>
          </p:cNvPicPr>
          <p:nvPr>
            <p:ph idx="1"/>
          </p:nvPr>
        </p:nvPicPr>
        <p:blipFill>
          <a:blip r:embed="rId2"/>
          <a:stretch>
            <a:fillRect/>
          </a:stretch>
        </p:blipFill>
        <p:spPr>
          <a:xfrm>
            <a:off x="2350984" y="1958109"/>
            <a:ext cx="7490032" cy="4381112"/>
          </a:xfrm>
          <a:prstGeom prst="rect">
            <a:avLst/>
          </a:prstGeom>
        </p:spPr>
      </p:pic>
    </p:spTree>
    <p:extLst>
      <p:ext uri="{BB962C8B-B14F-4D97-AF65-F5344CB8AC3E}">
        <p14:creationId xmlns:p14="http://schemas.microsoft.com/office/powerpoint/2010/main" val="3271945296"/>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DF4C0-7DF4-92D9-A427-3690CEF2F0CB}"/>
              </a:ext>
            </a:extLst>
          </p:cNvPr>
          <p:cNvSpPr>
            <a:spLocks noGrp="1"/>
          </p:cNvSpPr>
          <p:nvPr>
            <p:ph type="title"/>
          </p:nvPr>
        </p:nvSpPr>
        <p:spPr>
          <a:xfrm>
            <a:off x="745837" y="2453564"/>
            <a:ext cx="10515600" cy="1325563"/>
          </a:xfrm>
        </p:spPr>
        <p:txBody>
          <a:bodyPr>
            <a:normAutofit/>
          </a:bodyPr>
          <a:lstStyle/>
          <a:p>
            <a:r>
              <a:rPr lang="en-US" sz="7800" b="1" dirty="0"/>
              <a:t>exchange</a:t>
            </a:r>
          </a:p>
        </p:txBody>
      </p:sp>
      <p:pic>
        <p:nvPicPr>
          <p:cNvPr id="4" name="Content Placeholder 3">
            <a:extLst>
              <a:ext uri="{FF2B5EF4-FFF2-40B4-BE49-F238E27FC236}">
                <a16:creationId xmlns:a16="http://schemas.microsoft.com/office/drawing/2014/main" id="{0474965F-2050-CAD4-C8B3-A855ED58375E}"/>
              </a:ext>
            </a:extLst>
          </p:cNvPr>
          <p:cNvPicPr>
            <a:picLocks noGrp="1" noChangeAspect="1"/>
          </p:cNvPicPr>
          <p:nvPr>
            <p:ph idx="1"/>
          </p:nvPr>
        </p:nvPicPr>
        <p:blipFill>
          <a:blip r:embed="rId2"/>
          <a:stretch>
            <a:fillRect/>
          </a:stretch>
        </p:blipFill>
        <p:spPr>
          <a:xfrm>
            <a:off x="5181219" y="494434"/>
            <a:ext cx="6366545" cy="5121275"/>
          </a:xfrm>
          <a:prstGeom prst="rect">
            <a:avLst/>
          </a:prstGeom>
        </p:spPr>
      </p:pic>
    </p:spTree>
    <p:extLst>
      <p:ext uri="{BB962C8B-B14F-4D97-AF65-F5344CB8AC3E}">
        <p14:creationId xmlns:p14="http://schemas.microsoft.com/office/powerpoint/2010/main" val="2235477593"/>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B4EFC-1506-E732-1D7A-8913E91DF22A}"/>
              </a:ext>
            </a:extLst>
          </p:cNvPr>
          <p:cNvSpPr>
            <a:spLocks noGrp="1"/>
          </p:cNvSpPr>
          <p:nvPr>
            <p:ph type="title"/>
          </p:nvPr>
        </p:nvSpPr>
        <p:spPr>
          <a:xfrm>
            <a:off x="681181" y="2563380"/>
            <a:ext cx="10515600" cy="1325563"/>
          </a:xfrm>
        </p:spPr>
        <p:txBody>
          <a:bodyPr>
            <a:normAutofit/>
          </a:bodyPr>
          <a:lstStyle/>
          <a:p>
            <a:r>
              <a:rPr lang="en-US" sz="7900" b="1" dirty="0"/>
              <a:t>review</a:t>
            </a:r>
          </a:p>
        </p:txBody>
      </p:sp>
      <p:pic>
        <p:nvPicPr>
          <p:cNvPr id="4" name="Content Placeholder 3">
            <a:extLst>
              <a:ext uri="{FF2B5EF4-FFF2-40B4-BE49-F238E27FC236}">
                <a16:creationId xmlns:a16="http://schemas.microsoft.com/office/drawing/2014/main" id="{CC2098DB-F9B8-E0B0-E9F2-D0CE5DB1CC20}"/>
              </a:ext>
            </a:extLst>
          </p:cNvPr>
          <p:cNvPicPr>
            <a:picLocks noGrp="1" noChangeAspect="1"/>
          </p:cNvPicPr>
          <p:nvPr>
            <p:ph idx="1"/>
          </p:nvPr>
        </p:nvPicPr>
        <p:blipFill>
          <a:blip r:embed="rId2"/>
          <a:stretch>
            <a:fillRect/>
          </a:stretch>
        </p:blipFill>
        <p:spPr>
          <a:xfrm>
            <a:off x="3795907" y="902959"/>
            <a:ext cx="7907607" cy="5052082"/>
          </a:xfrm>
          <a:prstGeom prst="rect">
            <a:avLst/>
          </a:prstGeom>
        </p:spPr>
      </p:pic>
    </p:spTree>
    <p:extLst>
      <p:ext uri="{BB962C8B-B14F-4D97-AF65-F5344CB8AC3E}">
        <p14:creationId xmlns:p14="http://schemas.microsoft.com/office/powerpoint/2010/main" val="3981033054"/>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DB7952-70CC-C880-9617-3D1FEA9FCEF7}"/>
              </a:ext>
            </a:extLst>
          </p:cNvPr>
          <p:cNvSpPr>
            <a:spLocks noGrp="1"/>
          </p:cNvSpPr>
          <p:nvPr>
            <p:ph type="title"/>
          </p:nvPr>
        </p:nvSpPr>
        <p:spPr/>
        <p:txBody>
          <a:bodyPr>
            <a:normAutofit/>
          </a:bodyPr>
          <a:lstStyle/>
          <a:p>
            <a:pPr algn="ctr"/>
            <a:r>
              <a:rPr lang="en-US" sz="7900" b="1" dirty="0"/>
              <a:t>It’s a steal!</a:t>
            </a:r>
          </a:p>
        </p:txBody>
      </p:sp>
      <p:sp>
        <p:nvSpPr>
          <p:cNvPr id="3" name="Content Placeholder 2">
            <a:extLst>
              <a:ext uri="{FF2B5EF4-FFF2-40B4-BE49-F238E27FC236}">
                <a16:creationId xmlns:a16="http://schemas.microsoft.com/office/drawing/2014/main" id="{D4BA81F4-1E96-0E8C-662F-347296322FF9}"/>
              </a:ext>
            </a:extLst>
          </p:cNvPr>
          <p:cNvSpPr>
            <a:spLocks noGrp="1"/>
          </p:cNvSpPr>
          <p:nvPr>
            <p:ph idx="1"/>
          </p:nvPr>
        </p:nvSpPr>
        <p:spPr/>
        <p:txBody>
          <a:bodyPr/>
          <a:lstStyle/>
          <a:p>
            <a:endParaRPr lang="en-US"/>
          </a:p>
        </p:txBody>
      </p:sp>
      <p:pic>
        <p:nvPicPr>
          <p:cNvPr id="4" name="Picture 3">
            <a:extLst>
              <a:ext uri="{FF2B5EF4-FFF2-40B4-BE49-F238E27FC236}">
                <a16:creationId xmlns:a16="http://schemas.microsoft.com/office/drawing/2014/main" id="{EB4ABC8D-6458-1D85-3516-AE3AE841538C}"/>
              </a:ext>
            </a:extLst>
          </p:cNvPr>
          <p:cNvPicPr>
            <a:picLocks noChangeAspect="1"/>
          </p:cNvPicPr>
          <p:nvPr/>
        </p:nvPicPr>
        <p:blipFill>
          <a:blip r:embed="rId2"/>
          <a:stretch>
            <a:fillRect/>
          </a:stretch>
        </p:blipFill>
        <p:spPr>
          <a:xfrm>
            <a:off x="2500083" y="1825625"/>
            <a:ext cx="7044051" cy="4595076"/>
          </a:xfrm>
          <a:prstGeom prst="rect">
            <a:avLst/>
          </a:prstGeom>
        </p:spPr>
      </p:pic>
    </p:spTree>
    <p:extLst>
      <p:ext uri="{BB962C8B-B14F-4D97-AF65-F5344CB8AC3E}">
        <p14:creationId xmlns:p14="http://schemas.microsoft.com/office/powerpoint/2010/main" val="195392861"/>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7E8C3C-2C36-9C0D-262A-31B984E2C98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486F7BC-FD4C-95AD-A6DF-B5FD3761F0D9}"/>
              </a:ext>
            </a:extLst>
          </p:cNvPr>
          <p:cNvSpPr>
            <a:spLocks noGrp="1"/>
          </p:cNvSpPr>
          <p:nvPr>
            <p:ph type="title"/>
          </p:nvPr>
        </p:nvSpPr>
        <p:spPr>
          <a:xfrm>
            <a:off x="927793" y="2103437"/>
            <a:ext cx="9740208" cy="1325563"/>
          </a:xfrm>
        </p:spPr>
        <p:txBody>
          <a:bodyPr>
            <a:noAutofit/>
          </a:bodyPr>
          <a:lstStyle/>
          <a:p>
            <a:r>
              <a:rPr lang="en-US" sz="5000" b="1" dirty="0"/>
              <a:t>A: Did you order the shoes?</a:t>
            </a:r>
            <a:br>
              <a:rPr lang="en-US" sz="5000" b="1" dirty="0"/>
            </a:br>
            <a:br>
              <a:rPr lang="en-US" sz="5000" b="1" dirty="0"/>
            </a:br>
            <a:r>
              <a:rPr lang="en-US" sz="5000" b="1" dirty="0">
                <a:solidFill>
                  <a:srgbClr val="FF0000"/>
                </a:solidFill>
              </a:rPr>
              <a:t>B: I tried to order them, but they’re </a:t>
            </a:r>
            <a:r>
              <a:rPr lang="en-US" sz="5000" b="1" u="sng" dirty="0">
                <a:solidFill>
                  <a:srgbClr val="FF0000"/>
                </a:solidFill>
              </a:rPr>
              <a:t>on backorder</a:t>
            </a:r>
            <a:r>
              <a:rPr lang="en-US" sz="5000" b="1" dirty="0">
                <a:solidFill>
                  <a:srgbClr val="FF0000"/>
                </a:solidFill>
              </a:rPr>
              <a:t>.</a:t>
            </a:r>
          </a:p>
        </p:txBody>
      </p:sp>
      <p:pic>
        <p:nvPicPr>
          <p:cNvPr id="4" name="Picture 3">
            <a:extLst>
              <a:ext uri="{FF2B5EF4-FFF2-40B4-BE49-F238E27FC236}">
                <a16:creationId xmlns:a16="http://schemas.microsoft.com/office/drawing/2014/main" id="{B9513821-ECF1-A168-AF04-E2869F1E131C}"/>
              </a:ext>
            </a:extLst>
          </p:cNvPr>
          <p:cNvPicPr>
            <a:picLocks noChangeAspect="1"/>
          </p:cNvPicPr>
          <p:nvPr/>
        </p:nvPicPr>
        <p:blipFill>
          <a:blip r:embed="rId2"/>
          <a:stretch>
            <a:fillRect/>
          </a:stretch>
        </p:blipFill>
        <p:spPr>
          <a:xfrm>
            <a:off x="637835" y="5695663"/>
            <a:ext cx="4901609" cy="749873"/>
          </a:xfrm>
          <a:prstGeom prst="rect">
            <a:avLst/>
          </a:prstGeom>
        </p:spPr>
      </p:pic>
    </p:spTree>
    <p:extLst>
      <p:ext uri="{BB962C8B-B14F-4D97-AF65-F5344CB8AC3E}">
        <p14:creationId xmlns:p14="http://schemas.microsoft.com/office/powerpoint/2010/main" val="1305623552"/>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B8C708-27F0-32EB-7A05-F00E1A56859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2F732EB-7293-A5A5-9BBC-545302241362}"/>
              </a:ext>
            </a:extLst>
          </p:cNvPr>
          <p:cNvSpPr>
            <a:spLocks noGrp="1"/>
          </p:cNvSpPr>
          <p:nvPr>
            <p:ph type="title"/>
          </p:nvPr>
        </p:nvSpPr>
        <p:spPr>
          <a:xfrm>
            <a:off x="327429" y="2482128"/>
            <a:ext cx="11537141" cy="1325563"/>
          </a:xfrm>
        </p:spPr>
        <p:txBody>
          <a:bodyPr>
            <a:normAutofit fontScale="90000"/>
          </a:bodyPr>
          <a:lstStyle/>
          <a:p>
            <a:br>
              <a:rPr lang="en-US" sz="3800" b="1" dirty="0"/>
            </a:br>
            <a:r>
              <a:rPr lang="en-US" sz="3600" b="1" dirty="0"/>
              <a:t>A: I’m so frustrated with this online purchase I made. The website said it was in stock, but then after I bought it, they emailed me and said it was on backorder, and they don’t know when it will be available. </a:t>
            </a:r>
            <a:br>
              <a:rPr lang="en-US" sz="3600" b="1" dirty="0"/>
            </a:br>
            <a:r>
              <a:rPr lang="en-US" sz="3600" b="1" dirty="0">
                <a:solidFill>
                  <a:srgbClr val="FF0000"/>
                </a:solidFill>
              </a:rPr>
              <a:t>B: Oh, that is really frustrating. What did you buy? </a:t>
            </a:r>
            <a:br>
              <a:rPr lang="en-US" sz="3600" b="1" dirty="0"/>
            </a:br>
            <a:r>
              <a:rPr lang="en-US" sz="3600" b="1" dirty="0"/>
              <a:t>A: A pair of shoes. It looked like a bargain! I was thinking about buying multiple pairs, but I’m glad I didn’t. Now I’m asking for a return for store credit so I can buy something else. I don’t want to wait months for these shoes to come. </a:t>
            </a:r>
            <a:br>
              <a:rPr lang="en-US" sz="3600" b="1" dirty="0"/>
            </a:br>
            <a:r>
              <a:rPr lang="en-US" sz="3600" b="1" dirty="0">
                <a:solidFill>
                  <a:srgbClr val="FF0000"/>
                </a:solidFill>
              </a:rPr>
              <a:t>B: Did you look at the seller’s ratings before you bought from them? Maybe you can review them so that other people know about your experience. </a:t>
            </a:r>
            <a:br>
              <a:rPr lang="en-US" sz="3600" b="1" dirty="0">
                <a:solidFill>
                  <a:srgbClr val="FF0000"/>
                </a:solidFill>
              </a:rPr>
            </a:br>
            <a:r>
              <a:rPr lang="en-US" sz="3600" b="1" dirty="0"/>
              <a:t>A: I wish I had thought to check the reviews before I ordered the shoes. I’ll do it from now on!</a:t>
            </a:r>
            <a:endParaRPr lang="en-US" sz="3600" b="1" dirty="0">
              <a:solidFill>
                <a:srgbClr val="FF0000"/>
              </a:solidFill>
            </a:endParaRPr>
          </a:p>
        </p:txBody>
      </p:sp>
      <p:sp>
        <p:nvSpPr>
          <p:cNvPr id="6" name="TextBox 5">
            <a:extLst>
              <a:ext uri="{FF2B5EF4-FFF2-40B4-BE49-F238E27FC236}">
                <a16:creationId xmlns:a16="http://schemas.microsoft.com/office/drawing/2014/main" id="{C4ED4D97-363F-4134-7DAC-C2DFBB0FF42E}"/>
              </a:ext>
            </a:extLst>
          </p:cNvPr>
          <p:cNvSpPr txBox="1"/>
          <p:nvPr/>
        </p:nvSpPr>
        <p:spPr>
          <a:xfrm>
            <a:off x="9076574" y="6060902"/>
            <a:ext cx="2611120" cy="523220"/>
          </a:xfrm>
          <a:prstGeom prst="rect">
            <a:avLst/>
          </a:prstGeom>
          <a:noFill/>
        </p:spPr>
        <p:txBody>
          <a:bodyPr wrap="square" rtlCol="0">
            <a:spAutoFit/>
          </a:bodyPr>
          <a:lstStyle/>
          <a:p>
            <a:r>
              <a:rPr lang="en-US" sz="2800" dirty="0"/>
              <a:t>Dialogue, Part 1</a:t>
            </a:r>
          </a:p>
        </p:txBody>
      </p:sp>
    </p:spTree>
    <p:extLst>
      <p:ext uri="{BB962C8B-B14F-4D97-AF65-F5344CB8AC3E}">
        <p14:creationId xmlns:p14="http://schemas.microsoft.com/office/powerpoint/2010/main" val="3487830359"/>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8C9BA1-E44B-502D-A78A-335B25391BF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46DFCA1-84C7-AE5B-EF7F-2D60A2AE6ACF}"/>
              </a:ext>
            </a:extLst>
          </p:cNvPr>
          <p:cNvSpPr>
            <a:spLocks noGrp="1"/>
          </p:cNvSpPr>
          <p:nvPr>
            <p:ph type="title"/>
          </p:nvPr>
        </p:nvSpPr>
        <p:spPr>
          <a:xfrm>
            <a:off x="474980" y="2223511"/>
            <a:ext cx="11242040" cy="1325563"/>
          </a:xfrm>
        </p:spPr>
        <p:txBody>
          <a:bodyPr>
            <a:normAutofit fontScale="90000"/>
          </a:bodyPr>
          <a:lstStyle/>
          <a:p>
            <a:br>
              <a:rPr lang="en-US" sz="3800" b="1" dirty="0"/>
            </a:br>
            <a:r>
              <a:rPr lang="en-US" sz="3600" b="1" dirty="0"/>
              <a:t>Review #1: It’s a Steal! Rating: 5 out of 5 stars ★★★★★ I love these shoes! The price is great, and they are so comfortable. I’m going to buy a few more pairs before this promotion ends! If the seller starts offering a subscription service for these shoes, I’ll buy them every year! They’re a great value for your money. </a:t>
            </a:r>
            <a:br>
              <a:rPr lang="en-US" sz="3600" b="1" dirty="0"/>
            </a:br>
            <a:br>
              <a:rPr lang="en-US" sz="3600" b="1" dirty="0"/>
            </a:br>
            <a:r>
              <a:rPr lang="en-US" sz="3600" b="1" dirty="0"/>
              <a:t>Review #2: Not Great Shoes, but Good Customer Service Rating: 3 out of 5 stars ★★★☆☆ I ordered these shoes to wear to a wedding, but they were on backorder and came late. When they finally arrived, they were damaged. I contacted the seller and was able to exchange them for another pair. I got them just in time to wear to the wedding. They weren’t very comfortable, but they looked good.</a:t>
            </a:r>
            <a:endParaRPr lang="en-US" sz="3600" b="1" dirty="0">
              <a:solidFill>
                <a:srgbClr val="FF0000"/>
              </a:solidFill>
            </a:endParaRPr>
          </a:p>
        </p:txBody>
      </p:sp>
      <p:sp>
        <p:nvSpPr>
          <p:cNvPr id="6" name="TextBox 5">
            <a:extLst>
              <a:ext uri="{FF2B5EF4-FFF2-40B4-BE49-F238E27FC236}">
                <a16:creationId xmlns:a16="http://schemas.microsoft.com/office/drawing/2014/main" id="{99D31538-638B-1AD3-19FD-E17954C10CB7}"/>
              </a:ext>
            </a:extLst>
          </p:cNvPr>
          <p:cNvSpPr txBox="1"/>
          <p:nvPr/>
        </p:nvSpPr>
        <p:spPr>
          <a:xfrm>
            <a:off x="634538" y="6060902"/>
            <a:ext cx="2611120" cy="523220"/>
          </a:xfrm>
          <a:prstGeom prst="rect">
            <a:avLst/>
          </a:prstGeom>
          <a:noFill/>
        </p:spPr>
        <p:txBody>
          <a:bodyPr wrap="square" rtlCol="0">
            <a:spAutoFit/>
          </a:bodyPr>
          <a:lstStyle/>
          <a:p>
            <a:r>
              <a:rPr lang="en-US" sz="2800" dirty="0"/>
              <a:t>Dialogue, Part 2</a:t>
            </a:r>
          </a:p>
        </p:txBody>
      </p:sp>
    </p:spTree>
    <p:extLst>
      <p:ext uri="{BB962C8B-B14F-4D97-AF65-F5344CB8AC3E}">
        <p14:creationId xmlns:p14="http://schemas.microsoft.com/office/powerpoint/2010/main" val="69958096"/>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1B5C6F-DE87-5122-9CF8-546C8854111C}"/>
              </a:ext>
            </a:extLst>
          </p:cNvPr>
          <p:cNvSpPr>
            <a:spLocks noGrp="1"/>
          </p:cNvSpPr>
          <p:nvPr>
            <p:ph type="title"/>
          </p:nvPr>
        </p:nvSpPr>
        <p:spPr>
          <a:xfrm>
            <a:off x="958272" y="2378652"/>
            <a:ext cx="10515600" cy="1325563"/>
          </a:xfrm>
        </p:spPr>
        <p:txBody>
          <a:bodyPr>
            <a:noAutofit/>
          </a:bodyPr>
          <a:lstStyle/>
          <a:p>
            <a:r>
              <a:rPr lang="en-US" sz="6300" b="1" dirty="0"/>
              <a:t>Unit 3:</a:t>
            </a:r>
            <a:br>
              <a:rPr lang="en-US" sz="6300" b="1" dirty="0"/>
            </a:br>
            <a:r>
              <a:rPr lang="en-US" sz="6300" b="1" dirty="0"/>
              <a:t>I’m Getting </a:t>
            </a:r>
            <a:br>
              <a:rPr lang="en-US" sz="6300" b="1" dirty="0"/>
            </a:br>
            <a:r>
              <a:rPr lang="en-US" sz="6300" b="1" dirty="0"/>
              <a:t>Hungry.</a:t>
            </a:r>
          </a:p>
        </p:txBody>
      </p:sp>
      <p:pic>
        <p:nvPicPr>
          <p:cNvPr id="5" name="Content Placeholder 4" descr="A cartoon of people in a grocery store&#10;&#10;AI-generated content may be incorrect.">
            <a:extLst>
              <a:ext uri="{FF2B5EF4-FFF2-40B4-BE49-F238E27FC236}">
                <a16:creationId xmlns:a16="http://schemas.microsoft.com/office/drawing/2014/main" id="{97BB84C5-2EDD-A4DF-3544-D23E624C9DCA}"/>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5856261" y="530117"/>
            <a:ext cx="5797766" cy="5797766"/>
          </a:xfrm>
        </p:spPr>
      </p:pic>
    </p:spTree>
    <p:extLst>
      <p:ext uri="{BB962C8B-B14F-4D97-AF65-F5344CB8AC3E}">
        <p14:creationId xmlns:p14="http://schemas.microsoft.com/office/powerpoint/2010/main" val="4011125888"/>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DF2152-69CB-214B-F159-BE891AEAAFC7}"/>
              </a:ext>
            </a:extLst>
          </p:cNvPr>
          <p:cNvSpPr>
            <a:spLocks noGrp="1"/>
          </p:cNvSpPr>
          <p:nvPr>
            <p:ph type="title"/>
          </p:nvPr>
        </p:nvSpPr>
        <p:spPr>
          <a:xfrm>
            <a:off x="120073" y="365125"/>
            <a:ext cx="11961091" cy="1325563"/>
          </a:xfrm>
        </p:spPr>
        <p:txBody>
          <a:bodyPr>
            <a:normAutofit/>
          </a:bodyPr>
          <a:lstStyle/>
          <a:p>
            <a:r>
              <a:rPr lang="en-US" sz="4000" b="1" dirty="0"/>
              <a:t>Lesson 11:  Store Brands Can Be Found on the Shelves.</a:t>
            </a:r>
          </a:p>
        </p:txBody>
      </p:sp>
      <p:pic>
        <p:nvPicPr>
          <p:cNvPr id="5" name="Content Placeholder 4" descr="A cartoon of two people in a grocery store&#10;&#10;AI-generated content may be incorrect.">
            <a:extLst>
              <a:ext uri="{FF2B5EF4-FFF2-40B4-BE49-F238E27FC236}">
                <a16:creationId xmlns:a16="http://schemas.microsoft.com/office/drawing/2014/main" id="{87A7922D-89DB-F8F4-C168-D684640D0FDD}"/>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714443" y="1585058"/>
            <a:ext cx="10894746" cy="4806506"/>
          </a:xfrm>
        </p:spPr>
      </p:pic>
    </p:spTree>
    <p:extLst>
      <p:ext uri="{BB962C8B-B14F-4D97-AF65-F5344CB8AC3E}">
        <p14:creationId xmlns:p14="http://schemas.microsoft.com/office/powerpoint/2010/main" val="1272595775"/>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A7231B-1323-DF85-24CC-7CE506A894BA}"/>
              </a:ext>
            </a:extLst>
          </p:cNvPr>
          <p:cNvSpPr>
            <a:spLocks noGrp="1"/>
          </p:cNvSpPr>
          <p:nvPr>
            <p:ph type="title"/>
          </p:nvPr>
        </p:nvSpPr>
        <p:spPr>
          <a:xfrm>
            <a:off x="958271" y="2498725"/>
            <a:ext cx="10515600" cy="1325563"/>
          </a:xfrm>
        </p:spPr>
        <p:txBody>
          <a:bodyPr>
            <a:normAutofit/>
          </a:bodyPr>
          <a:lstStyle/>
          <a:p>
            <a:r>
              <a:rPr lang="en-US" sz="7900" b="1" dirty="0"/>
              <a:t>counter</a:t>
            </a:r>
          </a:p>
        </p:txBody>
      </p:sp>
      <p:pic>
        <p:nvPicPr>
          <p:cNvPr id="4" name="Content Placeholder 3">
            <a:extLst>
              <a:ext uri="{FF2B5EF4-FFF2-40B4-BE49-F238E27FC236}">
                <a16:creationId xmlns:a16="http://schemas.microsoft.com/office/drawing/2014/main" id="{71851733-D694-750E-F9AC-B45727701677}"/>
              </a:ext>
            </a:extLst>
          </p:cNvPr>
          <p:cNvPicPr>
            <a:picLocks noGrp="1" noChangeAspect="1"/>
          </p:cNvPicPr>
          <p:nvPr>
            <p:ph idx="1"/>
          </p:nvPr>
        </p:nvPicPr>
        <p:blipFill>
          <a:blip r:embed="rId2"/>
          <a:stretch>
            <a:fillRect/>
          </a:stretch>
        </p:blipFill>
        <p:spPr>
          <a:xfrm>
            <a:off x="4855702" y="724141"/>
            <a:ext cx="6618169" cy="5409717"/>
          </a:xfrm>
          <a:prstGeom prst="rect">
            <a:avLst/>
          </a:prstGeom>
        </p:spPr>
      </p:pic>
    </p:spTree>
    <p:extLst>
      <p:ext uri="{BB962C8B-B14F-4D97-AF65-F5344CB8AC3E}">
        <p14:creationId xmlns:p14="http://schemas.microsoft.com/office/powerpoint/2010/main" val="3438474797"/>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AB819E-8872-06D2-34B1-C52D606D8190}"/>
              </a:ext>
            </a:extLst>
          </p:cNvPr>
          <p:cNvSpPr>
            <a:spLocks noGrp="1"/>
          </p:cNvSpPr>
          <p:nvPr>
            <p:ph type="title"/>
          </p:nvPr>
        </p:nvSpPr>
        <p:spPr>
          <a:xfrm>
            <a:off x="2907146" y="411306"/>
            <a:ext cx="10515600" cy="1325563"/>
          </a:xfrm>
        </p:spPr>
        <p:txBody>
          <a:bodyPr>
            <a:normAutofit/>
          </a:bodyPr>
          <a:lstStyle/>
          <a:p>
            <a:r>
              <a:rPr lang="en-US" sz="7900" b="1" dirty="0"/>
              <a:t>self-checkout</a:t>
            </a:r>
          </a:p>
        </p:txBody>
      </p:sp>
      <p:pic>
        <p:nvPicPr>
          <p:cNvPr id="4" name="Content Placeholder 3">
            <a:extLst>
              <a:ext uri="{FF2B5EF4-FFF2-40B4-BE49-F238E27FC236}">
                <a16:creationId xmlns:a16="http://schemas.microsoft.com/office/drawing/2014/main" id="{65822A8D-8119-64BF-63A7-47419045C93D}"/>
              </a:ext>
            </a:extLst>
          </p:cNvPr>
          <p:cNvPicPr>
            <a:picLocks noGrp="1" noChangeAspect="1"/>
          </p:cNvPicPr>
          <p:nvPr>
            <p:ph idx="1"/>
          </p:nvPr>
        </p:nvPicPr>
        <p:blipFill>
          <a:blip r:embed="rId2"/>
          <a:stretch>
            <a:fillRect/>
          </a:stretch>
        </p:blipFill>
        <p:spPr>
          <a:xfrm>
            <a:off x="2244438" y="1887250"/>
            <a:ext cx="7845284" cy="4461243"/>
          </a:xfrm>
          <a:prstGeom prst="rect">
            <a:avLst/>
          </a:prstGeom>
        </p:spPr>
      </p:pic>
    </p:spTree>
    <p:extLst>
      <p:ext uri="{BB962C8B-B14F-4D97-AF65-F5344CB8AC3E}">
        <p14:creationId xmlns:p14="http://schemas.microsoft.com/office/powerpoint/2010/main" val="281702143"/>
      </p:ext>
    </p:extLst>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1109ED-9FAA-3C29-097C-624F6A678697}"/>
              </a:ext>
            </a:extLst>
          </p:cNvPr>
          <p:cNvSpPr>
            <a:spLocks noGrp="1"/>
          </p:cNvSpPr>
          <p:nvPr>
            <p:ph type="title"/>
          </p:nvPr>
        </p:nvSpPr>
        <p:spPr>
          <a:xfrm>
            <a:off x="7956324" y="2601429"/>
            <a:ext cx="4679623" cy="1325563"/>
          </a:xfrm>
        </p:spPr>
        <p:txBody>
          <a:bodyPr>
            <a:normAutofit/>
          </a:bodyPr>
          <a:lstStyle/>
          <a:p>
            <a:r>
              <a:rPr lang="en-US" sz="7900" b="1" dirty="0"/>
              <a:t>staple</a:t>
            </a:r>
          </a:p>
        </p:txBody>
      </p:sp>
      <p:pic>
        <p:nvPicPr>
          <p:cNvPr id="4" name="Content Placeholder 3">
            <a:extLst>
              <a:ext uri="{FF2B5EF4-FFF2-40B4-BE49-F238E27FC236}">
                <a16:creationId xmlns:a16="http://schemas.microsoft.com/office/drawing/2014/main" id="{646AB70E-AC84-5135-480A-5DBB099F9657}"/>
              </a:ext>
            </a:extLst>
          </p:cNvPr>
          <p:cNvPicPr>
            <a:picLocks noGrp="1" noChangeAspect="1"/>
          </p:cNvPicPr>
          <p:nvPr>
            <p:ph idx="1"/>
          </p:nvPr>
        </p:nvPicPr>
        <p:blipFill>
          <a:blip r:embed="rId2"/>
          <a:stretch>
            <a:fillRect/>
          </a:stretch>
        </p:blipFill>
        <p:spPr>
          <a:xfrm>
            <a:off x="546993" y="1124441"/>
            <a:ext cx="6975151" cy="5030750"/>
          </a:xfrm>
          <a:prstGeom prst="rect">
            <a:avLst/>
          </a:prstGeom>
        </p:spPr>
      </p:pic>
    </p:spTree>
    <p:extLst>
      <p:ext uri="{BB962C8B-B14F-4D97-AF65-F5344CB8AC3E}">
        <p14:creationId xmlns:p14="http://schemas.microsoft.com/office/powerpoint/2010/main" val="432786339"/>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CBA261-18C6-1ABF-3781-B6C717379237}"/>
              </a:ext>
            </a:extLst>
          </p:cNvPr>
          <p:cNvSpPr>
            <a:spLocks noGrp="1"/>
          </p:cNvSpPr>
          <p:nvPr>
            <p:ph type="title"/>
          </p:nvPr>
        </p:nvSpPr>
        <p:spPr/>
        <p:txBody>
          <a:bodyPr>
            <a:normAutofit/>
          </a:bodyPr>
          <a:lstStyle/>
          <a:p>
            <a:pPr algn="ctr"/>
            <a:r>
              <a:rPr lang="en-US" sz="7900" b="1" dirty="0"/>
              <a:t>baked goods</a:t>
            </a:r>
          </a:p>
        </p:txBody>
      </p:sp>
      <p:pic>
        <p:nvPicPr>
          <p:cNvPr id="5" name="Content Placeholder 4" descr="A group of donuts and cakes&#10;&#10;AI-generated content may be incorrect.">
            <a:extLst>
              <a:ext uri="{FF2B5EF4-FFF2-40B4-BE49-F238E27FC236}">
                <a16:creationId xmlns:a16="http://schemas.microsoft.com/office/drawing/2014/main" id="{A93AF4C9-8462-7DC7-372E-99BEDDE4BA36}"/>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1489213" y="1813543"/>
            <a:ext cx="9213574" cy="4841951"/>
          </a:xfrm>
        </p:spPr>
      </p:pic>
    </p:spTree>
    <p:extLst>
      <p:ext uri="{BB962C8B-B14F-4D97-AF65-F5344CB8AC3E}">
        <p14:creationId xmlns:p14="http://schemas.microsoft.com/office/powerpoint/2010/main" val="604053528"/>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F17CE-C848-183F-A228-E66D0F4BDBA7}"/>
              </a:ext>
            </a:extLst>
          </p:cNvPr>
          <p:cNvSpPr>
            <a:spLocks noGrp="1"/>
          </p:cNvSpPr>
          <p:nvPr>
            <p:ph type="title"/>
          </p:nvPr>
        </p:nvSpPr>
        <p:spPr>
          <a:xfrm>
            <a:off x="8711538" y="2398023"/>
            <a:ext cx="10515600" cy="1325563"/>
          </a:xfrm>
        </p:spPr>
        <p:txBody>
          <a:bodyPr>
            <a:noAutofit/>
          </a:bodyPr>
          <a:lstStyle/>
          <a:p>
            <a:r>
              <a:rPr lang="en-US" sz="7900" b="1" dirty="0"/>
              <a:t>junk</a:t>
            </a:r>
            <a:br>
              <a:rPr lang="en-US" sz="7900" b="1" dirty="0"/>
            </a:br>
            <a:r>
              <a:rPr lang="en-US" sz="7900" b="1" dirty="0"/>
              <a:t>food</a:t>
            </a:r>
          </a:p>
        </p:txBody>
      </p:sp>
      <p:pic>
        <p:nvPicPr>
          <p:cNvPr id="4" name="Content Placeholder 3">
            <a:extLst>
              <a:ext uri="{FF2B5EF4-FFF2-40B4-BE49-F238E27FC236}">
                <a16:creationId xmlns:a16="http://schemas.microsoft.com/office/drawing/2014/main" id="{00728D98-E0B2-D69E-54B3-80F95DF610FA}"/>
              </a:ext>
            </a:extLst>
          </p:cNvPr>
          <p:cNvPicPr>
            <a:picLocks noGrp="1" noChangeAspect="1"/>
          </p:cNvPicPr>
          <p:nvPr>
            <p:ph idx="1"/>
          </p:nvPr>
        </p:nvPicPr>
        <p:blipFill>
          <a:blip r:embed="rId2"/>
          <a:stretch>
            <a:fillRect/>
          </a:stretch>
        </p:blipFill>
        <p:spPr>
          <a:xfrm>
            <a:off x="1281485" y="1242656"/>
            <a:ext cx="7025303" cy="4961860"/>
          </a:xfrm>
          <a:prstGeom prst="rect">
            <a:avLst/>
          </a:prstGeom>
        </p:spPr>
      </p:pic>
    </p:spTree>
    <p:extLst>
      <p:ext uri="{BB962C8B-B14F-4D97-AF65-F5344CB8AC3E}">
        <p14:creationId xmlns:p14="http://schemas.microsoft.com/office/powerpoint/2010/main" val="685990495"/>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5D58C5-C0F3-9AA2-3453-48D506DAE4F3}"/>
              </a:ext>
            </a:extLst>
          </p:cNvPr>
          <p:cNvSpPr>
            <a:spLocks noGrp="1"/>
          </p:cNvSpPr>
          <p:nvPr>
            <p:ph type="title"/>
          </p:nvPr>
        </p:nvSpPr>
        <p:spPr>
          <a:xfrm>
            <a:off x="708991" y="2452343"/>
            <a:ext cx="10515600" cy="1325563"/>
          </a:xfrm>
        </p:spPr>
        <p:txBody>
          <a:bodyPr>
            <a:normAutofit/>
          </a:bodyPr>
          <a:lstStyle/>
          <a:p>
            <a:r>
              <a:rPr lang="en-US" sz="7900" b="1" dirty="0"/>
              <a:t>name brand</a:t>
            </a:r>
          </a:p>
        </p:txBody>
      </p:sp>
      <p:pic>
        <p:nvPicPr>
          <p:cNvPr id="4" name="Content Placeholder 3">
            <a:extLst>
              <a:ext uri="{FF2B5EF4-FFF2-40B4-BE49-F238E27FC236}">
                <a16:creationId xmlns:a16="http://schemas.microsoft.com/office/drawing/2014/main" id="{8A10AFDF-0E53-6BB9-F77D-F593979746AB}"/>
              </a:ext>
            </a:extLst>
          </p:cNvPr>
          <p:cNvPicPr>
            <a:picLocks noGrp="1" noChangeAspect="1"/>
          </p:cNvPicPr>
          <p:nvPr>
            <p:ph idx="1"/>
          </p:nvPr>
        </p:nvPicPr>
        <p:blipFill>
          <a:blip r:embed="rId2"/>
          <a:stretch>
            <a:fillRect/>
          </a:stretch>
        </p:blipFill>
        <p:spPr>
          <a:xfrm>
            <a:off x="6096000" y="531068"/>
            <a:ext cx="5748130" cy="5634408"/>
          </a:xfrm>
          <a:prstGeom prst="rect">
            <a:avLst/>
          </a:prstGeom>
        </p:spPr>
      </p:pic>
    </p:spTree>
    <p:extLst>
      <p:ext uri="{BB962C8B-B14F-4D97-AF65-F5344CB8AC3E}">
        <p14:creationId xmlns:p14="http://schemas.microsoft.com/office/powerpoint/2010/main" val="316142577"/>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BC9D59-5D76-BE10-6770-77533BB28545}"/>
              </a:ext>
            </a:extLst>
          </p:cNvPr>
          <p:cNvSpPr>
            <a:spLocks noGrp="1"/>
          </p:cNvSpPr>
          <p:nvPr>
            <p:ph type="title"/>
          </p:nvPr>
        </p:nvSpPr>
        <p:spPr>
          <a:xfrm>
            <a:off x="1017104" y="1677090"/>
            <a:ext cx="10515600" cy="1325563"/>
          </a:xfrm>
        </p:spPr>
        <p:txBody>
          <a:bodyPr>
            <a:noAutofit/>
          </a:bodyPr>
          <a:lstStyle/>
          <a:p>
            <a:r>
              <a:rPr lang="en-US" sz="7900" b="1" dirty="0"/>
              <a:t>shopping</a:t>
            </a:r>
            <a:br>
              <a:rPr lang="en-US" sz="7900" b="1" dirty="0"/>
            </a:br>
            <a:r>
              <a:rPr lang="en-US" sz="7900" b="1" dirty="0"/>
              <a:t>cart</a:t>
            </a:r>
          </a:p>
        </p:txBody>
      </p:sp>
      <p:pic>
        <p:nvPicPr>
          <p:cNvPr id="4" name="Content Placeholder 3">
            <a:extLst>
              <a:ext uri="{FF2B5EF4-FFF2-40B4-BE49-F238E27FC236}">
                <a16:creationId xmlns:a16="http://schemas.microsoft.com/office/drawing/2014/main" id="{1635F97F-A167-1F74-DF32-8A02C999E202}"/>
              </a:ext>
            </a:extLst>
          </p:cNvPr>
          <p:cNvPicPr>
            <a:picLocks noGrp="1" noChangeAspect="1"/>
          </p:cNvPicPr>
          <p:nvPr>
            <p:ph idx="1"/>
          </p:nvPr>
        </p:nvPicPr>
        <p:blipFill>
          <a:blip r:embed="rId2"/>
          <a:stretch>
            <a:fillRect/>
          </a:stretch>
        </p:blipFill>
        <p:spPr>
          <a:xfrm>
            <a:off x="5496339" y="286482"/>
            <a:ext cx="6241774" cy="5962755"/>
          </a:xfrm>
          <a:prstGeom prst="rect">
            <a:avLst/>
          </a:prstGeom>
        </p:spPr>
      </p:pic>
    </p:spTree>
    <p:extLst>
      <p:ext uri="{BB962C8B-B14F-4D97-AF65-F5344CB8AC3E}">
        <p14:creationId xmlns:p14="http://schemas.microsoft.com/office/powerpoint/2010/main" val="613466540"/>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23155A-9C0D-E4BE-D39B-27060AD40731}"/>
              </a:ext>
            </a:extLst>
          </p:cNvPr>
          <p:cNvSpPr>
            <a:spLocks noGrp="1"/>
          </p:cNvSpPr>
          <p:nvPr>
            <p:ph type="title"/>
          </p:nvPr>
        </p:nvSpPr>
        <p:spPr>
          <a:xfrm>
            <a:off x="838200" y="2323134"/>
            <a:ext cx="10515600" cy="1325563"/>
          </a:xfrm>
        </p:spPr>
        <p:txBody>
          <a:bodyPr>
            <a:normAutofit/>
          </a:bodyPr>
          <a:lstStyle/>
          <a:p>
            <a:r>
              <a:rPr lang="en-US" sz="7900" b="1" dirty="0"/>
              <a:t>store brand</a:t>
            </a:r>
          </a:p>
        </p:txBody>
      </p:sp>
      <p:pic>
        <p:nvPicPr>
          <p:cNvPr id="4" name="Content Placeholder 3">
            <a:extLst>
              <a:ext uri="{FF2B5EF4-FFF2-40B4-BE49-F238E27FC236}">
                <a16:creationId xmlns:a16="http://schemas.microsoft.com/office/drawing/2014/main" id="{D1EEDAEE-B90E-E358-5462-B45E9068128E}"/>
              </a:ext>
            </a:extLst>
          </p:cNvPr>
          <p:cNvPicPr>
            <a:picLocks noGrp="1" noChangeAspect="1"/>
          </p:cNvPicPr>
          <p:nvPr>
            <p:ph idx="1"/>
          </p:nvPr>
        </p:nvPicPr>
        <p:blipFill>
          <a:blip r:embed="rId2"/>
          <a:stretch>
            <a:fillRect/>
          </a:stretch>
        </p:blipFill>
        <p:spPr>
          <a:xfrm>
            <a:off x="6096000" y="581092"/>
            <a:ext cx="5542721" cy="5532571"/>
          </a:xfrm>
          <a:prstGeom prst="rect">
            <a:avLst/>
          </a:prstGeom>
        </p:spPr>
      </p:pic>
    </p:spTree>
    <p:extLst>
      <p:ext uri="{BB962C8B-B14F-4D97-AF65-F5344CB8AC3E}">
        <p14:creationId xmlns:p14="http://schemas.microsoft.com/office/powerpoint/2010/main" val="3715930606"/>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ECD528-2C43-FC76-27A7-68EA60558624}"/>
              </a:ext>
            </a:extLst>
          </p:cNvPr>
          <p:cNvSpPr>
            <a:spLocks noGrp="1"/>
          </p:cNvSpPr>
          <p:nvPr>
            <p:ph type="title"/>
          </p:nvPr>
        </p:nvSpPr>
        <p:spPr/>
        <p:txBody>
          <a:bodyPr>
            <a:normAutofit/>
          </a:bodyPr>
          <a:lstStyle/>
          <a:p>
            <a:pPr algn="ctr"/>
            <a:r>
              <a:rPr lang="en-US" sz="7900" b="1" dirty="0"/>
              <a:t>organic</a:t>
            </a:r>
          </a:p>
        </p:txBody>
      </p:sp>
      <p:pic>
        <p:nvPicPr>
          <p:cNvPr id="4" name="Content Placeholder 3">
            <a:extLst>
              <a:ext uri="{FF2B5EF4-FFF2-40B4-BE49-F238E27FC236}">
                <a16:creationId xmlns:a16="http://schemas.microsoft.com/office/drawing/2014/main" id="{AF16F227-1450-1F10-18FC-7C244287C0EC}"/>
              </a:ext>
            </a:extLst>
          </p:cNvPr>
          <p:cNvPicPr>
            <a:picLocks noGrp="1" noChangeAspect="1"/>
          </p:cNvPicPr>
          <p:nvPr>
            <p:ph idx="1"/>
          </p:nvPr>
        </p:nvPicPr>
        <p:blipFill>
          <a:blip r:embed="rId2"/>
          <a:stretch>
            <a:fillRect/>
          </a:stretch>
        </p:blipFill>
        <p:spPr>
          <a:xfrm>
            <a:off x="1593733" y="1868098"/>
            <a:ext cx="9004534" cy="4624777"/>
          </a:xfrm>
          <a:prstGeom prst="rect">
            <a:avLst/>
          </a:prstGeom>
        </p:spPr>
      </p:pic>
    </p:spTree>
    <p:extLst>
      <p:ext uri="{BB962C8B-B14F-4D97-AF65-F5344CB8AC3E}">
        <p14:creationId xmlns:p14="http://schemas.microsoft.com/office/powerpoint/2010/main" val="929752506"/>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8D7ACD-47EE-6A5F-136F-5EB28DBE58DE}"/>
              </a:ext>
            </a:extLst>
          </p:cNvPr>
          <p:cNvSpPr>
            <a:spLocks noGrp="1"/>
          </p:cNvSpPr>
          <p:nvPr>
            <p:ph type="title"/>
          </p:nvPr>
        </p:nvSpPr>
        <p:spPr/>
        <p:txBody>
          <a:bodyPr>
            <a:normAutofit fontScale="90000"/>
          </a:bodyPr>
          <a:lstStyle/>
          <a:p>
            <a:pPr algn="ctr"/>
            <a:r>
              <a:rPr lang="en-US" sz="7900" b="1" dirty="0"/>
              <a:t>in season / out of season</a:t>
            </a:r>
          </a:p>
        </p:txBody>
      </p:sp>
      <p:pic>
        <p:nvPicPr>
          <p:cNvPr id="4" name="Content Placeholder 3">
            <a:extLst>
              <a:ext uri="{FF2B5EF4-FFF2-40B4-BE49-F238E27FC236}">
                <a16:creationId xmlns:a16="http://schemas.microsoft.com/office/drawing/2014/main" id="{EB0173B0-75FD-A030-940C-229FCE8FF9F6}"/>
              </a:ext>
            </a:extLst>
          </p:cNvPr>
          <p:cNvPicPr>
            <a:picLocks noGrp="1" noChangeAspect="1"/>
          </p:cNvPicPr>
          <p:nvPr>
            <p:ph idx="1"/>
          </p:nvPr>
        </p:nvPicPr>
        <p:blipFill>
          <a:blip r:embed="rId2"/>
          <a:stretch>
            <a:fillRect/>
          </a:stretch>
        </p:blipFill>
        <p:spPr>
          <a:xfrm>
            <a:off x="2544417" y="1960610"/>
            <a:ext cx="6850538" cy="4532265"/>
          </a:xfrm>
          <a:prstGeom prst="rect">
            <a:avLst/>
          </a:prstGeom>
        </p:spPr>
      </p:pic>
    </p:spTree>
    <p:extLst>
      <p:ext uri="{BB962C8B-B14F-4D97-AF65-F5344CB8AC3E}">
        <p14:creationId xmlns:p14="http://schemas.microsoft.com/office/powerpoint/2010/main" val="1803167512"/>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FBE017-CEA6-D150-78D9-2C5BF9F9A28D}"/>
              </a:ext>
            </a:extLst>
          </p:cNvPr>
          <p:cNvSpPr>
            <a:spLocks noGrp="1"/>
          </p:cNvSpPr>
          <p:nvPr>
            <p:ph type="title"/>
          </p:nvPr>
        </p:nvSpPr>
        <p:spPr/>
        <p:txBody>
          <a:bodyPr>
            <a:normAutofit/>
          </a:bodyPr>
          <a:lstStyle/>
          <a:p>
            <a:pPr algn="ctr"/>
            <a:r>
              <a:rPr lang="en-US" sz="7900" b="1" dirty="0"/>
              <a:t>browse</a:t>
            </a:r>
          </a:p>
        </p:txBody>
      </p:sp>
      <p:pic>
        <p:nvPicPr>
          <p:cNvPr id="4" name="Content Placeholder 3">
            <a:extLst>
              <a:ext uri="{FF2B5EF4-FFF2-40B4-BE49-F238E27FC236}">
                <a16:creationId xmlns:a16="http://schemas.microsoft.com/office/drawing/2014/main" id="{8972A350-1E75-71D3-770D-69D20A813F02}"/>
              </a:ext>
            </a:extLst>
          </p:cNvPr>
          <p:cNvPicPr>
            <a:picLocks noGrp="1" noChangeAspect="1"/>
          </p:cNvPicPr>
          <p:nvPr>
            <p:ph idx="1"/>
          </p:nvPr>
        </p:nvPicPr>
        <p:blipFill>
          <a:blip r:embed="rId2"/>
          <a:stretch>
            <a:fillRect/>
          </a:stretch>
        </p:blipFill>
        <p:spPr>
          <a:xfrm>
            <a:off x="2852531" y="1617450"/>
            <a:ext cx="6251713" cy="4960599"/>
          </a:xfrm>
          <a:prstGeom prst="rect">
            <a:avLst/>
          </a:prstGeom>
        </p:spPr>
      </p:pic>
    </p:spTree>
    <p:extLst>
      <p:ext uri="{BB962C8B-B14F-4D97-AF65-F5344CB8AC3E}">
        <p14:creationId xmlns:p14="http://schemas.microsoft.com/office/powerpoint/2010/main" val="860086675"/>
      </p:ext>
    </p:extLst>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77F26E-5AE2-2EF8-1E42-B950BBF7D0E3}"/>
              </a:ext>
            </a:extLst>
          </p:cNvPr>
          <p:cNvSpPr>
            <a:spLocks noGrp="1"/>
          </p:cNvSpPr>
          <p:nvPr>
            <p:ph type="title"/>
          </p:nvPr>
        </p:nvSpPr>
        <p:spPr/>
        <p:txBody>
          <a:bodyPr>
            <a:normAutofit/>
          </a:bodyPr>
          <a:lstStyle/>
          <a:p>
            <a:pPr algn="ctr"/>
            <a:r>
              <a:rPr lang="en-US" sz="7900" b="1" dirty="0"/>
              <a:t>to have a sweet tooth</a:t>
            </a:r>
          </a:p>
        </p:txBody>
      </p:sp>
      <p:pic>
        <p:nvPicPr>
          <p:cNvPr id="4" name="Content Placeholder 3">
            <a:extLst>
              <a:ext uri="{FF2B5EF4-FFF2-40B4-BE49-F238E27FC236}">
                <a16:creationId xmlns:a16="http://schemas.microsoft.com/office/drawing/2014/main" id="{8051B88D-F811-E42C-07B0-A45E5E0473A6}"/>
              </a:ext>
            </a:extLst>
          </p:cNvPr>
          <p:cNvPicPr>
            <a:picLocks noGrp="1" noChangeAspect="1"/>
          </p:cNvPicPr>
          <p:nvPr>
            <p:ph idx="1"/>
          </p:nvPr>
        </p:nvPicPr>
        <p:blipFill>
          <a:blip r:embed="rId2"/>
          <a:stretch>
            <a:fillRect/>
          </a:stretch>
        </p:blipFill>
        <p:spPr>
          <a:xfrm>
            <a:off x="3031435" y="1624874"/>
            <a:ext cx="5726584" cy="4868001"/>
          </a:xfrm>
          <a:prstGeom prst="rect">
            <a:avLst/>
          </a:prstGeom>
        </p:spPr>
      </p:pic>
    </p:spTree>
    <p:extLst>
      <p:ext uri="{BB962C8B-B14F-4D97-AF65-F5344CB8AC3E}">
        <p14:creationId xmlns:p14="http://schemas.microsoft.com/office/powerpoint/2010/main" val="2479585221"/>
      </p:ext>
    </p:extLst>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1D4138-A7F6-A5AB-53E1-E47C55581C1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449C580-136F-6175-CB1A-7F4F19C131A4}"/>
              </a:ext>
            </a:extLst>
          </p:cNvPr>
          <p:cNvSpPr>
            <a:spLocks noGrp="1"/>
          </p:cNvSpPr>
          <p:nvPr>
            <p:ph type="title"/>
          </p:nvPr>
        </p:nvSpPr>
        <p:spPr>
          <a:xfrm>
            <a:off x="637835" y="2284469"/>
            <a:ext cx="11205415" cy="1325563"/>
          </a:xfrm>
        </p:spPr>
        <p:txBody>
          <a:bodyPr>
            <a:noAutofit/>
          </a:bodyPr>
          <a:lstStyle/>
          <a:p>
            <a:r>
              <a:rPr lang="en-US" sz="5000" b="1" dirty="0"/>
              <a:t>A: Could you tell me about this store? </a:t>
            </a:r>
            <a:br>
              <a:rPr lang="en-US" sz="5000" b="1" dirty="0"/>
            </a:br>
            <a:br>
              <a:rPr lang="en-US" sz="5000" b="1" dirty="0"/>
            </a:br>
            <a:r>
              <a:rPr lang="en-US" sz="5000" b="1" dirty="0">
                <a:solidFill>
                  <a:srgbClr val="FF0000"/>
                </a:solidFill>
              </a:rPr>
              <a:t>B: Over here we have </a:t>
            </a:r>
            <a:r>
              <a:rPr lang="en-US" sz="5000" b="1" u="sng" dirty="0">
                <a:solidFill>
                  <a:srgbClr val="FF0000"/>
                </a:solidFill>
              </a:rPr>
              <a:t>in-season produce</a:t>
            </a:r>
            <a:r>
              <a:rPr lang="en-US" sz="5000" b="1" dirty="0">
                <a:solidFill>
                  <a:srgbClr val="FF0000"/>
                </a:solidFill>
              </a:rPr>
              <a:t>.</a:t>
            </a:r>
          </a:p>
        </p:txBody>
      </p:sp>
      <p:pic>
        <p:nvPicPr>
          <p:cNvPr id="4" name="Picture 3">
            <a:extLst>
              <a:ext uri="{FF2B5EF4-FFF2-40B4-BE49-F238E27FC236}">
                <a16:creationId xmlns:a16="http://schemas.microsoft.com/office/drawing/2014/main" id="{4BD363B3-E7D3-CDB5-722F-5AFE5775A6A5}"/>
              </a:ext>
            </a:extLst>
          </p:cNvPr>
          <p:cNvPicPr>
            <a:picLocks noChangeAspect="1"/>
          </p:cNvPicPr>
          <p:nvPr/>
        </p:nvPicPr>
        <p:blipFill>
          <a:blip r:embed="rId2"/>
          <a:stretch>
            <a:fillRect/>
          </a:stretch>
        </p:blipFill>
        <p:spPr>
          <a:xfrm>
            <a:off x="637835" y="5695663"/>
            <a:ext cx="4901609" cy="749873"/>
          </a:xfrm>
          <a:prstGeom prst="rect">
            <a:avLst/>
          </a:prstGeom>
        </p:spPr>
      </p:pic>
    </p:spTree>
    <p:extLst>
      <p:ext uri="{BB962C8B-B14F-4D97-AF65-F5344CB8AC3E}">
        <p14:creationId xmlns:p14="http://schemas.microsoft.com/office/powerpoint/2010/main" val="1013866987"/>
      </p:ext>
    </p:extLst>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563E84-9FA7-EBF1-DB6D-638D9535887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78490DE-7A2F-F8B4-4A13-6C95FF89D292}"/>
              </a:ext>
            </a:extLst>
          </p:cNvPr>
          <p:cNvSpPr>
            <a:spLocks noGrp="1"/>
          </p:cNvSpPr>
          <p:nvPr>
            <p:ph type="title"/>
          </p:nvPr>
        </p:nvSpPr>
        <p:spPr>
          <a:xfrm>
            <a:off x="572895" y="2212767"/>
            <a:ext cx="11242040" cy="1325563"/>
          </a:xfrm>
        </p:spPr>
        <p:txBody>
          <a:bodyPr>
            <a:normAutofit fontScale="90000"/>
          </a:bodyPr>
          <a:lstStyle/>
          <a:p>
            <a:br>
              <a:rPr lang="en-US" sz="3800" b="1" dirty="0"/>
            </a:br>
            <a:r>
              <a:rPr lang="en-US" sz="3800" b="1" dirty="0"/>
              <a:t>A: Excuse me. Could you tell me where to find the baked goods? I’ve been trying to avoid junk food, but I have a sweet tooth. </a:t>
            </a:r>
            <a:br>
              <a:rPr lang="en-US" sz="3800" b="1" dirty="0"/>
            </a:br>
            <a:r>
              <a:rPr lang="en-US" sz="3800" b="1" dirty="0">
                <a:solidFill>
                  <a:srgbClr val="FF0000"/>
                </a:solidFill>
              </a:rPr>
              <a:t>B: Sure! They’re right over there. </a:t>
            </a:r>
            <a:br>
              <a:rPr lang="en-US" sz="3800" b="1" dirty="0"/>
            </a:br>
            <a:r>
              <a:rPr lang="en-US" sz="3800" b="1" dirty="0"/>
              <a:t>A: Great, thank you. Could you tell me a little about this store? It’s my first time here, and I’m having a hard time finding things. </a:t>
            </a:r>
            <a:br>
              <a:rPr lang="en-US" sz="3800" b="1" dirty="0"/>
            </a:br>
            <a:r>
              <a:rPr lang="en-US" sz="3800" b="1" dirty="0">
                <a:solidFill>
                  <a:srgbClr val="FF0000"/>
                </a:solidFill>
              </a:rPr>
              <a:t>B: I’d be happy to help! In Aisles 1 and 2 we have staples like flour, sugar, rice, beans, and canned fruits and vegetables. Name brands and the store brand for each item are found next to each other on the shelves. In the back, we have a meat counter, and fish is sold there, too.</a:t>
            </a:r>
          </a:p>
        </p:txBody>
      </p:sp>
      <p:sp>
        <p:nvSpPr>
          <p:cNvPr id="6" name="TextBox 5">
            <a:extLst>
              <a:ext uri="{FF2B5EF4-FFF2-40B4-BE49-F238E27FC236}">
                <a16:creationId xmlns:a16="http://schemas.microsoft.com/office/drawing/2014/main" id="{F085B347-B284-510D-E8A7-FF81302B0600}"/>
              </a:ext>
            </a:extLst>
          </p:cNvPr>
          <p:cNvSpPr txBox="1"/>
          <p:nvPr/>
        </p:nvSpPr>
        <p:spPr>
          <a:xfrm>
            <a:off x="680720" y="5913120"/>
            <a:ext cx="2611120" cy="523220"/>
          </a:xfrm>
          <a:prstGeom prst="rect">
            <a:avLst/>
          </a:prstGeom>
          <a:noFill/>
        </p:spPr>
        <p:txBody>
          <a:bodyPr wrap="square" rtlCol="0">
            <a:spAutoFit/>
          </a:bodyPr>
          <a:lstStyle/>
          <a:p>
            <a:r>
              <a:rPr lang="en-US" sz="2800" dirty="0"/>
              <a:t>Dialogue, Part 1</a:t>
            </a:r>
          </a:p>
        </p:txBody>
      </p:sp>
    </p:spTree>
    <p:extLst>
      <p:ext uri="{BB962C8B-B14F-4D97-AF65-F5344CB8AC3E}">
        <p14:creationId xmlns:p14="http://schemas.microsoft.com/office/powerpoint/2010/main" val="1068025351"/>
      </p:ext>
    </p:extLst>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6CC35-E53B-E726-C736-CC9EF686F52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7BF0E0-A12F-B91C-652B-E719BD56DAC7}"/>
              </a:ext>
            </a:extLst>
          </p:cNvPr>
          <p:cNvSpPr>
            <a:spLocks noGrp="1"/>
          </p:cNvSpPr>
          <p:nvPr>
            <p:ph type="title"/>
          </p:nvPr>
        </p:nvSpPr>
        <p:spPr>
          <a:xfrm>
            <a:off x="680720" y="1835081"/>
            <a:ext cx="11242040" cy="1325563"/>
          </a:xfrm>
        </p:spPr>
        <p:txBody>
          <a:bodyPr>
            <a:normAutofit fontScale="90000"/>
          </a:bodyPr>
          <a:lstStyle/>
          <a:p>
            <a:br>
              <a:rPr lang="en-US" sz="3800" b="1" dirty="0"/>
            </a:br>
            <a:r>
              <a:rPr lang="en-US" sz="3800" b="1" dirty="0"/>
              <a:t>A: Oh, great! And what about the produce? </a:t>
            </a:r>
            <a:br>
              <a:rPr lang="en-US" sz="3800" b="1" dirty="0"/>
            </a:br>
            <a:r>
              <a:rPr lang="en-US" sz="3800" b="1" dirty="0">
                <a:solidFill>
                  <a:srgbClr val="FF0000"/>
                </a:solidFill>
              </a:rPr>
              <a:t>B: Yes, on the left side we have produce, including a lot of organic options. We mostly carry in-season produce. And over here, at the front, we have the shopping carts and the self-checkout area. </a:t>
            </a:r>
            <a:br>
              <a:rPr lang="en-US" sz="3800" b="1" dirty="0"/>
            </a:br>
            <a:r>
              <a:rPr lang="en-US" sz="3800" b="1" dirty="0"/>
              <a:t>A: Great, thank you so much! That’s a big help. I’m going to keep browsing now. </a:t>
            </a:r>
            <a:br>
              <a:rPr lang="en-US" sz="3800" b="1" dirty="0"/>
            </a:br>
            <a:r>
              <a:rPr lang="en-US" sz="3800" b="1" dirty="0">
                <a:solidFill>
                  <a:srgbClr val="FF0000"/>
                </a:solidFill>
              </a:rPr>
              <a:t>B: Enjoy!</a:t>
            </a:r>
          </a:p>
        </p:txBody>
      </p:sp>
      <p:sp>
        <p:nvSpPr>
          <p:cNvPr id="6" name="TextBox 5">
            <a:extLst>
              <a:ext uri="{FF2B5EF4-FFF2-40B4-BE49-F238E27FC236}">
                <a16:creationId xmlns:a16="http://schemas.microsoft.com/office/drawing/2014/main" id="{D5304147-1A11-4764-D2F3-41CA45415E65}"/>
              </a:ext>
            </a:extLst>
          </p:cNvPr>
          <p:cNvSpPr txBox="1"/>
          <p:nvPr/>
        </p:nvSpPr>
        <p:spPr>
          <a:xfrm>
            <a:off x="680720" y="5913120"/>
            <a:ext cx="2611120" cy="523220"/>
          </a:xfrm>
          <a:prstGeom prst="rect">
            <a:avLst/>
          </a:prstGeom>
          <a:noFill/>
        </p:spPr>
        <p:txBody>
          <a:bodyPr wrap="square" rtlCol="0">
            <a:spAutoFit/>
          </a:bodyPr>
          <a:lstStyle/>
          <a:p>
            <a:r>
              <a:rPr lang="en-US" sz="2800" dirty="0"/>
              <a:t>Dialogue, Part 2</a:t>
            </a:r>
          </a:p>
        </p:txBody>
      </p:sp>
    </p:spTree>
    <p:extLst>
      <p:ext uri="{BB962C8B-B14F-4D97-AF65-F5344CB8AC3E}">
        <p14:creationId xmlns:p14="http://schemas.microsoft.com/office/powerpoint/2010/main" val="3137819398"/>
      </p:ext>
    </p:extLst>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CC6A9-6CFA-F437-06B6-7EC2538DDDCF}"/>
              </a:ext>
            </a:extLst>
          </p:cNvPr>
          <p:cNvSpPr>
            <a:spLocks noGrp="1"/>
          </p:cNvSpPr>
          <p:nvPr>
            <p:ph type="title"/>
          </p:nvPr>
        </p:nvSpPr>
        <p:spPr/>
        <p:txBody>
          <a:bodyPr>
            <a:normAutofit/>
          </a:bodyPr>
          <a:lstStyle/>
          <a:p>
            <a:pPr algn="ctr"/>
            <a:r>
              <a:rPr lang="en-US" sz="5000" b="1" dirty="0"/>
              <a:t>Lesson 12:  I’ve Got the Check.</a:t>
            </a:r>
          </a:p>
        </p:txBody>
      </p:sp>
      <p:pic>
        <p:nvPicPr>
          <p:cNvPr id="5" name="Content Placeholder 4" descr="A cartoon of two people at a restaurant&#10;&#10;AI-generated content may be incorrect.">
            <a:extLst>
              <a:ext uri="{FF2B5EF4-FFF2-40B4-BE49-F238E27FC236}">
                <a16:creationId xmlns:a16="http://schemas.microsoft.com/office/drawing/2014/main" id="{47AE21A1-C602-A820-AF09-0AC287BD9CD2}"/>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970332" y="1818862"/>
            <a:ext cx="10251336" cy="4522649"/>
          </a:xfrm>
        </p:spPr>
      </p:pic>
    </p:spTree>
    <p:extLst>
      <p:ext uri="{BB962C8B-B14F-4D97-AF65-F5344CB8AC3E}">
        <p14:creationId xmlns:p14="http://schemas.microsoft.com/office/powerpoint/2010/main" val="1640226212"/>
      </p:ext>
    </p:extLst>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544B8-CCBF-E480-49E9-7B1E74D1D835}"/>
              </a:ext>
            </a:extLst>
          </p:cNvPr>
          <p:cNvSpPr>
            <a:spLocks noGrp="1"/>
          </p:cNvSpPr>
          <p:nvPr>
            <p:ph type="title"/>
          </p:nvPr>
        </p:nvSpPr>
        <p:spPr/>
        <p:txBody>
          <a:bodyPr>
            <a:normAutofit/>
          </a:bodyPr>
          <a:lstStyle/>
          <a:p>
            <a:pPr algn="ctr"/>
            <a:r>
              <a:rPr lang="en-US" sz="7900" b="1" dirty="0"/>
              <a:t>portion</a:t>
            </a:r>
          </a:p>
        </p:txBody>
      </p:sp>
      <p:pic>
        <p:nvPicPr>
          <p:cNvPr id="4" name="Content Placeholder 3">
            <a:extLst>
              <a:ext uri="{FF2B5EF4-FFF2-40B4-BE49-F238E27FC236}">
                <a16:creationId xmlns:a16="http://schemas.microsoft.com/office/drawing/2014/main" id="{1B1A7179-9FB1-251D-AD34-139889650170}"/>
              </a:ext>
            </a:extLst>
          </p:cNvPr>
          <p:cNvPicPr>
            <a:picLocks noGrp="1" noChangeAspect="1"/>
          </p:cNvPicPr>
          <p:nvPr>
            <p:ph idx="1"/>
          </p:nvPr>
        </p:nvPicPr>
        <p:blipFill>
          <a:blip r:embed="rId2"/>
          <a:stretch>
            <a:fillRect/>
          </a:stretch>
        </p:blipFill>
        <p:spPr>
          <a:xfrm>
            <a:off x="1321904" y="2075609"/>
            <a:ext cx="8965096" cy="4282744"/>
          </a:xfrm>
          <a:prstGeom prst="rect">
            <a:avLst/>
          </a:prstGeom>
        </p:spPr>
      </p:pic>
    </p:spTree>
    <p:extLst>
      <p:ext uri="{BB962C8B-B14F-4D97-AF65-F5344CB8AC3E}">
        <p14:creationId xmlns:p14="http://schemas.microsoft.com/office/powerpoint/2010/main" val="1663572553"/>
      </p:ext>
    </p:extLst>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1BF7C8-A652-C461-52F5-2B26B0D895F2}"/>
              </a:ext>
            </a:extLst>
          </p:cNvPr>
          <p:cNvSpPr>
            <a:spLocks noGrp="1"/>
          </p:cNvSpPr>
          <p:nvPr>
            <p:ph type="title"/>
          </p:nvPr>
        </p:nvSpPr>
        <p:spPr>
          <a:xfrm>
            <a:off x="0" y="365125"/>
            <a:ext cx="12192000" cy="1325563"/>
          </a:xfrm>
        </p:spPr>
        <p:txBody>
          <a:bodyPr>
            <a:noAutofit/>
          </a:bodyPr>
          <a:lstStyle/>
          <a:p>
            <a:pPr algn="ctr"/>
            <a:r>
              <a:rPr lang="en-US" sz="7500" b="1" dirty="0"/>
              <a:t>Checks together or separate?</a:t>
            </a:r>
          </a:p>
        </p:txBody>
      </p:sp>
      <p:sp>
        <p:nvSpPr>
          <p:cNvPr id="3" name="Content Placeholder 2">
            <a:extLst>
              <a:ext uri="{FF2B5EF4-FFF2-40B4-BE49-F238E27FC236}">
                <a16:creationId xmlns:a16="http://schemas.microsoft.com/office/drawing/2014/main" id="{401DEA6D-3C92-CF7C-584E-BB9BF8D741E0}"/>
              </a:ext>
            </a:extLst>
          </p:cNvPr>
          <p:cNvSpPr>
            <a:spLocks noGrp="1"/>
          </p:cNvSpPr>
          <p:nvPr>
            <p:ph idx="1"/>
          </p:nvPr>
        </p:nvSpPr>
        <p:spPr/>
        <p:txBody>
          <a:bodyPr/>
          <a:lstStyle/>
          <a:p>
            <a:endParaRPr lang="en-US" dirty="0"/>
          </a:p>
        </p:txBody>
      </p:sp>
      <p:pic>
        <p:nvPicPr>
          <p:cNvPr id="4" name="Picture 3">
            <a:extLst>
              <a:ext uri="{FF2B5EF4-FFF2-40B4-BE49-F238E27FC236}">
                <a16:creationId xmlns:a16="http://schemas.microsoft.com/office/drawing/2014/main" id="{9B0D5775-A5EB-3FCD-F82F-9EE7944579C7}"/>
              </a:ext>
            </a:extLst>
          </p:cNvPr>
          <p:cNvPicPr>
            <a:picLocks noChangeAspect="1"/>
          </p:cNvPicPr>
          <p:nvPr/>
        </p:nvPicPr>
        <p:blipFill>
          <a:blip r:embed="rId2"/>
          <a:stretch>
            <a:fillRect/>
          </a:stretch>
        </p:blipFill>
        <p:spPr>
          <a:xfrm>
            <a:off x="2852530" y="1660562"/>
            <a:ext cx="6231835" cy="4832313"/>
          </a:xfrm>
          <a:prstGeom prst="rect">
            <a:avLst/>
          </a:prstGeom>
        </p:spPr>
      </p:pic>
    </p:spTree>
    <p:extLst>
      <p:ext uri="{BB962C8B-B14F-4D97-AF65-F5344CB8AC3E}">
        <p14:creationId xmlns:p14="http://schemas.microsoft.com/office/powerpoint/2010/main" val="1710104800"/>
      </p:ext>
    </p:extLst>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556709-5ADC-908D-D824-8C171E100006}"/>
              </a:ext>
            </a:extLst>
          </p:cNvPr>
          <p:cNvSpPr>
            <a:spLocks noGrp="1"/>
          </p:cNvSpPr>
          <p:nvPr>
            <p:ph type="title"/>
          </p:nvPr>
        </p:nvSpPr>
        <p:spPr>
          <a:xfrm>
            <a:off x="977348" y="2408941"/>
            <a:ext cx="10515600" cy="1325563"/>
          </a:xfrm>
        </p:spPr>
        <p:txBody>
          <a:bodyPr>
            <a:normAutofit fontScale="90000"/>
          </a:bodyPr>
          <a:lstStyle/>
          <a:p>
            <a:r>
              <a:rPr lang="en-US" sz="7900" b="1" dirty="0"/>
              <a:t>waitlist / </a:t>
            </a:r>
            <a:br>
              <a:rPr lang="en-US" sz="7900" b="1" dirty="0"/>
            </a:br>
            <a:r>
              <a:rPr lang="en-US" sz="7900" b="1" dirty="0"/>
              <a:t>waiting list</a:t>
            </a:r>
          </a:p>
        </p:txBody>
      </p:sp>
      <p:pic>
        <p:nvPicPr>
          <p:cNvPr id="4" name="Content Placeholder 3">
            <a:extLst>
              <a:ext uri="{FF2B5EF4-FFF2-40B4-BE49-F238E27FC236}">
                <a16:creationId xmlns:a16="http://schemas.microsoft.com/office/drawing/2014/main" id="{BB249A08-159C-FD99-7927-C480C4A567E6}"/>
              </a:ext>
            </a:extLst>
          </p:cNvPr>
          <p:cNvPicPr>
            <a:picLocks noGrp="1" noChangeAspect="1"/>
          </p:cNvPicPr>
          <p:nvPr>
            <p:ph idx="1"/>
          </p:nvPr>
        </p:nvPicPr>
        <p:blipFill>
          <a:blip r:embed="rId2"/>
          <a:stretch>
            <a:fillRect/>
          </a:stretch>
        </p:blipFill>
        <p:spPr>
          <a:xfrm>
            <a:off x="6235148" y="0"/>
            <a:ext cx="5791201" cy="7003016"/>
          </a:xfrm>
          <a:prstGeom prst="rect">
            <a:avLst/>
          </a:prstGeom>
        </p:spPr>
      </p:pic>
    </p:spTree>
    <p:extLst>
      <p:ext uri="{BB962C8B-B14F-4D97-AF65-F5344CB8AC3E}">
        <p14:creationId xmlns:p14="http://schemas.microsoft.com/office/powerpoint/2010/main" val="2978694358"/>
      </p:ext>
    </p:extLst>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05C3DD-9A75-E6C6-2F50-BF111D5DDF69}"/>
              </a:ext>
            </a:extLst>
          </p:cNvPr>
          <p:cNvSpPr>
            <a:spLocks noGrp="1"/>
          </p:cNvSpPr>
          <p:nvPr>
            <p:ph type="title"/>
          </p:nvPr>
        </p:nvSpPr>
        <p:spPr>
          <a:xfrm>
            <a:off x="917713" y="2664832"/>
            <a:ext cx="10515600" cy="1325563"/>
          </a:xfrm>
        </p:spPr>
        <p:txBody>
          <a:bodyPr>
            <a:normAutofit/>
          </a:bodyPr>
          <a:lstStyle/>
          <a:p>
            <a:r>
              <a:rPr lang="en-US" sz="7900" b="1" dirty="0"/>
              <a:t>flavorful</a:t>
            </a:r>
          </a:p>
        </p:txBody>
      </p:sp>
      <p:pic>
        <p:nvPicPr>
          <p:cNvPr id="4" name="Picture 3">
            <a:extLst>
              <a:ext uri="{FF2B5EF4-FFF2-40B4-BE49-F238E27FC236}">
                <a16:creationId xmlns:a16="http://schemas.microsoft.com/office/drawing/2014/main" id="{9BDBB73E-A7D3-3ADD-5D62-550F1FF6912A}"/>
              </a:ext>
            </a:extLst>
          </p:cNvPr>
          <p:cNvPicPr>
            <a:picLocks noChangeAspect="1"/>
          </p:cNvPicPr>
          <p:nvPr/>
        </p:nvPicPr>
        <p:blipFill>
          <a:blip r:embed="rId2"/>
          <a:stretch>
            <a:fillRect/>
          </a:stretch>
        </p:blipFill>
        <p:spPr>
          <a:xfrm>
            <a:off x="5907156" y="412639"/>
            <a:ext cx="5526157" cy="6032721"/>
          </a:xfrm>
          <a:prstGeom prst="rect">
            <a:avLst/>
          </a:prstGeom>
        </p:spPr>
      </p:pic>
    </p:spTree>
    <p:extLst>
      <p:ext uri="{BB962C8B-B14F-4D97-AF65-F5344CB8AC3E}">
        <p14:creationId xmlns:p14="http://schemas.microsoft.com/office/powerpoint/2010/main" val="2072711543"/>
      </p:ext>
    </p:extLst>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1D65CA-D35A-1A74-AA4D-45863DEF4176}"/>
              </a:ext>
            </a:extLst>
          </p:cNvPr>
          <p:cNvSpPr>
            <a:spLocks noGrp="1"/>
          </p:cNvSpPr>
          <p:nvPr>
            <p:ph type="title"/>
          </p:nvPr>
        </p:nvSpPr>
        <p:spPr>
          <a:xfrm>
            <a:off x="7533860" y="2511977"/>
            <a:ext cx="2955235" cy="1325563"/>
          </a:xfrm>
        </p:spPr>
        <p:txBody>
          <a:bodyPr>
            <a:normAutofit/>
          </a:bodyPr>
          <a:lstStyle/>
          <a:p>
            <a:r>
              <a:rPr lang="en-US" sz="7900" b="1" dirty="0"/>
              <a:t>full</a:t>
            </a:r>
          </a:p>
        </p:txBody>
      </p:sp>
      <p:pic>
        <p:nvPicPr>
          <p:cNvPr id="4" name="Content Placeholder 3">
            <a:extLst>
              <a:ext uri="{FF2B5EF4-FFF2-40B4-BE49-F238E27FC236}">
                <a16:creationId xmlns:a16="http://schemas.microsoft.com/office/drawing/2014/main" id="{5F71A290-6074-44B4-42F4-193CB2178665}"/>
              </a:ext>
            </a:extLst>
          </p:cNvPr>
          <p:cNvPicPr>
            <a:picLocks noGrp="1" noChangeAspect="1"/>
          </p:cNvPicPr>
          <p:nvPr>
            <p:ph idx="1"/>
          </p:nvPr>
        </p:nvPicPr>
        <p:blipFill>
          <a:blip r:embed="rId2"/>
          <a:stretch>
            <a:fillRect/>
          </a:stretch>
        </p:blipFill>
        <p:spPr>
          <a:xfrm>
            <a:off x="1483716" y="326679"/>
            <a:ext cx="5244271" cy="6204641"/>
          </a:xfrm>
          <a:prstGeom prst="rect">
            <a:avLst/>
          </a:prstGeom>
        </p:spPr>
      </p:pic>
    </p:spTree>
    <p:extLst>
      <p:ext uri="{BB962C8B-B14F-4D97-AF65-F5344CB8AC3E}">
        <p14:creationId xmlns:p14="http://schemas.microsoft.com/office/powerpoint/2010/main" val="474523306"/>
      </p:ext>
    </p:extLst>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D8E42-9B8C-567E-8814-426106CDB840}"/>
              </a:ext>
            </a:extLst>
          </p:cNvPr>
          <p:cNvSpPr>
            <a:spLocks noGrp="1"/>
          </p:cNvSpPr>
          <p:nvPr>
            <p:ph type="title"/>
          </p:nvPr>
        </p:nvSpPr>
        <p:spPr/>
        <p:txBody>
          <a:bodyPr>
            <a:normAutofit/>
          </a:bodyPr>
          <a:lstStyle/>
          <a:p>
            <a:pPr algn="ctr"/>
            <a:r>
              <a:rPr lang="en-US" sz="7900" b="1" dirty="0"/>
              <a:t>savory</a:t>
            </a:r>
          </a:p>
        </p:txBody>
      </p:sp>
      <p:sp>
        <p:nvSpPr>
          <p:cNvPr id="3" name="Content Placeholder 2">
            <a:extLst>
              <a:ext uri="{FF2B5EF4-FFF2-40B4-BE49-F238E27FC236}">
                <a16:creationId xmlns:a16="http://schemas.microsoft.com/office/drawing/2014/main" id="{20C4DF23-A226-62D5-6089-BD03E1C91693}"/>
              </a:ext>
            </a:extLst>
          </p:cNvPr>
          <p:cNvSpPr>
            <a:spLocks noGrp="1"/>
          </p:cNvSpPr>
          <p:nvPr>
            <p:ph idx="1"/>
          </p:nvPr>
        </p:nvSpPr>
        <p:spPr/>
        <p:txBody>
          <a:bodyPr/>
          <a:lstStyle/>
          <a:p>
            <a:endParaRPr lang="en-US"/>
          </a:p>
        </p:txBody>
      </p:sp>
      <p:pic>
        <p:nvPicPr>
          <p:cNvPr id="4" name="Picture 3">
            <a:extLst>
              <a:ext uri="{FF2B5EF4-FFF2-40B4-BE49-F238E27FC236}">
                <a16:creationId xmlns:a16="http://schemas.microsoft.com/office/drawing/2014/main" id="{00CA6E6B-CA41-6EC6-66B3-C1F0A33210EB}"/>
              </a:ext>
            </a:extLst>
          </p:cNvPr>
          <p:cNvPicPr>
            <a:picLocks noChangeAspect="1"/>
          </p:cNvPicPr>
          <p:nvPr/>
        </p:nvPicPr>
        <p:blipFill>
          <a:blip r:embed="rId2"/>
          <a:stretch>
            <a:fillRect/>
          </a:stretch>
        </p:blipFill>
        <p:spPr>
          <a:xfrm>
            <a:off x="1967948" y="1825625"/>
            <a:ext cx="8038320" cy="5130631"/>
          </a:xfrm>
          <a:prstGeom prst="rect">
            <a:avLst/>
          </a:prstGeom>
        </p:spPr>
      </p:pic>
    </p:spTree>
    <p:extLst>
      <p:ext uri="{BB962C8B-B14F-4D97-AF65-F5344CB8AC3E}">
        <p14:creationId xmlns:p14="http://schemas.microsoft.com/office/powerpoint/2010/main" val="2607128473"/>
      </p:ext>
    </p:extLst>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8E1E85-2624-3B66-B285-6B7EF0C2B884}"/>
              </a:ext>
            </a:extLst>
          </p:cNvPr>
          <p:cNvSpPr>
            <a:spLocks noGrp="1"/>
          </p:cNvSpPr>
          <p:nvPr>
            <p:ph type="title"/>
          </p:nvPr>
        </p:nvSpPr>
        <p:spPr>
          <a:xfrm>
            <a:off x="202096" y="2680943"/>
            <a:ext cx="10515600" cy="1325563"/>
          </a:xfrm>
        </p:spPr>
        <p:txBody>
          <a:bodyPr>
            <a:normAutofit/>
          </a:bodyPr>
          <a:lstStyle/>
          <a:p>
            <a:pPr algn="r"/>
            <a:r>
              <a:rPr lang="en-US" sz="7900" b="1" dirty="0"/>
              <a:t>tender</a:t>
            </a:r>
          </a:p>
        </p:txBody>
      </p:sp>
      <p:pic>
        <p:nvPicPr>
          <p:cNvPr id="4" name="Content Placeholder 3">
            <a:extLst>
              <a:ext uri="{FF2B5EF4-FFF2-40B4-BE49-F238E27FC236}">
                <a16:creationId xmlns:a16="http://schemas.microsoft.com/office/drawing/2014/main" id="{23B1EFE0-4985-781A-CCDE-4C2EBCD20E1A}"/>
              </a:ext>
            </a:extLst>
          </p:cNvPr>
          <p:cNvPicPr>
            <a:picLocks noGrp="1" noChangeAspect="1"/>
          </p:cNvPicPr>
          <p:nvPr>
            <p:ph idx="1"/>
          </p:nvPr>
        </p:nvPicPr>
        <p:blipFill>
          <a:blip r:embed="rId2">
            <a:clrChange>
              <a:clrFrom>
                <a:srgbClr val="FFFFFE"/>
              </a:clrFrom>
              <a:clrTo>
                <a:srgbClr val="FFFFFE">
                  <a:alpha val="0"/>
                </a:srgbClr>
              </a:clrTo>
            </a:clrChange>
          </a:blip>
          <a:stretch>
            <a:fillRect/>
          </a:stretch>
        </p:blipFill>
        <p:spPr>
          <a:xfrm>
            <a:off x="1133062" y="364179"/>
            <a:ext cx="7098552" cy="6129641"/>
          </a:xfrm>
          <a:prstGeom prst="rect">
            <a:avLst/>
          </a:prstGeom>
        </p:spPr>
      </p:pic>
    </p:spTree>
    <p:extLst>
      <p:ext uri="{BB962C8B-B14F-4D97-AF65-F5344CB8AC3E}">
        <p14:creationId xmlns:p14="http://schemas.microsoft.com/office/powerpoint/2010/main" val="1452082271"/>
      </p:ext>
    </p:extLst>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54AF27-0699-AA81-F837-0687A679C0D2}"/>
              </a:ext>
            </a:extLst>
          </p:cNvPr>
          <p:cNvSpPr>
            <a:spLocks noGrp="1"/>
          </p:cNvSpPr>
          <p:nvPr>
            <p:ph type="title"/>
          </p:nvPr>
        </p:nvSpPr>
        <p:spPr/>
        <p:txBody>
          <a:bodyPr>
            <a:normAutofit/>
          </a:bodyPr>
          <a:lstStyle/>
          <a:p>
            <a:pPr algn="ctr"/>
            <a:r>
              <a:rPr lang="en-US" sz="7900" b="1" dirty="0"/>
              <a:t>rare</a:t>
            </a:r>
          </a:p>
        </p:txBody>
      </p:sp>
      <p:pic>
        <p:nvPicPr>
          <p:cNvPr id="4" name="Content Placeholder 3">
            <a:extLst>
              <a:ext uri="{FF2B5EF4-FFF2-40B4-BE49-F238E27FC236}">
                <a16:creationId xmlns:a16="http://schemas.microsoft.com/office/drawing/2014/main" id="{33D47646-5D1D-D9AB-E94F-1867CFB4A543}"/>
              </a:ext>
            </a:extLst>
          </p:cNvPr>
          <p:cNvPicPr>
            <a:picLocks noGrp="1" noChangeAspect="1"/>
          </p:cNvPicPr>
          <p:nvPr>
            <p:ph idx="1"/>
          </p:nvPr>
        </p:nvPicPr>
        <p:blipFill>
          <a:blip r:embed="rId2"/>
          <a:stretch>
            <a:fillRect/>
          </a:stretch>
        </p:blipFill>
        <p:spPr>
          <a:xfrm>
            <a:off x="1342447" y="1490870"/>
            <a:ext cx="9348079" cy="5436704"/>
          </a:xfrm>
          <a:prstGeom prst="rect">
            <a:avLst/>
          </a:prstGeom>
        </p:spPr>
      </p:pic>
      <p:sp>
        <p:nvSpPr>
          <p:cNvPr id="5" name="Rectangle: Rounded Corners 4">
            <a:extLst>
              <a:ext uri="{FF2B5EF4-FFF2-40B4-BE49-F238E27FC236}">
                <a16:creationId xmlns:a16="http://schemas.microsoft.com/office/drawing/2014/main" id="{54C6ED94-C2C0-F627-43B5-EE3C80B55D8D}"/>
              </a:ext>
            </a:extLst>
          </p:cNvPr>
          <p:cNvSpPr/>
          <p:nvPr/>
        </p:nvSpPr>
        <p:spPr>
          <a:xfrm rot="1124779">
            <a:off x="4236116" y="3408293"/>
            <a:ext cx="2858510" cy="1307145"/>
          </a:xfrm>
          <a:prstGeom prst="roundRect">
            <a:avLst/>
          </a:prstGeom>
          <a:solidFill>
            <a:srgbClr val="C00000">
              <a:alpha val="588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26132818"/>
      </p:ext>
    </p:extLst>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948FDA-7CAD-56B5-B7E7-B9365565DD9C}"/>
              </a:ext>
            </a:extLst>
          </p:cNvPr>
          <p:cNvSpPr>
            <a:spLocks noGrp="1"/>
          </p:cNvSpPr>
          <p:nvPr>
            <p:ph type="title"/>
          </p:nvPr>
        </p:nvSpPr>
        <p:spPr/>
        <p:txBody>
          <a:bodyPr>
            <a:normAutofit/>
          </a:bodyPr>
          <a:lstStyle/>
          <a:p>
            <a:pPr algn="ctr"/>
            <a:r>
              <a:rPr lang="en-US" sz="7900" b="1" dirty="0"/>
              <a:t>well done</a:t>
            </a:r>
          </a:p>
        </p:txBody>
      </p:sp>
      <p:pic>
        <p:nvPicPr>
          <p:cNvPr id="7" name="Content Placeholder 6">
            <a:extLst>
              <a:ext uri="{FF2B5EF4-FFF2-40B4-BE49-F238E27FC236}">
                <a16:creationId xmlns:a16="http://schemas.microsoft.com/office/drawing/2014/main" id="{298A55D3-5312-849B-9FDD-AF0D928F6120}"/>
              </a:ext>
            </a:extLst>
          </p:cNvPr>
          <p:cNvPicPr>
            <a:picLocks noGrp="1" noChangeAspect="1"/>
          </p:cNvPicPr>
          <p:nvPr>
            <p:ph idx="1"/>
          </p:nvPr>
        </p:nvPicPr>
        <p:blipFill>
          <a:blip r:embed="rId2">
            <a:clrChange>
              <a:clrFrom>
                <a:srgbClr val="FFFFFE"/>
              </a:clrFrom>
              <a:clrTo>
                <a:srgbClr val="FFFFFE">
                  <a:alpha val="0"/>
                </a:srgbClr>
              </a:clrTo>
            </a:clrChange>
          </a:blip>
          <a:stretch>
            <a:fillRect/>
          </a:stretch>
        </p:blipFill>
        <p:spPr>
          <a:xfrm>
            <a:off x="1519695" y="1202635"/>
            <a:ext cx="9271681" cy="6191422"/>
          </a:xfrm>
          <a:prstGeom prst="rect">
            <a:avLst/>
          </a:prstGeom>
        </p:spPr>
      </p:pic>
    </p:spTree>
    <p:extLst>
      <p:ext uri="{BB962C8B-B14F-4D97-AF65-F5344CB8AC3E}">
        <p14:creationId xmlns:p14="http://schemas.microsoft.com/office/powerpoint/2010/main" val="1250259732"/>
      </p:ext>
    </p:extLst>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A618C-2E48-FD73-7DE5-F9FBC78D05B1}"/>
              </a:ext>
            </a:extLst>
          </p:cNvPr>
          <p:cNvSpPr>
            <a:spLocks noGrp="1"/>
          </p:cNvSpPr>
          <p:nvPr>
            <p:ph type="title"/>
          </p:nvPr>
        </p:nvSpPr>
        <p:spPr>
          <a:xfrm>
            <a:off x="7598355" y="2362891"/>
            <a:ext cx="5628861" cy="1325563"/>
          </a:xfrm>
        </p:spPr>
        <p:txBody>
          <a:bodyPr>
            <a:normAutofit/>
          </a:bodyPr>
          <a:lstStyle/>
          <a:p>
            <a:r>
              <a:rPr lang="en-US" sz="7900" b="1" dirty="0"/>
              <a:t>devour</a:t>
            </a:r>
          </a:p>
        </p:txBody>
      </p:sp>
      <p:pic>
        <p:nvPicPr>
          <p:cNvPr id="4" name="Picture 3">
            <a:extLst>
              <a:ext uri="{FF2B5EF4-FFF2-40B4-BE49-F238E27FC236}">
                <a16:creationId xmlns:a16="http://schemas.microsoft.com/office/drawing/2014/main" id="{22DF8099-D0F8-C89F-C3BD-B9DFB768C71A}"/>
              </a:ext>
            </a:extLst>
          </p:cNvPr>
          <p:cNvPicPr>
            <a:picLocks noChangeAspect="1"/>
          </p:cNvPicPr>
          <p:nvPr/>
        </p:nvPicPr>
        <p:blipFill>
          <a:blip r:embed="rId2">
            <a:clrChange>
              <a:clrFrom>
                <a:srgbClr val="FFFFFE"/>
              </a:clrFrom>
              <a:clrTo>
                <a:srgbClr val="FFFFFE">
                  <a:alpha val="0"/>
                </a:srgbClr>
              </a:clrTo>
            </a:clrChange>
          </a:blip>
          <a:stretch>
            <a:fillRect/>
          </a:stretch>
        </p:blipFill>
        <p:spPr>
          <a:xfrm>
            <a:off x="838200" y="455888"/>
            <a:ext cx="7282338" cy="5946223"/>
          </a:xfrm>
          <a:prstGeom prst="rect">
            <a:avLst/>
          </a:prstGeom>
        </p:spPr>
      </p:pic>
    </p:spTree>
    <p:extLst>
      <p:ext uri="{BB962C8B-B14F-4D97-AF65-F5344CB8AC3E}">
        <p14:creationId xmlns:p14="http://schemas.microsoft.com/office/powerpoint/2010/main" val="860251550"/>
      </p:ext>
    </p:extLst>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3C81B6-764A-0D58-C513-0F7B9960F9FB}"/>
              </a:ext>
            </a:extLst>
          </p:cNvPr>
          <p:cNvSpPr>
            <a:spLocks noGrp="1"/>
          </p:cNvSpPr>
          <p:nvPr>
            <p:ph type="title"/>
          </p:nvPr>
        </p:nvSpPr>
        <p:spPr>
          <a:xfrm>
            <a:off x="838200" y="244820"/>
            <a:ext cx="10515600" cy="1325563"/>
          </a:xfrm>
        </p:spPr>
        <p:txBody>
          <a:bodyPr>
            <a:normAutofit/>
          </a:bodyPr>
          <a:lstStyle/>
          <a:p>
            <a:pPr algn="ctr"/>
            <a:r>
              <a:rPr lang="en-US" sz="7900" b="1" dirty="0"/>
              <a:t>be seated</a:t>
            </a:r>
          </a:p>
        </p:txBody>
      </p:sp>
      <p:pic>
        <p:nvPicPr>
          <p:cNvPr id="5" name="Content Placeholder 4" descr="A cartoon of a person sitting at a table&#10;&#10;AI-generated content may be incorrect.">
            <a:extLst>
              <a:ext uri="{FF2B5EF4-FFF2-40B4-BE49-F238E27FC236}">
                <a16:creationId xmlns:a16="http://schemas.microsoft.com/office/drawing/2014/main" id="{7B578047-81D4-C546-05CC-CCE8C84A4402}"/>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1812995" y="1570383"/>
            <a:ext cx="8313195" cy="4922492"/>
          </a:xfrm>
        </p:spPr>
      </p:pic>
    </p:spTree>
    <p:extLst>
      <p:ext uri="{BB962C8B-B14F-4D97-AF65-F5344CB8AC3E}">
        <p14:creationId xmlns:p14="http://schemas.microsoft.com/office/powerpoint/2010/main" val="1117171257"/>
      </p:ext>
    </p:extLst>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49A24-489F-9D4B-3006-7BAF8AC3A4D6}"/>
              </a:ext>
            </a:extLst>
          </p:cNvPr>
          <p:cNvSpPr>
            <a:spLocks noGrp="1"/>
          </p:cNvSpPr>
          <p:nvPr>
            <p:ph type="title"/>
          </p:nvPr>
        </p:nvSpPr>
        <p:spPr>
          <a:xfrm>
            <a:off x="838200" y="254759"/>
            <a:ext cx="10515600" cy="1325563"/>
          </a:xfrm>
        </p:spPr>
        <p:txBody>
          <a:bodyPr>
            <a:normAutofit/>
          </a:bodyPr>
          <a:lstStyle/>
          <a:p>
            <a:pPr algn="ctr"/>
            <a:r>
              <a:rPr lang="en-US" sz="7900" b="1" dirty="0"/>
              <a:t>It’s on me.</a:t>
            </a:r>
          </a:p>
        </p:txBody>
      </p:sp>
      <p:pic>
        <p:nvPicPr>
          <p:cNvPr id="4" name="Content Placeholder 3">
            <a:extLst>
              <a:ext uri="{FF2B5EF4-FFF2-40B4-BE49-F238E27FC236}">
                <a16:creationId xmlns:a16="http://schemas.microsoft.com/office/drawing/2014/main" id="{C6A63F95-B03D-28A6-4813-712B3DF02C48}"/>
              </a:ext>
            </a:extLst>
          </p:cNvPr>
          <p:cNvPicPr>
            <a:picLocks noGrp="1" noChangeAspect="1"/>
          </p:cNvPicPr>
          <p:nvPr>
            <p:ph idx="1"/>
          </p:nvPr>
        </p:nvPicPr>
        <p:blipFill>
          <a:blip r:embed="rId2"/>
          <a:stretch>
            <a:fillRect/>
          </a:stretch>
        </p:blipFill>
        <p:spPr>
          <a:xfrm>
            <a:off x="1264190" y="1669774"/>
            <a:ext cx="9451586" cy="4592672"/>
          </a:xfrm>
          <a:prstGeom prst="rect">
            <a:avLst/>
          </a:prstGeom>
        </p:spPr>
      </p:pic>
    </p:spTree>
    <p:extLst>
      <p:ext uri="{BB962C8B-B14F-4D97-AF65-F5344CB8AC3E}">
        <p14:creationId xmlns:p14="http://schemas.microsoft.com/office/powerpoint/2010/main" val="996380162"/>
      </p:ext>
    </p:extLst>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BB537-F58B-6BFC-EA2A-37260C2B827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DCB5B67-C740-664B-3814-BCCCA58BC548}"/>
              </a:ext>
            </a:extLst>
          </p:cNvPr>
          <p:cNvSpPr>
            <a:spLocks noGrp="1"/>
          </p:cNvSpPr>
          <p:nvPr>
            <p:ph type="title"/>
          </p:nvPr>
        </p:nvSpPr>
        <p:spPr>
          <a:xfrm>
            <a:off x="2327001" y="2304347"/>
            <a:ext cx="10746971" cy="1325563"/>
          </a:xfrm>
        </p:spPr>
        <p:txBody>
          <a:bodyPr>
            <a:noAutofit/>
          </a:bodyPr>
          <a:lstStyle/>
          <a:p>
            <a:r>
              <a:rPr lang="en-US" sz="5000" b="1" dirty="0"/>
              <a:t>A:  This steak is so </a:t>
            </a:r>
            <a:r>
              <a:rPr lang="en-US" sz="5000" b="1" u="sng" dirty="0"/>
              <a:t>tender</a:t>
            </a:r>
            <a:r>
              <a:rPr lang="en-US" sz="5000" b="1" dirty="0"/>
              <a:t>.</a:t>
            </a:r>
            <a:br>
              <a:rPr lang="en-US" sz="5000" b="1" dirty="0"/>
            </a:br>
            <a:br>
              <a:rPr lang="en-US" sz="5000" b="1" dirty="0"/>
            </a:br>
            <a:r>
              <a:rPr lang="en-US" sz="5000" b="1" dirty="0">
                <a:solidFill>
                  <a:srgbClr val="FF0000"/>
                </a:solidFill>
              </a:rPr>
              <a:t>B: It looks great!</a:t>
            </a:r>
          </a:p>
        </p:txBody>
      </p:sp>
      <p:pic>
        <p:nvPicPr>
          <p:cNvPr id="4" name="Picture 3">
            <a:extLst>
              <a:ext uri="{FF2B5EF4-FFF2-40B4-BE49-F238E27FC236}">
                <a16:creationId xmlns:a16="http://schemas.microsoft.com/office/drawing/2014/main" id="{6572100A-0077-04D2-EE77-3F3895023646}"/>
              </a:ext>
            </a:extLst>
          </p:cNvPr>
          <p:cNvPicPr>
            <a:picLocks noChangeAspect="1"/>
          </p:cNvPicPr>
          <p:nvPr/>
        </p:nvPicPr>
        <p:blipFill>
          <a:blip r:embed="rId2"/>
          <a:stretch>
            <a:fillRect/>
          </a:stretch>
        </p:blipFill>
        <p:spPr>
          <a:xfrm>
            <a:off x="637835" y="5695663"/>
            <a:ext cx="4901609" cy="749873"/>
          </a:xfrm>
          <a:prstGeom prst="rect">
            <a:avLst/>
          </a:prstGeom>
        </p:spPr>
      </p:pic>
    </p:spTree>
    <p:extLst>
      <p:ext uri="{BB962C8B-B14F-4D97-AF65-F5344CB8AC3E}">
        <p14:creationId xmlns:p14="http://schemas.microsoft.com/office/powerpoint/2010/main" val="833690260"/>
      </p:ext>
    </p:extLst>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6C9C5D-D365-2C09-9555-116F63FC529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F76DE22-E7FB-D521-F596-77FAC9B691C7}"/>
              </a:ext>
            </a:extLst>
          </p:cNvPr>
          <p:cNvSpPr>
            <a:spLocks noGrp="1"/>
          </p:cNvSpPr>
          <p:nvPr>
            <p:ph type="title"/>
          </p:nvPr>
        </p:nvSpPr>
        <p:spPr>
          <a:xfrm>
            <a:off x="680720" y="2182950"/>
            <a:ext cx="11201399" cy="1325563"/>
          </a:xfrm>
        </p:spPr>
        <p:txBody>
          <a:bodyPr>
            <a:normAutofit fontScale="90000"/>
          </a:bodyPr>
          <a:lstStyle/>
          <a:p>
            <a:br>
              <a:rPr lang="en-US" sz="3800" b="1" dirty="0"/>
            </a:br>
            <a:r>
              <a:rPr lang="en-US" sz="3600" b="1" dirty="0"/>
              <a:t>A</a:t>
            </a:r>
            <a:r>
              <a:rPr lang="en-US" sz="3800" b="1" dirty="0"/>
              <a:t>:  I’m so excited to try this restaurant! The online reviews said that the food is really flavorful. </a:t>
            </a:r>
            <a:br>
              <a:rPr lang="en-US" sz="3800" b="1" dirty="0"/>
            </a:br>
            <a:r>
              <a:rPr lang="en-US" sz="3800" b="1" dirty="0">
                <a:solidFill>
                  <a:srgbClr val="FF0000"/>
                </a:solidFill>
              </a:rPr>
              <a:t>B: Me too! I’m glad we decided to come to celebrate your new job.</a:t>
            </a:r>
            <a:br>
              <a:rPr lang="en-US" sz="3800" b="1" dirty="0">
                <a:solidFill>
                  <a:srgbClr val="FF0000"/>
                </a:solidFill>
              </a:rPr>
            </a:br>
            <a:r>
              <a:rPr lang="en-US" sz="3800" b="1" dirty="0">
                <a:solidFill>
                  <a:schemeClr val="tx2">
                    <a:lumMod val="75000"/>
                    <a:lumOff val="25000"/>
                  </a:schemeClr>
                </a:solidFill>
              </a:rPr>
              <a:t>C: Welcome to Martin’s Steakhouse. We don’t have any open tables right now, but I can add you to the waitlist. </a:t>
            </a:r>
            <a:br>
              <a:rPr lang="en-US" sz="3800" b="1" dirty="0">
                <a:solidFill>
                  <a:schemeClr val="tx2">
                    <a:lumMod val="75000"/>
                    <a:lumOff val="25000"/>
                  </a:schemeClr>
                </a:solidFill>
              </a:rPr>
            </a:br>
            <a:r>
              <a:rPr lang="en-US" sz="3800" b="1" dirty="0"/>
              <a:t>A: Oh, how long will that be?</a:t>
            </a:r>
            <a:br>
              <a:rPr lang="en-US" sz="3800" b="1" dirty="0"/>
            </a:br>
            <a:r>
              <a:rPr lang="en-US" sz="3800" b="1" dirty="0">
                <a:solidFill>
                  <a:schemeClr val="tx2">
                    <a:lumMod val="75000"/>
                    <a:lumOff val="25000"/>
                  </a:schemeClr>
                </a:solidFill>
              </a:rPr>
              <a:t>C: It’s about a 15-minute wait until you will be seated.</a:t>
            </a:r>
            <a:br>
              <a:rPr lang="en-US" sz="3800" b="1" dirty="0">
                <a:solidFill>
                  <a:schemeClr val="tx2">
                    <a:lumMod val="75000"/>
                    <a:lumOff val="25000"/>
                  </a:schemeClr>
                </a:solidFill>
              </a:rPr>
            </a:br>
            <a:r>
              <a:rPr lang="en-US" sz="3800" b="1" dirty="0"/>
              <a:t>A: Sure, we can wait. </a:t>
            </a:r>
            <a:br>
              <a:rPr lang="en-US" sz="3800" b="1" dirty="0"/>
            </a:br>
            <a:r>
              <a:rPr lang="en-US" sz="3800" b="1" dirty="0">
                <a:solidFill>
                  <a:schemeClr val="tx2">
                    <a:lumMod val="75000"/>
                    <a:lumOff val="25000"/>
                  </a:schemeClr>
                </a:solidFill>
              </a:rPr>
              <a:t>C: Could I get a name and how many? </a:t>
            </a:r>
            <a:br>
              <a:rPr lang="en-US" sz="3800" b="1" dirty="0">
                <a:solidFill>
                  <a:schemeClr val="tx2">
                    <a:lumMod val="75000"/>
                    <a:lumOff val="25000"/>
                  </a:schemeClr>
                </a:solidFill>
              </a:rPr>
            </a:br>
            <a:r>
              <a:rPr lang="en-US" sz="3800" b="1" dirty="0"/>
              <a:t>A: Jacobsen, party of two.</a:t>
            </a:r>
            <a:endParaRPr lang="en-US" sz="3800" b="1" dirty="0">
              <a:solidFill>
                <a:srgbClr val="FF0000"/>
              </a:solidFill>
            </a:endParaRPr>
          </a:p>
        </p:txBody>
      </p:sp>
      <p:sp>
        <p:nvSpPr>
          <p:cNvPr id="6" name="TextBox 5">
            <a:extLst>
              <a:ext uri="{FF2B5EF4-FFF2-40B4-BE49-F238E27FC236}">
                <a16:creationId xmlns:a16="http://schemas.microsoft.com/office/drawing/2014/main" id="{D3FA11AB-8888-E90E-C231-12F5411953B6}"/>
              </a:ext>
            </a:extLst>
          </p:cNvPr>
          <p:cNvSpPr txBox="1"/>
          <p:nvPr/>
        </p:nvSpPr>
        <p:spPr>
          <a:xfrm>
            <a:off x="680720" y="5913120"/>
            <a:ext cx="2611120" cy="523220"/>
          </a:xfrm>
          <a:prstGeom prst="rect">
            <a:avLst/>
          </a:prstGeom>
          <a:noFill/>
        </p:spPr>
        <p:txBody>
          <a:bodyPr wrap="square" rtlCol="0">
            <a:spAutoFit/>
          </a:bodyPr>
          <a:lstStyle/>
          <a:p>
            <a:r>
              <a:rPr lang="en-US" sz="2800" dirty="0"/>
              <a:t>Dialogue, Part 1</a:t>
            </a:r>
          </a:p>
        </p:txBody>
      </p:sp>
    </p:spTree>
    <p:extLst>
      <p:ext uri="{BB962C8B-B14F-4D97-AF65-F5344CB8AC3E}">
        <p14:creationId xmlns:p14="http://schemas.microsoft.com/office/powerpoint/2010/main" val="1507888317"/>
      </p:ext>
    </p:extLst>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26C532-D4CC-146F-8C5E-E0A737BA22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EBB5DB7-407F-92C0-94D5-3AECB8B69326}"/>
              </a:ext>
            </a:extLst>
          </p:cNvPr>
          <p:cNvSpPr>
            <a:spLocks noGrp="1"/>
          </p:cNvSpPr>
          <p:nvPr>
            <p:ph type="title"/>
          </p:nvPr>
        </p:nvSpPr>
        <p:spPr>
          <a:xfrm>
            <a:off x="572895" y="2190894"/>
            <a:ext cx="10340270" cy="1325563"/>
          </a:xfrm>
        </p:spPr>
        <p:txBody>
          <a:bodyPr>
            <a:normAutofit fontScale="90000"/>
          </a:bodyPr>
          <a:lstStyle/>
          <a:p>
            <a:br>
              <a:rPr lang="en-US" sz="3800" b="1" dirty="0"/>
            </a:br>
            <a:r>
              <a:rPr lang="en-US" sz="3800" b="1" dirty="0"/>
              <a:t/>
            </a:r>
            <a:br>
              <a:rPr lang="en-US" sz="3800" dirty="0"/>
            </a:br>
            <a:r>
              <a:rPr lang="en-US" sz="3800" b="1" dirty="0"/>
              <a:t>A: Wow, this steak is so tender! I can cut it with my fork.</a:t>
            </a:r>
            <a:br>
              <a:rPr lang="en-US" sz="3800" b="1" dirty="0"/>
            </a:br>
            <a:r>
              <a:rPr lang="en-US" sz="3800" b="1" dirty="0">
                <a:solidFill>
                  <a:srgbClr val="FF0000"/>
                </a:solidFill>
              </a:rPr>
              <a:t>B: Mine isn’t as tender as yours.</a:t>
            </a:r>
            <a:br>
              <a:rPr lang="en-US" sz="3800" b="1" dirty="0">
                <a:solidFill>
                  <a:srgbClr val="FF0000"/>
                </a:solidFill>
              </a:rPr>
            </a:br>
            <a:r>
              <a:rPr lang="en-US" sz="3800" b="1" dirty="0"/>
              <a:t>A: That’s because you ordered it cooked well done. Mine is rare.</a:t>
            </a:r>
            <a:br>
              <a:rPr lang="en-US" sz="3800" b="1" dirty="0"/>
            </a:br>
            <a:r>
              <a:rPr lang="en-US" sz="3800" b="1" dirty="0">
                <a:solidFill>
                  <a:srgbClr val="FF0000"/>
                </a:solidFill>
              </a:rPr>
              <a:t>B: Maybe so. Hey, try these mashed potatoes! They’re so savory. I think I could devour three portions of them. Those online reviews were right. There’s something special about this restaurant! </a:t>
            </a:r>
            <a:br>
              <a:rPr lang="en-US" sz="3800" b="1" dirty="0"/>
            </a:br>
            <a:r>
              <a:rPr lang="en-US" sz="3800" b="1" dirty="0">
                <a:solidFill>
                  <a:schemeClr val="tx2">
                    <a:lumMod val="75000"/>
                    <a:lumOff val="25000"/>
                  </a:schemeClr>
                </a:solidFill>
              </a:rPr>
              <a:t>C: Here’s your cheesecake and your ice cream.</a:t>
            </a:r>
          </a:p>
        </p:txBody>
      </p:sp>
      <p:sp>
        <p:nvSpPr>
          <p:cNvPr id="6" name="TextBox 5">
            <a:extLst>
              <a:ext uri="{FF2B5EF4-FFF2-40B4-BE49-F238E27FC236}">
                <a16:creationId xmlns:a16="http://schemas.microsoft.com/office/drawing/2014/main" id="{0761F7BF-AFBA-3A21-AD6E-3591163B925F}"/>
              </a:ext>
            </a:extLst>
          </p:cNvPr>
          <p:cNvSpPr txBox="1"/>
          <p:nvPr/>
        </p:nvSpPr>
        <p:spPr>
          <a:xfrm>
            <a:off x="680720" y="5913120"/>
            <a:ext cx="2611120" cy="523220"/>
          </a:xfrm>
          <a:prstGeom prst="rect">
            <a:avLst/>
          </a:prstGeom>
          <a:noFill/>
        </p:spPr>
        <p:txBody>
          <a:bodyPr wrap="square" rtlCol="0">
            <a:spAutoFit/>
          </a:bodyPr>
          <a:lstStyle/>
          <a:p>
            <a:r>
              <a:rPr lang="en-US" sz="2800" dirty="0"/>
              <a:t>Dialogue, Part 2</a:t>
            </a:r>
          </a:p>
        </p:txBody>
      </p:sp>
      <p:sp>
        <p:nvSpPr>
          <p:cNvPr id="3" name="TextBox 2">
            <a:extLst>
              <a:ext uri="{FF2B5EF4-FFF2-40B4-BE49-F238E27FC236}">
                <a16:creationId xmlns:a16="http://schemas.microsoft.com/office/drawing/2014/main" id="{FF921A28-5479-7F40-5402-31801E9D3DF9}"/>
              </a:ext>
            </a:extLst>
          </p:cNvPr>
          <p:cNvSpPr txBox="1"/>
          <p:nvPr/>
        </p:nvSpPr>
        <p:spPr>
          <a:xfrm>
            <a:off x="1516821" y="540929"/>
            <a:ext cx="3848211" cy="523220"/>
          </a:xfrm>
          <a:prstGeom prst="rect">
            <a:avLst/>
          </a:prstGeom>
          <a:noFill/>
        </p:spPr>
        <p:txBody>
          <a:bodyPr wrap="square" rtlCol="0">
            <a:spAutoFit/>
          </a:bodyPr>
          <a:lstStyle/>
          <a:p>
            <a:r>
              <a:rPr lang="en-US" sz="2800" dirty="0"/>
              <a:t>(later, at their table)</a:t>
            </a:r>
          </a:p>
        </p:txBody>
      </p:sp>
    </p:spTree>
    <p:extLst>
      <p:ext uri="{BB962C8B-B14F-4D97-AF65-F5344CB8AC3E}">
        <p14:creationId xmlns:p14="http://schemas.microsoft.com/office/powerpoint/2010/main" val="2103690640"/>
      </p:ext>
    </p:extLst>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77660D-F998-D501-1E31-93587CF7CE7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72E8765-DFE4-022B-F460-7B3EC44C3C25}"/>
              </a:ext>
            </a:extLst>
          </p:cNvPr>
          <p:cNvSpPr>
            <a:spLocks noGrp="1"/>
          </p:cNvSpPr>
          <p:nvPr>
            <p:ph type="title"/>
          </p:nvPr>
        </p:nvSpPr>
        <p:spPr>
          <a:xfrm>
            <a:off x="781617" y="2173011"/>
            <a:ext cx="11242040" cy="1325563"/>
          </a:xfrm>
        </p:spPr>
        <p:txBody>
          <a:bodyPr>
            <a:normAutofit fontScale="90000"/>
          </a:bodyPr>
          <a:lstStyle/>
          <a:p>
            <a:br>
              <a:rPr lang="en-US" sz="3800" b="1" dirty="0"/>
            </a:br>
            <a:r>
              <a:rPr lang="en-US" sz="3800" b="1" dirty="0"/>
              <a:t>A: I’m sorry, but I didn’t order cheesecake. I ordered chocolate cake.</a:t>
            </a:r>
            <a:br>
              <a:rPr lang="en-US" sz="3800" b="1" dirty="0"/>
            </a:br>
            <a:r>
              <a:rPr lang="en-US" sz="3800" b="1" dirty="0">
                <a:solidFill>
                  <a:schemeClr val="tx2">
                    <a:lumMod val="75000"/>
                    <a:lumOff val="25000"/>
                  </a:schemeClr>
                </a:solidFill>
              </a:rPr>
              <a:t>C: Oh, I apologize. I’ll bring you the right cake in just a moment. Can I get you anything else?</a:t>
            </a:r>
            <a:br>
              <a:rPr lang="en-US" sz="3800" b="1" dirty="0">
                <a:solidFill>
                  <a:schemeClr val="tx2">
                    <a:lumMod val="75000"/>
                    <a:lumOff val="25000"/>
                  </a:schemeClr>
                </a:solidFill>
              </a:rPr>
            </a:br>
            <a:r>
              <a:rPr lang="en-US" sz="3800" b="1" dirty="0"/>
              <a:t>A: Oh no, nothing else for us after these desserts. We’ll be full after that! Could we have the check, please?</a:t>
            </a:r>
            <a:br>
              <a:rPr lang="en-US" sz="3800" b="1" dirty="0"/>
            </a:br>
            <a:r>
              <a:rPr lang="en-US" sz="3800" b="1" dirty="0">
                <a:solidFill>
                  <a:schemeClr val="tx2">
                    <a:lumMod val="75000"/>
                    <a:lumOff val="25000"/>
                  </a:schemeClr>
                </a:solidFill>
              </a:rPr>
              <a:t>C: Checks together or separate?</a:t>
            </a:r>
            <a:br>
              <a:rPr lang="en-US" sz="3800" b="1" dirty="0">
                <a:solidFill>
                  <a:schemeClr val="tx2">
                    <a:lumMod val="75000"/>
                    <a:lumOff val="25000"/>
                  </a:schemeClr>
                </a:solidFill>
              </a:rPr>
            </a:br>
            <a:r>
              <a:rPr lang="en-US" sz="3800" b="1" dirty="0">
                <a:solidFill>
                  <a:srgbClr val="FF0000"/>
                </a:solidFill>
              </a:rPr>
              <a:t>B: Together. It’s on me. We’re celebrating your new job!</a:t>
            </a:r>
            <a:br>
              <a:rPr lang="en-US" sz="3800" b="1" dirty="0">
                <a:solidFill>
                  <a:srgbClr val="FF0000"/>
                </a:solidFill>
              </a:rPr>
            </a:br>
            <a:r>
              <a:rPr lang="en-US" sz="3800" b="1" dirty="0"/>
              <a:t>A: Thanks!</a:t>
            </a:r>
            <a:endParaRPr lang="en-US" sz="3800" b="1" dirty="0">
              <a:solidFill>
                <a:srgbClr val="FF0000"/>
              </a:solidFill>
            </a:endParaRPr>
          </a:p>
        </p:txBody>
      </p:sp>
      <p:sp>
        <p:nvSpPr>
          <p:cNvPr id="6" name="TextBox 5">
            <a:extLst>
              <a:ext uri="{FF2B5EF4-FFF2-40B4-BE49-F238E27FC236}">
                <a16:creationId xmlns:a16="http://schemas.microsoft.com/office/drawing/2014/main" id="{003EADF1-96D4-2995-6227-0A33EA3C4CC7}"/>
              </a:ext>
            </a:extLst>
          </p:cNvPr>
          <p:cNvSpPr txBox="1"/>
          <p:nvPr/>
        </p:nvSpPr>
        <p:spPr>
          <a:xfrm>
            <a:off x="680720" y="5913120"/>
            <a:ext cx="2611120" cy="523220"/>
          </a:xfrm>
          <a:prstGeom prst="rect">
            <a:avLst/>
          </a:prstGeom>
          <a:noFill/>
        </p:spPr>
        <p:txBody>
          <a:bodyPr wrap="square" rtlCol="0">
            <a:spAutoFit/>
          </a:bodyPr>
          <a:lstStyle/>
          <a:p>
            <a:r>
              <a:rPr lang="en-US" sz="2800" dirty="0"/>
              <a:t>Dialogue, Part 3</a:t>
            </a:r>
          </a:p>
        </p:txBody>
      </p:sp>
    </p:spTree>
    <p:extLst>
      <p:ext uri="{BB962C8B-B14F-4D97-AF65-F5344CB8AC3E}">
        <p14:creationId xmlns:p14="http://schemas.microsoft.com/office/powerpoint/2010/main" val="107013592"/>
      </p:ext>
    </p:extLst>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72F7E-B52A-F062-B941-DBA5AB250D8B}"/>
              </a:ext>
            </a:extLst>
          </p:cNvPr>
          <p:cNvSpPr>
            <a:spLocks noGrp="1"/>
          </p:cNvSpPr>
          <p:nvPr>
            <p:ph type="title"/>
          </p:nvPr>
        </p:nvSpPr>
        <p:spPr/>
        <p:txBody>
          <a:bodyPr>
            <a:normAutofit/>
          </a:bodyPr>
          <a:lstStyle/>
          <a:p>
            <a:r>
              <a:rPr lang="en-US" sz="5000" b="1" dirty="0"/>
              <a:t>Lesson 13:  Check the Expiration Date.</a:t>
            </a:r>
          </a:p>
        </p:txBody>
      </p:sp>
      <p:pic>
        <p:nvPicPr>
          <p:cNvPr id="5" name="Content Placeholder 4" descr="A cartoon of a person cooking&#10;&#10;AI-generated content may be incorrect.">
            <a:extLst>
              <a:ext uri="{FF2B5EF4-FFF2-40B4-BE49-F238E27FC236}">
                <a16:creationId xmlns:a16="http://schemas.microsoft.com/office/drawing/2014/main" id="{66AF129D-35A0-08F3-DCEB-F6ECC382ABBB}"/>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944437" y="1690688"/>
            <a:ext cx="10303126" cy="4545497"/>
          </a:xfrm>
        </p:spPr>
      </p:pic>
    </p:spTree>
    <p:extLst>
      <p:ext uri="{BB962C8B-B14F-4D97-AF65-F5344CB8AC3E}">
        <p14:creationId xmlns:p14="http://schemas.microsoft.com/office/powerpoint/2010/main" val="40135163"/>
      </p:ext>
    </p:extLst>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C60315-70E8-5417-4010-F7EB956F61BC}"/>
              </a:ext>
            </a:extLst>
          </p:cNvPr>
          <p:cNvSpPr>
            <a:spLocks noGrp="1"/>
          </p:cNvSpPr>
          <p:nvPr>
            <p:ph type="title"/>
          </p:nvPr>
        </p:nvSpPr>
        <p:spPr/>
        <p:txBody>
          <a:bodyPr>
            <a:normAutofit/>
          </a:bodyPr>
          <a:lstStyle/>
          <a:p>
            <a:pPr algn="ctr"/>
            <a:r>
              <a:rPr lang="en-US" sz="7900" b="1" dirty="0"/>
              <a:t>bacteria</a:t>
            </a:r>
          </a:p>
        </p:txBody>
      </p:sp>
      <p:pic>
        <p:nvPicPr>
          <p:cNvPr id="32" name="Content Placeholder 31">
            <a:extLst>
              <a:ext uri="{FF2B5EF4-FFF2-40B4-BE49-F238E27FC236}">
                <a16:creationId xmlns:a16="http://schemas.microsoft.com/office/drawing/2014/main" id="{062B0C0A-0D0B-D811-F3A5-B5B21C4E12C7}"/>
              </a:ext>
            </a:extLst>
          </p:cNvPr>
          <p:cNvPicPr>
            <a:picLocks noGrp="1" noChangeAspect="1"/>
          </p:cNvPicPr>
          <p:nvPr>
            <p:ph idx="1"/>
          </p:nvPr>
        </p:nvPicPr>
        <p:blipFill>
          <a:blip r:embed="rId2"/>
          <a:stretch>
            <a:fillRect/>
          </a:stretch>
        </p:blipFill>
        <p:spPr>
          <a:xfrm>
            <a:off x="2286000" y="1590260"/>
            <a:ext cx="7817207" cy="5035409"/>
          </a:xfrm>
          <a:prstGeom prst="rect">
            <a:avLst/>
          </a:prstGeom>
        </p:spPr>
      </p:pic>
    </p:spTree>
    <p:extLst>
      <p:ext uri="{BB962C8B-B14F-4D97-AF65-F5344CB8AC3E}">
        <p14:creationId xmlns:p14="http://schemas.microsoft.com/office/powerpoint/2010/main" val="1366729412"/>
      </p:ext>
    </p:extLst>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5A7021-805E-A800-6BC6-C4B04B9D15AC}"/>
              </a:ext>
            </a:extLst>
          </p:cNvPr>
          <p:cNvSpPr>
            <a:spLocks noGrp="1"/>
          </p:cNvSpPr>
          <p:nvPr>
            <p:ph type="title"/>
          </p:nvPr>
        </p:nvSpPr>
        <p:spPr/>
        <p:txBody>
          <a:bodyPr>
            <a:normAutofit/>
          </a:bodyPr>
          <a:lstStyle/>
          <a:p>
            <a:pPr algn="ctr"/>
            <a:r>
              <a:rPr lang="en-US" sz="7900" b="1" dirty="0"/>
              <a:t>poultry</a:t>
            </a:r>
          </a:p>
        </p:txBody>
      </p:sp>
      <p:pic>
        <p:nvPicPr>
          <p:cNvPr id="4" name="Content Placeholder 3">
            <a:extLst>
              <a:ext uri="{FF2B5EF4-FFF2-40B4-BE49-F238E27FC236}">
                <a16:creationId xmlns:a16="http://schemas.microsoft.com/office/drawing/2014/main" id="{5C26C64F-20A2-187E-46C3-36AB97D445C8}"/>
              </a:ext>
            </a:extLst>
          </p:cNvPr>
          <p:cNvPicPr>
            <a:picLocks noGrp="1" noChangeAspect="1"/>
          </p:cNvPicPr>
          <p:nvPr>
            <p:ph idx="1"/>
          </p:nvPr>
        </p:nvPicPr>
        <p:blipFill>
          <a:blip r:embed="rId2"/>
          <a:stretch>
            <a:fillRect/>
          </a:stretch>
        </p:blipFill>
        <p:spPr>
          <a:xfrm>
            <a:off x="1911766" y="1938131"/>
            <a:ext cx="8368467" cy="4375450"/>
          </a:xfrm>
          <a:prstGeom prst="rect">
            <a:avLst/>
          </a:prstGeom>
        </p:spPr>
      </p:pic>
    </p:spTree>
    <p:extLst>
      <p:ext uri="{BB962C8B-B14F-4D97-AF65-F5344CB8AC3E}">
        <p14:creationId xmlns:p14="http://schemas.microsoft.com/office/powerpoint/2010/main" val="3392465107"/>
      </p:ext>
    </p:extLst>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7865A2-87AB-6AAB-A91A-BD5BBD2D3AB0}"/>
              </a:ext>
            </a:extLst>
          </p:cNvPr>
          <p:cNvSpPr>
            <a:spLocks noGrp="1"/>
          </p:cNvSpPr>
          <p:nvPr>
            <p:ph type="title"/>
          </p:nvPr>
        </p:nvSpPr>
        <p:spPr>
          <a:xfrm>
            <a:off x="1146313" y="2313194"/>
            <a:ext cx="10515600" cy="1325563"/>
          </a:xfrm>
        </p:spPr>
        <p:txBody>
          <a:bodyPr>
            <a:noAutofit/>
          </a:bodyPr>
          <a:lstStyle/>
          <a:p>
            <a:r>
              <a:rPr lang="en-US" sz="7900" b="1" dirty="0"/>
              <a:t>expiration</a:t>
            </a:r>
            <a:br>
              <a:rPr lang="en-US" sz="7900" b="1" dirty="0"/>
            </a:br>
            <a:r>
              <a:rPr lang="en-US" sz="7900" b="1" dirty="0"/>
              <a:t>date</a:t>
            </a:r>
          </a:p>
        </p:txBody>
      </p:sp>
      <p:pic>
        <p:nvPicPr>
          <p:cNvPr id="4" name="Content Placeholder 3">
            <a:extLst>
              <a:ext uri="{FF2B5EF4-FFF2-40B4-BE49-F238E27FC236}">
                <a16:creationId xmlns:a16="http://schemas.microsoft.com/office/drawing/2014/main" id="{F0E05F5B-00C9-42B9-DFE7-A32E526AB7F0}"/>
              </a:ext>
            </a:extLst>
          </p:cNvPr>
          <p:cNvPicPr>
            <a:picLocks noGrp="1" noChangeAspect="1"/>
          </p:cNvPicPr>
          <p:nvPr>
            <p:ph idx="1"/>
          </p:nvPr>
        </p:nvPicPr>
        <p:blipFill>
          <a:blip r:embed="rId2">
            <a:clrChange>
              <a:clrFrom>
                <a:srgbClr val="FDFBF8"/>
              </a:clrFrom>
              <a:clrTo>
                <a:srgbClr val="FDFBF8">
                  <a:alpha val="0"/>
                </a:srgbClr>
              </a:clrTo>
            </a:clrChange>
          </a:blip>
          <a:stretch>
            <a:fillRect/>
          </a:stretch>
        </p:blipFill>
        <p:spPr>
          <a:xfrm>
            <a:off x="5907182" y="337930"/>
            <a:ext cx="5811092" cy="6202018"/>
          </a:xfrm>
          <a:prstGeom prst="rect">
            <a:avLst/>
          </a:prstGeom>
        </p:spPr>
      </p:pic>
    </p:spTree>
    <p:extLst>
      <p:ext uri="{BB962C8B-B14F-4D97-AF65-F5344CB8AC3E}">
        <p14:creationId xmlns:p14="http://schemas.microsoft.com/office/powerpoint/2010/main" val="2829211118"/>
      </p:ext>
    </p:extLst>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8AC45C20-AFA9-CBC5-795C-C8983CB70D14}"/>
              </a:ext>
            </a:extLst>
          </p:cNvPr>
          <p:cNvPicPr>
            <a:picLocks noGrp="1" noChangeAspect="1"/>
          </p:cNvPicPr>
          <p:nvPr>
            <p:ph idx="1"/>
          </p:nvPr>
        </p:nvPicPr>
        <p:blipFill>
          <a:blip r:embed="rId2">
            <a:clrChange>
              <a:clrFrom>
                <a:srgbClr val="FFFFFE"/>
              </a:clrFrom>
              <a:clrTo>
                <a:srgbClr val="FFFFFE">
                  <a:alpha val="0"/>
                </a:srgbClr>
              </a:clrTo>
            </a:clrChange>
          </a:blip>
          <a:stretch>
            <a:fillRect/>
          </a:stretch>
        </p:blipFill>
        <p:spPr>
          <a:xfrm>
            <a:off x="314247" y="436011"/>
            <a:ext cx="6906271" cy="5985978"/>
          </a:xfrm>
          <a:prstGeom prst="rect">
            <a:avLst/>
          </a:prstGeom>
        </p:spPr>
      </p:pic>
      <p:sp>
        <p:nvSpPr>
          <p:cNvPr id="2" name="Title 1">
            <a:extLst>
              <a:ext uri="{FF2B5EF4-FFF2-40B4-BE49-F238E27FC236}">
                <a16:creationId xmlns:a16="http://schemas.microsoft.com/office/drawing/2014/main" id="{1940E5C9-39C5-F94A-9E42-269FDD539672}"/>
              </a:ext>
            </a:extLst>
          </p:cNvPr>
          <p:cNvSpPr>
            <a:spLocks noGrp="1"/>
          </p:cNvSpPr>
          <p:nvPr>
            <p:ph type="title"/>
          </p:nvPr>
        </p:nvSpPr>
        <p:spPr>
          <a:xfrm>
            <a:off x="6619461" y="3568148"/>
            <a:ext cx="5817704" cy="1325563"/>
          </a:xfrm>
        </p:spPr>
        <p:txBody>
          <a:bodyPr>
            <a:noAutofit/>
          </a:bodyPr>
          <a:lstStyle/>
          <a:p>
            <a:r>
              <a:rPr lang="en-US" sz="7900" b="1" dirty="0"/>
              <a:t>food</a:t>
            </a:r>
            <a:br>
              <a:rPr lang="en-US" sz="7900" b="1" dirty="0"/>
            </a:br>
            <a:r>
              <a:rPr lang="en-US" sz="7900" b="1" dirty="0"/>
              <a:t>poisoning</a:t>
            </a:r>
          </a:p>
        </p:txBody>
      </p:sp>
    </p:spTree>
    <p:extLst>
      <p:ext uri="{BB962C8B-B14F-4D97-AF65-F5344CB8AC3E}">
        <p14:creationId xmlns:p14="http://schemas.microsoft.com/office/powerpoint/2010/main" val="4293197526"/>
      </p:ext>
    </p:extLst>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D2C0C-4CDD-3AEA-827A-51E1299D936C}"/>
              </a:ext>
            </a:extLst>
          </p:cNvPr>
          <p:cNvSpPr>
            <a:spLocks noGrp="1"/>
          </p:cNvSpPr>
          <p:nvPr>
            <p:ph type="title"/>
          </p:nvPr>
        </p:nvSpPr>
        <p:spPr/>
        <p:txBody>
          <a:bodyPr>
            <a:normAutofit/>
          </a:bodyPr>
          <a:lstStyle/>
          <a:p>
            <a:pPr algn="ctr"/>
            <a:r>
              <a:rPr lang="en-US" sz="7900" b="1" dirty="0"/>
              <a:t>internal temperature</a:t>
            </a:r>
          </a:p>
        </p:txBody>
      </p:sp>
      <p:pic>
        <p:nvPicPr>
          <p:cNvPr id="4" name="Content Placeholder 3">
            <a:extLst>
              <a:ext uri="{FF2B5EF4-FFF2-40B4-BE49-F238E27FC236}">
                <a16:creationId xmlns:a16="http://schemas.microsoft.com/office/drawing/2014/main" id="{98BC3395-CB3B-AEC9-27BE-55E38FE3176E}"/>
              </a:ext>
            </a:extLst>
          </p:cNvPr>
          <p:cNvPicPr>
            <a:picLocks noGrp="1" noChangeAspect="1"/>
          </p:cNvPicPr>
          <p:nvPr>
            <p:ph idx="1"/>
          </p:nvPr>
        </p:nvPicPr>
        <p:blipFill>
          <a:blip r:embed="rId2"/>
          <a:stretch>
            <a:fillRect/>
          </a:stretch>
        </p:blipFill>
        <p:spPr>
          <a:xfrm>
            <a:off x="2842592" y="1561479"/>
            <a:ext cx="6146152" cy="5068028"/>
          </a:xfrm>
          <a:prstGeom prst="rect">
            <a:avLst/>
          </a:prstGeom>
        </p:spPr>
      </p:pic>
    </p:spTree>
    <p:extLst>
      <p:ext uri="{BB962C8B-B14F-4D97-AF65-F5344CB8AC3E}">
        <p14:creationId xmlns:p14="http://schemas.microsoft.com/office/powerpoint/2010/main" val="3441434055"/>
      </p:ext>
    </p:extLst>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39F27C-9206-C9C0-7AC6-F6B26EF81B46}"/>
              </a:ext>
            </a:extLst>
          </p:cNvPr>
          <p:cNvSpPr>
            <a:spLocks noGrp="1"/>
          </p:cNvSpPr>
          <p:nvPr>
            <p:ph type="title"/>
          </p:nvPr>
        </p:nvSpPr>
        <p:spPr>
          <a:xfrm>
            <a:off x="1583635" y="2511977"/>
            <a:ext cx="10515600" cy="1325563"/>
          </a:xfrm>
        </p:spPr>
        <p:txBody>
          <a:bodyPr>
            <a:normAutofit/>
          </a:bodyPr>
          <a:lstStyle/>
          <a:p>
            <a:r>
              <a:rPr lang="en-US" sz="7900" b="1" dirty="0"/>
              <a:t>inedible</a:t>
            </a:r>
          </a:p>
        </p:txBody>
      </p:sp>
      <p:pic>
        <p:nvPicPr>
          <p:cNvPr id="4" name="Content Placeholder 3">
            <a:extLst>
              <a:ext uri="{FF2B5EF4-FFF2-40B4-BE49-F238E27FC236}">
                <a16:creationId xmlns:a16="http://schemas.microsoft.com/office/drawing/2014/main" id="{FF768D64-1C76-9809-15F0-14E58E52BEEA}"/>
              </a:ext>
            </a:extLst>
          </p:cNvPr>
          <p:cNvPicPr>
            <a:picLocks noGrp="1" noChangeAspect="1"/>
          </p:cNvPicPr>
          <p:nvPr>
            <p:ph idx="1"/>
          </p:nvPr>
        </p:nvPicPr>
        <p:blipFill>
          <a:blip r:embed="rId2"/>
          <a:stretch>
            <a:fillRect/>
          </a:stretch>
        </p:blipFill>
        <p:spPr>
          <a:xfrm>
            <a:off x="6096000" y="309340"/>
            <a:ext cx="4989443" cy="6014817"/>
          </a:xfrm>
          <a:prstGeom prst="rect">
            <a:avLst/>
          </a:prstGeom>
        </p:spPr>
      </p:pic>
    </p:spTree>
    <p:extLst>
      <p:ext uri="{BB962C8B-B14F-4D97-AF65-F5344CB8AC3E}">
        <p14:creationId xmlns:p14="http://schemas.microsoft.com/office/powerpoint/2010/main" val="411884687"/>
      </p:ext>
    </p:extLst>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F2A500-9322-AAEA-182A-87946605E228}"/>
              </a:ext>
            </a:extLst>
          </p:cNvPr>
          <p:cNvSpPr>
            <a:spLocks noGrp="1"/>
          </p:cNvSpPr>
          <p:nvPr>
            <p:ph type="title"/>
          </p:nvPr>
        </p:nvSpPr>
        <p:spPr>
          <a:xfrm>
            <a:off x="7345016" y="2631247"/>
            <a:ext cx="2150165" cy="1325563"/>
          </a:xfrm>
        </p:spPr>
        <p:txBody>
          <a:bodyPr>
            <a:normAutofit/>
          </a:bodyPr>
          <a:lstStyle/>
          <a:p>
            <a:r>
              <a:rPr lang="en-US" sz="7900" b="1" dirty="0"/>
              <a:t>off</a:t>
            </a:r>
          </a:p>
        </p:txBody>
      </p:sp>
      <p:pic>
        <p:nvPicPr>
          <p:cNvPr id="4" name="Content Placeholder 3">
            <a:extLst>
              <a:ext uri="{FF2B5EF4-FFF2-40B4-BE49-F238E27FC236}">
                <a16:creationId xmlns:a16="http://schemas.microsoft.com/office/drawing/2014/main" id="{AD1B6B06-90CC-30CB-6A67-8068CFDBF669}"/>
              </a:ext>
            </a:extLst>
          </p:cNvPr>
          <p:cNvPicPr>
            <a:picLocks noGrp="1" noChangeAspect="1"/>
          </p:cNvPicPr>
          <p:nvPr>
            <p:ph idx="1"/>
          </p:nvPr>
        </p:nvPicPr>
        <p:blipFill>
          <a:blip r:embed="rId2"/>
          <a:stretch>
            <a:fillRect/>
          </a:stretch>
        </p:blipFill>
        <p:spPr>
          <a:xfrm>
            <a:off x="1399370" y="365642"/>
            <a:ext cx="4920067" cy="5856771"/>
          </a:xfrm>
          <a:prstGeom prst="rect">
            <a:avLst/>
          </a:prstGeom>
        </p:spPr>
      </p:pic>
    </p:spTree>
    <p:extLst>
      <p:ext uri="{BB962C8B-B14F-4D97-AF65-F5344CB8AC3E}">
        <p14:creationId xmlns:p14="http://schemas.microsoft.com/office/powerpoint/2010/main" val="153752807"/>
      </p:ext>
    </p:extLst>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31756DCC-3E8B-CD48-E3D3-C33591F1F68B}"/>
              </a:ext>
            </a:extLst>
          </p:cNvPr>
          <p:cNvPicPr>
            <a:picLocks noGrp="1" noChangeAspect="1"/>
          </p:cNvPicPr>
          <p:nvPr>
            <p:ph idx="1"/>
          </p:nvPr>
        </p:nvPicPr>
        <p:blipFill>
          <a:blip r:embed="rId2"/>
          <a:stretch>
            <a:fillRect/>
          </a:stretch>
        </p:blipFill>
        <p:spPr>
          <a:xfrm>
            <a:off x="904460" y="965065"/>
            <a:ext cx="8806166" cy="5356221"/>
          </a:xfrm>
          <a:prstGeom prst="rect">
            <a:avLst/>
          </a:prstGeom>
        </p:spPr>
      </p:pic>
      <p:sp>
        <p:nvSpPr>
          <p:cNvPr id="2" name="Title 1">
            <a:extLst>
              <a:ext uri="{FF2B5EF4-FFF2-40B4-BE49-F238E27FC236}">
                <a16:creationId xmlns:a16="http://schemas.microsoft.com/office/drawing/2014/main" id="{794FBC53-D6F0-37E2-D126-30F4638B270C}"/>
              </a:ext>
            </a:extLst>
          </p:cNvPr>
          <p:cNvSpPr>
            <a:spLocks noGrp="1"/>
          </p:cNvSpPr>
          <p:nvPr>
            <p:ph type="title"/>
          </p:nvPr>
        </p:nvSpPr>
        <p:spPr>
          <a:xfrm>
            <a:off x="8267795" y="2183987"/>
            <a:ext cx="2885661" cy="1325563"/>
          </a:xfrm>
        </p:spPr>
        <p:txBody>
          <a:bodyPr>
            <a:normAutofit/>
          </a:bodyPr>
          <a:lstStyle/>
          <a:p>
            <a:pPr algn="ctr"/>
            <a:r>
              <a:rPr lang="en-US" sz="7900" b="1" dirty="0"/>
              <a:t>raw</a:t>
            </a:r>
          </a:p>
        </p:txBody>
      </p:sp>
    </p:spTree>
    <p:extLst>
      <p:ext uri="{BB962C8B-B14F-4D97-AF65-F5344CB8AC3E}">
        <p14:creationId xmlns:p14="http://schemas.microsoft.com/office/powerpoint/2010/main" val="1333901887"/>
      </p:ext>
    </p:extLst>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EA48E8-1CCF-A426-6E1C-E5A8788B08C7}"/>
              </a:ext>
            </a:extLst>
          </p:cNvPr>
          <p:cNvSpPr>
            <a:spLocks noGrp="1"/>
          </p:cNvSpPr>
          <p:nvPr>
            <p:ph type="title"/>
          </p:nvPr>
        </p:nvSpPr>
        <p:spPr>
          <a:xfrm>
            <a:off x="1113182" y="2859847"/>
            <a:ext cx="10515600" cy="1325563"/>
          </a:xfrm>
        </p:spPr>
        <p:txBody>
          <a:bodyPr>
            <a:normAutofit/>
          </a:bodyPr>
          <a:lstStyle/>
          <a:p>
            <a:r>
              <a:rPr lang="en-US" sz="7900" b="1" dirty="0"/>
              <a:t>rotten</a:t>
            </a:r>
          </a:p>
        </p:txBody>
      </p:sp>
      <p:pic>
        <p:nvPicPr>
          <p:cNvPr id="4" name="Content Placeholder 3">
            <a:extLst>
              <a:ext uri="{FF2B5EF4-FFF2-40B4-BE49-F238E27FC236}">
                <a16:creationId xmlns:a16="http://schemas.microsoft.com/office/drawing/2014/main" id="{E0DCF8FC-859A-405E-D8D1-DD3B83D9D879}"/>
              </a:ext>
            </a:extLst>
          </p:cNvPr>
          <p:cNvPicPr>
            <a:picLocks noGrp="1" noChangeAspect="1"/>
          </p:cNvPicPr>
          <p:nvPr>
            <p:ph idx="1"/>
          </p:nvPr>
        </p:nvPicPr>
        <p:blipFill>
          <a:blip r:embed="rId2"/>
          <a:stretch>
            <a:fillRect/>
          </a:stretch>
        </p:blipFill>
        <p:spPr>
          <a:xfrm>
            <a:off x="4208658" y="709336"/>
            <a:ext cx="7420124" cy="5439327"/>
          </a:xfrm>
          <a:prstGeom prst="rect">
            <a:avLst/>
          </a:prstGeom>
        </p:spPr>
      </p:pic>
    </p:spTree>
    <p:extLst>
      <p:ext uri="{BB962C8B-B14F-4D97-AF65-F5344CB8AC3E}">
        <p14:creationId xmlns:p14="http://schemas.microsoft.com/office/powerpoint/2010/main" val="3826392388"/>
      </p:ext>
    </p:extLst>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9F8281-426D-58FD-08F3-1E87AC72D146}"/>
              </a:ext>
            </a:extLst>
          </p:cNvPr>
          <p:cNvSpPr>
            <a:spLocks noGrp="1"/>
          </p:cNvSpPr>
          <p:nvPr>
            <p:ph type="title"/>
          </p:nvPr>
        </p:nvSpPr>
        <p:spPr>
          <a:xfrm>
            <a:off x="1593574" y="2442403"/>
            <a:ext cx="10515600" cy="1325563"/>
          </a:xfrm>
        </p:spPr>
        <p:txBody>
          <a:bodyPr>
            <a:normAutofit/>
          </a:bodyPr>
          <a:lstStyle/>
          <a:p>
            <a:r>
              <a:rPr lang="en-US" sz="7900" b="1" dirty="0"/>
              <a:t>contain</a:t>
            </a:r>
          </a:p>
        </p:txBody>
      </p:sp>
      <p:pic>
        <p:nvPicPr>
          <p:cNvPr id="4" name="Content Placeholder 3">
            <a:extLst>
              <a:ext uri="{FF2B5EF4-FFF2-40B4-BE49-F238E27FC236}">
                <a16:creationId xmlns:a16="http://schemas.microsoft.com/office/drawing/2014/main" id="{9A02D958-39C5-53E7-F939-3A998426BAE0}"/>
              </a:ext>
            </a:extLst>
          </p:cNvPr>
          <p:cNvPicPr>
            <a:picLocks noGrp="1" noChangeAspect="1"/>
          </p:cNvPicPr>
          <p:nvPr>
            <p:ph idx="1"/>
          </p:nvPr>
        </p:nvPicPr>
        <p:blipFill>
          <a:blip r:embed="rId2"/>
          <a:stretch>
            <a:fillRect/>
          </a:stretch>
        </p:blipFill>
        <p:spPr>
          <a:xfrm>
            <a:off x="5973418" y="264422"/>
            <a:ext cx="4899992" cy="6329156"/>
          </a:xfrm>
          <a:prstGeom prst="rect">
            <a:avLst/>
          </a:prstGeom>
        </p:spPr>
      </p:pic>
    </p:spTree>
    <p:extLst>
      <p:ext uri="{BB962C8B-B14F-4D97-AF65-F5344CB8AC3E}">
        <p14:creationId xmlns:p14="http://schemas.microsoft.com/office/powerpoint/2010/main" val="772736907"/>
      </p:ext>
    </p:extLst>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8C9E49-E7BE-9D75-D798-B9A3BD356E04}"/>
              </a:ext>
            </a:extLst>
          </p:cNvPr>
          <p:cNvSpPr>
            <a:spLocks noGrp="1"/>
          </p:cNvSpPr>
          <p:nvPr>
            <p:ph type="title"/>
          </p:nvPr>
        </p:nvSpPr>
        <p:spPr/>
        <p:txBody>
          <a:bodyPr>
            <a:normAutofit/>
          </a:bodyPr>
          <a:lstStyle/>
          <a:p>
            <a:pPr algn="ctr"/>
            <a:r>
              <a:rPr lang="en-US" sz="7900" b="1" dirty="0"/>
              <a:t>spoil</a:t>
            </a:r>
          </a:p>
        </p:txBody>
      </p:sp>
      <p:sp>
        <p:nvSpPr>
          <p:cNvPr id="3" name="Content Placeholder 2">
            <a:extLst>
              <a:ext uri="{FF2B5EF4-FFF2-40B4-BE49-F238E27FC236}">
                <a16:creationId xmlns:a16="http://schemas.microsoft.com/office/drawing/2014/main" id="{58BE9E2E-2812-56AF-0496-77F0FD0FDC95}"/>
              </a:ext>
            </a:extLst>
          </p:cNvPr>
          <p:cNvSpPr>
            <a:spLocks noGrp="1"/>
          </p:cNvSpPr>
          <p:nvPr>
            <p:ph idx="1"/>
          </p:nvPr>
        </p:nvSpPr>
        <p:spPr/>
        <p:txBody>
          <a:bodyPr/>
          <a:lstStyle/>
          <a:p>
            <a:endParaRPr lang="en-US"/>
          </a:p>
        </p:txBody>
      </p:sp>
      <p:pic>
        <p:nvPicPr>
          <p:cNvPr id="4" name="Picture 3">
            <a:extLst>
              <a:ext uri="{FF2B5EF4-FFF2-40B4-BE49-F238E27FC236}">
                <a16:creationId xmlns:a16="http://schemas.microsoft.com/office/drawing/2014/main" id="{B0DF6F7E-0BE5-F943-9306-12A581AC9B9E}"/>
              </a:ext>
            </a:extLst>
          </p:cNvPr>
          <p:cNvPicPr>
            <a:picLocks noChangeAspect="1"/>
          </p:cNvPicPr>
          <p:nvPr/>
        </p:nvPicPr>
        <p:blipFill>
          <a:blip r:embed="rId2"/>
          <a:stretch>
            <a:fillRect/>
          </a:stretch>
        </p:blipFill>
        <p:spPr>
          <a:xfrm>
            <a:off x="1759226" y="1825625"/>
            <a:ext cx="8875604" cy="4503840"/>
          </a:xfrm>
          <a:prstGeom prst="rect">
            <a:avLst/>
          </a:prstGeom>
        </p:spPr>
      </p:pic>
    </p:spTree>
    <p:extLst>
      <p:ext uri="{BB962C8B-B14F-4D97-AF65-F5344CB8AC3E}">
        <p14:creationId xmlns:p14="http://schemas.microsoft.com/office/powerpoint/2010/main" val="2791283237"/>
      </p:ext>
    </p:extLst>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FDAB54CF-84FD-8C75-207F-F4EF1AD67351}"/>
              </a:ext>
            </a:extLst>
          </p:cNvPr>
          <p:cNvPicPr>
            <a:picLocks noGrp="1" noChangeAspect="1"/>
          </p:cNvPicPr>
          <p:nvPr>
            <p:ph idx="1"/>
          </p:nvPr>
        </p:nvPicPr>
        <p:blipFill>
          <a:blip r:embed="rId2"/>
          <a:stretch>
            <a:fillRect/>
          </a:stretch>
        </p:blipFill>
        <p:spPr>
          <a:xfrm>
            <a:off x="838199" y="528283"/>
            <a:ext cx="5257801" cy="5801433"/>
          </a:xfrm>
          <a:prstGeom prst="rect">
            <a:avLst/>
          </a:prstGeom>
        </p:spPr>
      </p:pic>
      <p:sp>
        <p:nvSpPr>
          <p:cNvPr id="2" name="Title 1">
            <a:extLst>
              <a:ext uri="{FF2B5EF4-FFF2-40B4-BE49-F238E27FC236}">
                <a16:creationId xmlns:a16="http://schemas.microsoft.com/office/drawing/2014/main" id="{ECCC31A7-EF97-B8D2-A00E-46D9E7A8A876}"/>
              </a:ext>
            </a:extLst>
          </p:cNvPr>
          <p:cNvSpPr>
            <a:spLocks noGrp="1"/>
          </p:cNvSpPr>
          <p:nvPr>
            <p:ph type="title"/>
          </p:nvPr>
        </p:nvSpPr>
        <p:spPr>
          <a:xfrm>
            <a:off x="6755830" y="2611369"/>
            <a:ext cx="5011879" cy="1325563"/>
          </a:xfrm>
        </p:spPr>
        <p:txBody>
          <a:bodyPr>
            <a:normAutofit fontScale="90000"/>
          </a:bodyPr>
          <a:lstStyle/>
          <a:p>
            <a:r>
              <a:rPr lang="en-US" sz="7900" b="1" dirty="0"/>
              <a:t>sick </a:t>
            </a:r>
            <a:br>
              <a:rPr lang="en-US" sz="7900" b="1" dirty="0"/>
            </a:br>
            <a:r>
              <a:rPr lang="en-US" sz="7900" b="1" dirty="0"/>
              <a:t>to my stomach</a:t>
            </a:r>
          </a:p>
        </p:txBody>
      </p:sp>
    </p:spTree>
    <p:extLst>
      <p:ext uri="{BB962C8B-B14F-4D97-AF65-F5344CB8AC3E}">
        <p14:creationId xmlns:p14="http://schemas.microsoft.com/office/powerpoint/2010/main" val="611263160"/>
      </p:ext>
    </p:extLst>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403D8A-6648-F3C6-5199-4A7BB54C2C0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FA0C422-3A5B-A9E6-2057-5BB4230BED09}"/>
              </a:ext>
            </a:extLst>
          </p:cNvPr>
          <p:cNvSpPr>
            <a:spLocks noGrp="1"/>
          </p:cNvSpPr>
          <p:nvPr>
            <p:ph type="title"/>
          </p:nvPr>
        </p:nvSpPr>
        <p:spPr>
          <a:xfrm>
            <a:off x="786923" y="2204956"/>
            <a:ext cx="10935328" cy="1325563"/>
          </a:xfrm>
        </p:spPr>
        <p:txBody>
          <a:bodyPr>
            <a:noAutofit/>
          </a:bodyPr>
          <a:lstStyle/>
          <a:p>
            <a:r>
              <a:rPr lang="en-US" sz="5000" b="1" dirty="0"/>
              <a:t>A:  I’m not sure if this food is safe to eat.</a:t>
            </a:r>
            <a:br>
              <a:rPr lang="en-US" sz="5000" b="1" dirty="0"/>
            </a:br>
            <a:br>
              <a:rPr lang="en-US" sz="5000" b="1" dirty="0"/>
            </a:br>
            <a:r>
              <a:rPr lang="en-US" sz="5000" b="1" dirty="0">
                <a:solidFill>
                  <a:srgbClr val="FF0000"/>
                </a:solidFill>
              </a:rPr>
              <a:t>B: I agree. It looks </a:t>
            </a:r>
            <a:r>
              <a:rPr lang="en-US" sz="5000" b="1" u="sng" dirty="0">
                <a:solidFill>
                  <a:srgbClr val="FF0000"/>
                </a:solidFill>
              </a:rPr>
              <a:t>spoiled</a:t>
            </a:r>
            <a:r>
              <a:rPr lang="en-US" sz="5000" b="1" dirty="0">
                <a:solidFill>
                  <a:srgbClr val="FF0000"/>
                </a:solidFill>
              </a:rPr>
              <a:t>.</a:t>
            </a:r>
          </a:p>
        </p:txBody>
      </p:sp>
      <p:pic>
        <p:nvPicPr>
          <p:cNvPr id="4" name="Picture 3">
            <a:extLst>
              <a:ext uri="{FF2B5EF4-FFF2-40B4-BE49-F238E27FC236}">
                <a16:creationId xmlns:a16="http://schemas.microsoft.com/office/drawing/2014/main" id="{CD78FB0B-B229-AF52-B0C1-99D22B47D374}"/>
              </a:ext>
            </a:extLst>
          </p:cNvPr>
          <p:cNvPicPr>
            <a:picLocks noChangeAspect="1"/>
          </p:cNvPicPr>
          <p:nvPr/>
        </p:nvPicPr>
        <p:blipFill>
          <a:blip r:embed="rId2"/>
          <a:stretch>
            <a:fillRect/>
          </a:stretch>
        </p:blipFill>
        <p:spPr>
          <a:xfrm>
            <a:off x="637835" y="5695663"/>
            <a:ext cx="4901609" cy="749873"/>
          </a:xfrm>
          <a:prstGeom prst="rect">
            <a:avLst/>
          </a:prstGeom>
        </p:spPr>
      </p:pic>
    </p:spTree>
    <p:extLst>
      <p:ext uri="{BB962C8B-B14F-4D97-AF65-F5344CB8AC3E}">
        <p14:creationId xmlns:p14="http://schemas.microsoft.com/office/powerpoint/2010/main" val="2852689417"/>
      </p:ext>
    </p:extLst>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479F11-32B8-31A8-D06B-124AC8D0F0E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40720C-F49A-4C56-E07D-2341DD0BE5A9}"/>
              </a:ext>
            </a:extLst>
          </p:cNvPr>
          <p:cNvSpPr>
            <a:spLocks noGrp="1"/>
          </p:cNvSpPr>
          <p:nvPr>
            <p:ph type="title"/>
          </p:nvPr>
        </p:nvSpPr>
        <p:spPr>
          <a:xfrm>
            <a:off x="572895" y="2182950"/>
            <a:ext cx="11242040" cy="1325563"/>
          </a:xfrm>
        </p:spPr>
        <p:txBody>
          <a:bodyPr>
            <a:normAutofit fontScale="90000"/>
          </a:bodyPr>
          <a:lstStyle/>
          <a:p>
            <a:br>
              <a:rPr lang="en-US" sz="3800" b="1" dirty="0"/>
            </a:br>
            <a:r>
              <a:rPr lang="en-US" sz="3800" b="1" dirty="0"/>
              <a:t>A: Hey, are you okay? You don’t look so good.</a:t>
            </a:r>
            <a:br>
              <a:rPr lang="en-US" sz="3800" b="1" dirty="0"/>
            </a:br>
            <a:r>
              <a:rPr lang="en-US" sz="3800" b="1" dirty="0">
                <a:solidFill>
                  <a:srgbClr val="FF0000"/>
                </a:solidFill>
              </a:rPr>
              <a:t>B: Well, I’m feeling better now, but I was really sick last night.</a:t>
            </a:r>
            <a:br>
              <a:rPr lang="en-US" sz="3800" b="1" dirty="0">
                <a:solidFill>
                  <a:srgbClr val="FF0000"/>
                </a:solidFill>
              </a:rPr>
            </a:br>
            <a:r>
              <a:rPr lang="en-US" sz="3800" b="1" dirty="0"/>
              <a:t>A: Oh, no. What happened?</a:t>
            </a:r>
            <a:br>
              <a:rPr lang="en-US" sz="3800" b="1" dirty="0"/>
            </a:br>
            <a:r>
              <a:rPr lang="en-US" sz="3800" b="1" dirty="0">
                <a:solidFill>
                  <a:srgbClr val="FF0000"/>
                </a:solidFill>
              </a:rPr>
              <a:t>B: I think I had food poisoning. I ate some food that had been in my fridge for a while. It looked okay, but I guess it had spoiled because later, I was sick to my stomach and I didn’t sleep all night! </a:t>
            </a:r>
            <a:br>
              <a:rPr lang="en-US" sz="3800" b="1" dirty="0"/>
            </a:br>
            <a:r>
              <a:rPr lang="en-US" sz="3800" b="1" dirty="0"/>
              <a:t>A: I’m so sorry. That’s no fun at all.</a:t>
            </a:r>
            <a:br>
              <a:rPr lang="en-US" sz="3800" b="1" dirty="0"/>
            </a:br>
            <a:r>
              <a:rPr lang="en-US" sz="3800" b="1" dirty="0">
                <a:solidFill>
                  <a:srgbClr val="FF0000"/>
                </a:solidFill>
              </a:rPr>
              <a:t>B: You work in a restaurant. Tell me, how do I know if something is inedible?</a:t>
            </a:r>
          </a:p>
        </p:txBody>
      </p:sp>
      <p:sp>
        <p:nvSpPr>
          <p:cNvPr id="6" name="TextBox 5">
            <a:extLst>
              <a:ext uri="{FF2B5EF4-FFF2-40B4-BE49-F238E27FC236}">
                <a16:creationId xmlns:a16="http://schemas.microsoft.com/office/drawing/2014/main" id="{BDED9794-3912-8448-23D1-0A3CD6A4ADEC}"/>
              </a:ext>
            </a:extLst>
          </p:cNvPr>
          <p:cNvSpPr txBox="1"/>
          <p:nvPr/>
        </p:nvSpPr>
        <p:spPr>
          <a:xfrm>
            <a:off x="680720" y="5913120"/>
            <a:ext cx="2611120" cy="523220"/>
          </a:xfrm>
          <a:prstGeom prst="rect">
            <a:avLst/>
          </a:prstGeom>
          <a:noFill/>
        </p:spPr>
        <p:txBody>
          <a:bodyPr wrap="square" rtlCol="0">
            <a:spAutoFit/>
          </a:bodyPr>
          <a:lstStyle/>
          <a:p>
            <a:r>
              <a:rPr lang="en-US" sz="2800" dirty="0"/>
              <a:t>Dialogue, Part 1</a:t>
            </a:r>
          </a:p>
        </p:txBody>
      </p:sp>
    </p:spTree>
    <p:extLst>
      <p:ext uri="{BB962C8B-B14F-4D97-AF65-F5344CB8AC3E}">
        <p14:creationId xmlns:p14="http://schemas.microsoft.com/office/powerpoint/2010/main" val="3673887734"/>
      </p:ext>
    </p:extLst>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3B887E-CDF6-20F8-CA10-01FF639AA64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FC37B96-C3DD-465E-DF1A-5082008EB17C}"/>
              </a:ext>
            </a:extLst>
          </p:cNvPr>
          <p:cNvSpPr>
            <a:spLocks noGrp="1"/>
          </p:cNvSpPr>
          <p:nvPr>
            <p:ph type="title"/>
          </p:nvPr>
        </p:nvSpPr>
        <p:spPr>
          <a:xfrm>
            <a:off x="802971" y="2381733"/>
            <a:ext cx="11242040" cy="1325563"/>
          </a:xfrm>
        </p:spPr>
        <p:txBody>
          <a:bodyPr>
            <a:normAutofit fontScale="90000"/>
          </a:bodyPr>
          <a:lstStyle/>
          <a:p>
            <a:br>
              <a:rPr lang="en-US" sz="3800" b="1" dirty="0"/>
            </a:br>
            <a:r>
              <a:rPr lang="en-US" sz="3800" b="1" dirty="0"/>
              <a:t>A: : It depends on the type of food. You have to be really careful with meat and poultry. I always use a meat thermometer when I cook to check if the internal temperature is high enough. That way, I know it’s cooked through and not raw in the middle. If you cook it completely, it kills any bacteria that might be inside. I also put cooked </a:t>
            </a:r>
            <a:br>
              <a:rPr lang="en-US" sz="3800" b="1" dirty="0"/>
            </a:br>
            <a:r>
              <a:rPr lang="en-US" sz="3800" b="1" dirty="0"/>
              <a:t>meat in the freezer if I’m not going to eat it within the next three days.</a:t>
            </a:r>
            <a:br>
              <a:rPr lang="en-US" sz="3800" b="1" dirty="0"/>
            </a:br>
            <a:r>
              <a:rPr lang="en-US" sz="3800" b="1" dirty="0">
                <a:solidFill>
                  <a:srgbClr val="FF0000"/>
                </a:solidFill>
              </a:rPr>
              <a:t>B: What about foods that don’t have meat?</a:t>
            </a:r>
            <a:br>
              <a:rPr lang="en-US" sz="3800" b="1" dirty="0">
                <a:solidFill>
                  <a:srgbClr val="FF0000"/>
                </a:solidFill>
              </a:rPr>
            </a:br>
            <a:r>
              <a:rPr lang="en-US" sz="3800" b="1" dirty="0"/>
              <a:t/>
            </a:r>
            <a:endParaRPr lang="en-US" sz="3800" b="1" dirty="0">
              <a:solidFill>
                <a:srgbClr val="FF0000"/>
              </a:solidFill>
            </a:endParaRPr>
          </a:p>
        </p:txBody>
      </p:sp>
      <p:sp>
        <p:nvSpPr>
          <p:cNvPr id="6" name="TextBox 5">
            <a:extLst>
              <a:ext uri="{FF2B5EF4-FFF2-40B4-BE49-F238E27FC236}">
                <a16:creationId xmlns:a16="http://schemas.microsoft.com/office/drawing/2014/main" id="{9816A256-F123-91D3-274D-309C33896928}"/>
              </a:ext>
            </a:extLst>
          </p:cNvPr>
          <p:cNvSpPr txBox="1"/>
          <p:nvPr/>
        </p:nvSpPr>
        <p:spPr>
          <a:xfrm>
            <a:off x="680720" y="5913120"/>
            <a:ext cx="2611120" cy="523220"/>
          </a:xfrm>
          <a:prstGeom prst="rect">
            <a:avLst/>
          </a:prstGeom>
          <a:noFill/>
        </p:spPr>
        <p:txBody>
          <a:bodyPr wrap="square" rtlCol="0">
            <a:spAutoFit/>
          </a:bodyPr>
          <a:lstStyle/>
          <a:p>
            <a:r>
              <a:rPr lang="en-US" sz="2800" dirty="0"/>
              <a:t>Dialogue, Part 2</a:t>
            </a:r>
          </a:p>
        </p:txBody>
      </p:sp>
    </p:spTree>
    <p:extLst>
      <p:ext uri="{BB962C8B-B14F-4D97-AF65-F5344CB8AC3E}">
        <p14:creationId xmlns:p14="http://schemas.microsoft.com/office/powerpoint/2010/main" val="3245887864"/>
      </p:ext>
    </p:extLst>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C8CFB5-E461-28D5-F9F1-95808DDA18A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091789A-0C4E-B947-8E63-1B3050211514}"/>
              </a:ext>
            </a:extLst>
          </p:cNvPr>
          <p:cNvSpPr>
            <a:spLocks noGrp="1"/>
          </p:cNvSpPr>
          <p:nvPr>
            <p:ph type="title"/>
          </p:nvPr>
        </p:nvSpPr>
        <p:spPr>
          <a:xfrm>
            <a:off x="562956" y="2103437"/>
            <a:ext cx="11242040" cy="1325563"/>
          </a:xfrm>
        </p:spPr>
        <p:txBody>
          <a:bodyPr>
            <a:normAutofit fontScale="90000"/>
          </a:bodyPr>
          <a:lstStyle/>
          <a:p>
            <a:br>
              <a:rPr lang="en-US" sz="3800" b="1" dirty="0"/>
            </a:br>
            <a:r>
              <a:rPr lang="en-US" sz="3800" b="1" dirty="0"/>
              <a:t>A: It’s important to check the expiration dates on your food packages and read the label to see if they contain any ingredients that need to stay in the refrigerator. You </a:t>
            </a:r>
            <a:br>
              <a:rPr lang="en-US" sz="3800" b="1" dirty="0"/>
            </a:br>
            <a:r>
              <a:rPr lang="en-US" sz="3800" b="1" dirty="0"/>
              <a:t>also should look at and smell food that has been in the refrigerator for a few days to notice if it seems off. And, of course, you should always throw away anything that is rotten. </a:t>
            </a:r>
            <a:br>
              <a:rPr lang="en-US" sz="3800" b="1" dirty="0"/>
            </a:br>
            <a:r>
              <a:rPr lang="en-US" sz="3800" b="1" dirty="0">
                <a:solidFill>
                  <a:srgbClr val="FF0000"/>
                </a:solidFill>
              </a:rPr>
              <a:t>B: I guess I’d better be more careful after this. I don’t want to get sick again!</a:t>
            </a:r>
          </a:p>
        </p:txBody>
      </p:sp>
      <p:sp>
        <p:nvSpPr>
          <p:cNvPr id="6" name="TextBox 5">
            <a:extLst>
              <a:ext uri="{FF2B5EF4-FFF2-40B4-BE49-F238E27FC236}">
                <a16:creationId xmlns:a16="http://schemas.microsoft.com/office/drawing/2014/main" id="{DB17AAA8-ACCF-9268-6EC4-A48C76E83A5B}"/>
              </a:ext>
            </a:extLst>
          </p:cNvPr>
          <p:cNvSpPr txBox="1"/>
          <p:nvPr/>
        </p:nvSpPr>
        <p:spPr>
          <a:xfrm>
            <a:off x="680720" y="5913120"/>
            <a:ext cx="2611120" cy="523220"/>
          </a:xfrm>
          <a:prstGeom prst="rect">
            <a:avLst/>
          </a:prstGeom>
          <a:noFill/>
        </p:spPr>
        <p:txBody>
          <a:bodyPr wrap="square" rtlCol="0">
            <a:spAutoFit/>
          </a:bodyPr>
          <a:lstStyle/>
          <a:p>
            <a:r>
              <a:rPr lang="en-US" sz="2800" dirty="0"/>
              <a:t>Dialogue, Part 3</a:t>
            </a:r>
          </a:p>
        </p:txBody>
      </p:sp>
    </p:spTree>
    <p:extLst>
      <p:ext uri="{BB962C8B-B14F-4D97-AF65-F5344CB8AC3E}">
        <p14:creationId xmlns:p14="http://schemas.microsoft.com/office/powerpoint/2010/main" val="1300259334"/>
      </p:ext>
    </p:extLst>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913E4E-99B5-8A45-9E9E-77360424DD26}"/>
              </a:ext>
            </a:extLst>
          </p:cNvPr>
          <p:cNvSpPr>
            <a:spLocks noGrp="1"/>
          </p:cNvSpPr>
          <p:nvPr>
            <p:ph type="title"/>
          </p:nvPr>
        </p:nvSpPr>
        <p:spPr>
          <a:xfrm>
            <a:off x="485588" y="2313193"/>
            <a:ext cx="10515600" cy="1325563"/>
          </a:xfrm>
        </p:spPr>
        <p:txBody>
          <a:bodyPr>
            <a:normAutofit fontScale="90000"/>
          </a:bodyPr>
          <a:lstStyle/>
          <a:p>
            <a:r>
              <a:rPr lang="en-US" sz="6300" b="1" dirty="0"/>
              <a:t>Unit 4:</a:t>
            </a:r>
            <a:br>
              <a:rPr lang="en-US" sz="6300" b="1" dirty="0"/>
            </a:br>
            <a:r>
              <a:rPr lang="en-US" sz="6300" b="1" dirty="0"/>
              <a:t>May I See </a:t>
            </a:r>
            <a:br>
              <a:rPr lang="en-US" sz="6300" b="1" dirty="0"/>
            </a:br>
            <a:r>
              <a:rPr lang="en-US" sz="6300" b="1" dirty="0"/>
              <a:t>Your </a:t>
            </a:r>
            <a:br>
              <a:rPr lang="en-US" sz="6300" b="1" dirty="0"/>
            </a:br>
            <a:r>
              <a:rPr lang="en-US" sz="6300" b="1" dirty="0"/>
              <a:t>Insurance Card, </a:t>
            </a:r>
            <a:br>
              <a:rPr lang="en-US" sz="6300" b="1" dirty="0"/>
            </a:br>
            <a:r>
              <a:rPr lang="en-US" sz="6300" b="1" dirty="0"/>
              <a:t>Please?</a:t>
            </a:r>
          </a:p>
        </p:txBody>
      </p:sp>
      <p:pic>
        <p:nvPicPr>
          <p:cNvPr id="5" name="Content Placeholder 4" descr="A cartoon of a hospital emergency department&#10;&#10;AI-generated content may be incorrect.">
            <a:extLst>
              <a:ext uri="{FF2B5EF4-FFF2-40B4-BE49-F238E27FC236}">
                <a16:creationId xmlns:a16="http://schemas.microsoft.com/office/drawing/2014/main" id="{90C3DB44-F549-4882-A492-F74FFBE8334C}"/>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5743388" y="436165"/>
            <a:ext cx="5985669" cy="5985669"/>
          </a:xfrm>
        </p:spPr>
      </p:pic>
    </p:spTree>
    <p:extLst>
      <p:ext uri="{BB962C8B-B14F-4D97-AF65-F5344CB8AC3E}">
        <p14:creationId xmlns:p14="http://schemas.microsoft.com/office/powerpoint/2010/main" val="3657276610"/>
      </p:ext>
    </p:extLst>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2D5FCB-1487-0296-4888-27564A14F370}"/>
              </a:ext>
            </a:extLst>
          </p:cNvPr>
          <p:cNvSpPr>
            <a:spLocks noGrp="1"/>
          </p:cNvSpPr>
          <p:nvPr>
            <p:ph type="title"/>
          </p:nvPr>
        </p:nvSpPr>
        <p:spPr/>
        <p:txBody>
          <a:bodyPr>
            <a:normAutofit/>
          </a:bodyPr>
          <a:lstStyle/>
          <a:p>
            <a:pPr algn="ctr"/>
            <a:r>
              <a:rPr lang="en-US" sz="5000" b="1" dirty="0"/>
              <a:t>Lesson 14: Any Other Symptoms?</a:t>
            </a:r>
          </a:p>
        </p:txBody>
      </p:sp>
      <p:pic>
        <p:nvPicPr>
          <p:cNvPr id="5" name="Content Placeholder 4" descr="A cartoon of a doctor and a patient&#10;&#10;AI-generated content may be incorrect.">
            <a:extLst>
              <a:ext uri="{FF2B5EF4-FFF2-40B4-BE49-F238E27FC236}">
                <a16:creationId xmlns:a16="http://schemas.microsoft.com/office/drawing/2014/main" id="{22168345-081C-4C3D-79CE-D39F3264A50D}"/>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1016035" y="1828801"/>
            <a:ext cx="10159930" cy="4482322"/>
          </a:xfrm>
        </p:spPr>
      </p:pic>
    </p:spTree>
    <p:extLst>
      <p:ext uri="{BB962C8B-B14F-4D97-AF65-F5344CB8AC3E}">
        <p14:creationId xmlns:p14="http://schemas.microsoft.com/office/powerpoint/2010/main" val="3660042612"/>
      </p:ext>
    </p:extLst>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close-up of a bottle of pills&#10;&#10;AI-generated content may be incorrect.">
            <a:extLst>
              <a:ext uri="{FF2B5EF4-FFF2-40B4-BE49-F238E27FC236}">
                <a16:creationId xmlns:a16="http://schemas.microsoft.com/office/drawing/2014/main" id="{FA73AB02-D03F-BB16-538D-DDD7EEAD79C7}"/>
              </a:ext>
            </a:extLst>
          </p:cNvPr>
          <p:cNvPicPr>
            <a:picLocks noGrp="1" noChangeAspect="1"/>
          </p:cNvPicPr>
          <p:nvPr>
            <p:ph idx="1"/>
          </p:nvPr>
        </p:nvPicPr>
        <p:blipFill>
          <a:blip r:embed="rId3" cstate="screen">
            <a:extLst>
              <a:ext uri="{28A0092B-C50C-407E-A947-70E740481C1C}">
                <a14:useLocalDpi xmlns:a14="http://schemas.microsoft.com/office/drawing/2010/main"/>
              </a:ext>
            </a:extLst>
          </a:blip>
          <a:stretch>
            <a:fillRect/>
          </a:stretch>
        </p:blipFill>
        <p:spPr>
          <a:xfrm>
            <a:off x="497867" y="864705"/>
            <a:ext cx="5770502" cy="5429388"/>
          </a:xfrm>
        </p:spPr>
      </p:pic>
      <p:sp>
        <p:nvSpPr>
          <p:cNvPr id="2" name="Title 1">
            <a:extLst>
              <a:ext uri="{FF2B5EF4-FFF2-40B4-BE49-F238E27FC236}">
                <a16:creationId xmlns:a16="http://schemas.microsoft.com/office/drawing/2014/main" id="{736232E6-5BFC-6BE6-B43B-5C3E904F86E5}"/>
              </a:ext>
            </a:extLst>
          </p:cNvPr>
          <p:cNvSpPr>
            <a:spLocks noGrp="1"/>
          </p:cNvSpPr>
          <p:nvPr>
            <p:ph type="title"/>
          </p:nvPr>
        </p:nvSpPr>
        <p:spPr>
          <a:xfrm>
            <a:off x="4588565" y="2253836"/>
            <a:ext cx="10515600" cy="1325563"/>
          </a:xfrm>
        </p:spPr>
        <p:txBody>
          <a:bodyPr>
            <a:normAutofit/>
          </a:bodyPr>
          <a:lstStyle/>
          <a:p>
            <a:r>
              <a:rPr lang="en-US" sz="7900" b="1" dirty="0"/>
              <a:t>acetaminophen</a:t>
            </a:r>
          </a:p>
        </p:txBody>
      </p:sp>
    </p:spTree>
    <p:extLst>
      <p:ext uri="{BB962C8B-B14F-4D97-AF65-F5344CB8AC3E}">
        <p14:creationId xmlns:p14="http://schemas.microsoft.com/office/powerpoint/2010/main" val="59368173"/>
      </p:ext>
    </p:extLst>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4FC229A0-0949-C497-D6B2-8F9742F4B53F}"/>
              </a:ext>
            </a:extLst>
          </p:cNvPr>
          <p:cNvPicPr>
            <a:picLocks noGrp="1" noChangeAspect="1"/>
          </p:cNvPicPr>
          <p:nvPr>
            <p:ph idx="1"/>
          </p:nvPr>
        </p:nvPicPr>
        <p:blipFill>
          <a:blip r:embed="rId2"/>
          <a:stretch>
            <a:fillRect/>
          </a:stretch>
        </p:blipFill>
        <p:spPr>
          <a:xfrm>
            <a:off x="5153497" y="353511"/>
            <a:ext cx="6071094" cy="6150978"/>
          </a:xfrm>
          <a:prstGeom prst="rect">
            <a:avLst/>
          </a:prstGeom>
        </p:spPr>
      </p:pic>
      <p:sp>
        <p:nvSpPr>
          <p:cNvPr id="2" name="Title 1">
            <a:extLst>
              <a:ext uri="{FF2B5EF4-FFF2-40B4-BE49-F238E27FC236}">
                <a16:creationId xmlns:a16="http://schemas.microsoft.com/office/drawing/2014/main" id="{8F880D4F-E5FC-AC53-B311-9BABB91777FF}"/>
              </a:ext>
            </a:extLst>
          </p:cNvPr>
          <p:cNvSpPr>
            <a:spLocks noGrp="1"/>
          </p:cNvSpPr>
          <p:nvPr>
            <p:ph type="title"/>
          </p:nvPr>
        </p:nvSpPr>
        <p:spPr>
          <a:xfrm>
            <a:off x="1434548" y="1756603"/>
            <a:ext cx="10515600" cy="1325563"/>
          </a:xfrm>
        </p:spPr>
        <p:txBody>
          <a:bodyPr>
            <a:normAutofit/>
          </a:bodyPr>
          <a:lstStyle/>
          <a:p>
            <a:r>
              <a:rPr lang="en-US" sz="7900" b="1" dirty="0"/>
              <a:t>antibiotics</a:t>
            </a:r>
          </a:p>
        </p:txBody>
      </p:sp>
    </p:spTree>
    <p:extLst>
      <p:ext uri="{BB962C8B-B14F-4D97-AF65-F5344CB8AC3E}">
        <p14:creationId xmlns:p14="http://schemas.microsoft.com/office/powerpoint/2010/main" val="2167313490"/>
      </p:ext>
    </p:extLst>
  </p:cSld>
  <p:clrMapOvr>
    <a:masterClrMapping/>
  </p:clrMapOvr>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297186EF-EBC1-DEAB-A480-51825C7A0AA8}"/>
              </a:ext>
            </a:extLst>
          </p:cNvPr>
          <p:cNvPicPr>
            <a:picLocks noGrp="1" noChangeAspect="1"/>
          </p:cNvPicPr>
          <p:nvPr>
            <p:ph idx="1"/>
          </p:nvPr>
        </p:nvPicPr>
        <p:blipFill>
          <a:blip r:embed="rId2"/>
          <a:stretch>
            <a:fillRect/>
          </a:stretch>
        </p:blipFill>
        <p:spPr>
          <a:xfrm>
            <a:off x="2166730" y="1388921"/>
            <a:ext cx="7643192" cy="5103954"/>
          </a:xfrm>
          <a:prstGeom prst="rect">
            <a:avLst/>
          </a:prstGeom>
        </p:spPr>
      </p:pic>
      <p:sp>
        <p:nvSpPr>
          <p:cNvPr id="2" name="Title 1">
            <a:extLst>
              <a:ext uri="{FF2B5EF4-FFF2-40B4-BE49-F238E27FC236}">
                <a16:creationId xmlns:a16="http://schemas.microsoft.com/office/drawing/2014/main" id="{41502AF6-989A-A3F1-968D-4FD4786ED0A0}"/>
              </a:ext>
            </a:extLst>
          </p:cNvPr>
          <p:cNvSpPr>
            <a:spLocks noGrp="1"/>
          </p:cNvSpPr>
          <p:nvPr>
            <p:ph type="title"/>
          </p:nvPr>
        </p:nvSpPr>
        <p:spPr/>
        <p:txBody>
          <a:bodyPr>
            <a:normAutofit/>
          </a:bodyPr>
          <a:lstStyle/>
          <a:p>
            <a:pPr algn="ctr"/>
            <a:r>
              <a:rPr lang="en-US" sz="7900" b="1" dirty="0"/>
              <a:t>bruise</a:t>
            </a:r>
          </a:p>
        </p:txBody>
      </p:sp>
    </p:spTree>
    <p:extLst>
      <p:ext uri="{BB962C8B-B14F-4D97-AF65-F5344CB8AC3E}">
        <p14:creationId xmlns:p14="http://schemas.microsoft.com/office/powerpoint/2010/main" val="3214858259"/>
      </p:ext>
    </p:extLst>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97ECFC-BDD6-9A35-9E29-02B9B8F18AC4}"/>
              </a:ext>
            </a:extLst>
          </p:cNvPr>
          <p:cNvSpPr>
            <a:spLocks noGrp="1"/>
          </p:cNvSpPr>
          <p:nvPr>
            <p:ph type="title"/>
          </p:nvPr>
        </p:nvSpPr>
        <p:spPr>
          <a:xfrm>
            <a:off x="838200" y="2243621"/>
            <a:ext cx="10515600" cy="1325563"/>
          </a:xfrm>
        </p:spPr>
        <p:txBody>
          <a:bodyPr>
            <a:normAutofit/>
          </a:bodyPr>
          <a:lstStyle/>
          <a:p>
            <a:r>
              <a:rPr lang="en-US" sz="7900" b="1" dirty="0"/>
              <a:t>infection</a:t>
            </a:r>
          </a:p>
        </p:txBody>
      </p:sp>
      <p:pic>
        <p:nvPicPr>
          <p:cNvPr id="4" name="Content Placeholder 3">
            <a:extLst>
              <a:ext uri="{FF2B5EF4-FFF2-40B4-BE49-F238E27FC236}">
                <a16:creationId xmlns:a16="http://schemas.microsoft.com/office/drawing/2014/main" id="{540F36E1-5406-083E-FDE4-783174B211EA}"/>
              </a:ext>
            </a:extLst>
          </p:cNvPr>
          <p:cNvPicPr>
            <a:picLocks noGrp="1" noChangeAspect="1"/>
          </p:cNvPicPr>
          <p:nvPr>
            <p:ph idx="1"/>
          </p:nvPr>
        </p:nvPicPr>
        <p:blipFill>
          <a:blip r:embed="rId2"/>
          <a:stretch>
            <a:fillRect/>
          </a:stretch>
        </p:blipFill>
        <p:spPr>
          <a:xfrm>
            <a:off x="5998297" y="795131"/>
            <a:ext cx="5576886" cy="4685644"/>
          </a:xfrm>
          <a:prstGeom prst="rect">
            <a:avLst/>
          </a:prstGeom>
        </p:spPr>
      </p:pic>
    </p:spTree>
    <p:extLst>
      <p:ext uri="{BB962C8B-B14F-4D97-AF65-F5344CB8AC3E}">
        <p14:creationId xmlns:p14="http://schemas.microsoft.com/office/powerpoint/2010/main" val="1089770380"/>
      </p:ext>
    </p:extLst>
  </p:cSld>
  <p:clrMapOvr>
    <a:masterClrMapping/>
  </p:clrMapOvr>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CDA597-722E-EDE8-561D-4C2E1E2A9BF1}"/>
              </a:ext>
            </a:extLst>
          </p:cNvPr>
          <p:cNvSpPr>
            <a:spLocks noGrp="1"/>
          </p:cNvSpPr>
          <p:nvPr>
            <p:ph type="title"/>
          </p:nvPr>
        </p:nvSpPr>
        <p:spPr>
          <a:xfrm>
            <a:off x="1031935" y="2283377"/>
            <a:ext cx="10515600" cy="1325563"/>
          </a:xfrm>
        </p:spPr>
        <p:txBody>
          <a:bodyPr>
            <a:normAutofit/>
          </a:bodyPr>
          <a:lstStyle/>
          <a:p>
            <a:r>
              <a:rPr lang="en-US" sz="7900" b="1" dirty="0"/>
              <a:t>injection</a:t>
            </a:r>
          </a:p>
        </p:txBody>
      </p:sp>
      <p:pic>
        <p:nvPicPr>
          <p:cNvPr id="4" name="Content Placeholder 3">
            <a:extLst>
              <a:ext uri="{FF2B5EF4-FFF2-40B4-BE49-F238E27FC236}">
                <a16:creationId xmlns:a16="http://schemas.microsoft.com/office/drawing/2014/main" id="{05607E6C-7C19-845D-B04A-76F4A25CC46C}"/>
              </a:ext>
            </a:extLst>
          </p:cNvPr>
          <p:cNvPicPr>
            <a:picLocks noGrp="1" noChangeAspect="1"/>
          </p:cNvPicPr>
          <p:nvPr>
            <p:ph idx="1"/>
          </p:nvPr>
        </p:nvPicPr>
        <p:blipFill>
          <a:blip r:embed="rId2"/>
          <a:stretch>
            <a:fillRect/>
          </a:stretch>
        </p:blipFill>
        <p:spPr>
          <a:xfrm>
            <a:off x="5744818" y="232788"/>
            <a:ext cx="5654435" cy="6392423"/>
          </a:xfrm>
          <a:prstGeom prst="rect">
            <a:avLst/>
          </a:prstGeom>
        </p:spPr>
      </p:pic>
    </p:spTree>
    <p:extLst>
      <p:ext uri="{BB962C8B-B14F-4D97-AF65-F5344CB8AC3E}">
        <p14:creationId xmlns:p14="http://schemas.microsoft.com/office/powerpoint/2010/main" val="2019688823"/>
      </p:ext>
    </p:extLst>
  </p:cSld>
  <p:clrMapOvr>
    <a:masterClrMapping/>
  </p:clrMapOvr>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89F798-62DC-72D0-6CAD-8AB66C991A27}"/>
              </a:ext>
            </a:extLst>
          </p:cNvPr>
          <p:cNvSpPr>
            <a:spLocks noGrp="1"/>
          </p:cNvSpPr>
          <p:nvPr>
            <p:ph type="title"/>
          </p:nvPr>
        </p:nvSpPr>
        <p:spPr>
          <a:xfrm>
            <a:off x="1387129" y="1796360"/>
            <a:ext cx="10515600" cy="1325563"/>
          </a:xfrm>
        </p:spPr>
        <p:txBody>
          <a:bodyPr>
            <a:normAutofit/>
          </a:bodyPr>
          <a:lstStyle/>
          <a:p>
            <a:r>
              <a:rPr lang="en-US" sz="7900" b="1" dirty="0"/>
              <a:t>specialist</a:t>
            </a:r>
          </a:p>
        </p:txBody>
      </p:sp>
      <p:pic>
        <p:nvPicPr>
          <p:cNvPr id="4" name="Content Placeholder 3">
            <a:extLst>
              <a:ext uri="{FF2B5EF4-FFF2-40B4-BE49-F238E27FC236}">
                <a16:creationId xmlns:a16="http://schemas.microsoft.com/office/drawing/2014/main" id="{42B683F5-B019-3756-7B69-E42AE618975C}"/>
              </a:ext>
            </a:extLst>
          </p:cNvPr>
          <p:cNvPicPr>
            <a:picLocks noGrp="1" noChangeAspect="1"/>
          </p:cNvPicPr>
          <p:nvPr>
            <p:ph idx="1"/>
          </p:nvPr>
        </p:nvPicPr>
        <p:blipFill>
          <a:blip r:embed="rId2"/>
          <a:stretch>
            <a:fillRect/>
          </a:stretch>
        </p:blipFill>
        <p:spPr>
          <a:xfrm>
            <a:off x="6679096" y="331230"/>
            <a:ext cx="4125775" cy="6195540"/>
          </a:xfrm>
          <a:prstGeom prst="rect">
            <a:avLst/>
          </a:prstGeom>
        </p:spPr>
      </p:pic>
    </p:spTree>
    <p:extLst>
      <p:ext uri="{BB962C8B-B14F-4D97-AF65-F5344CB8AC3E}">
        <p14:creationId xmlns:p14="http://schemas.microsoft.com/office/powerpoint/2010/main" val="3948008362"/>
      </p:ext>
    </p:extLst>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D71C00-67AA-2297-F80C-83AF524221EA}"/>
              </a:ext>
            </a:extLst>
          </p:cNvPr>
          <p:cNvSpPr>
            <a:spLocks noGrp="1"/>
          </p:cNvSpPr>
          <p:nvPr>
            <p:ph type="title"/>
          </p:nvPr>
        </p:nvSpPr>
        <p:spPr>
          <a:xfrm>
            <a:off x="1225826" y="2362891"/>
            <a:ext cx="10515600" cy="1325563"/>
          </a:xfrm>
        </p:spPr>
        <p:txBody>
          <a:bodyPr>
            <a:normAutofit/>
          </a:bodyPr>
          <a:lstStyle/>
          <a:p>
            <a:r>
              <a:rPr lang="en-US" sz="7900" b="1" dirty="0"/>
              <a:t>symptom</a:t>
            </a:r>
          </a:p>
        </p:txBody>
      </p:sp>
      <p:pic>
        <p:nvPicPr>
          <p:cNvPr id="4" name="Content Placeholder 3">
            <a:extLst>
              <a:ext uri="{FF2B5EF4-FFF2-40B4-BE49-F238E27FC236}">
                <a16:creationId xmlns:a16="http://schemas.microsoft.com/office/drawing/2014/main" id="{26B82032-BB6D-AB68-A170-A850A04FDCEB}"/>
              </a:ext>
            </a:extLst>
          </p:cNvPr>
          <p:cNvPicPr>
            <a:picLocks noGrp="1" noChangeAspect="1"/>
          </p:cNvPicPr>
          <p:nvPr>
            <p:ph idx="1"/>
          </p:nvPr>
        </p:nvPicPr>
        <p:blipFill>
          <a:blip r:embed="rId2"/>
          <a:stretch>
            <a:fillRect/>
          </a:stretch>
        </p:blipFill>
        <p:spPr>
          <a:xfrm>
            <a:off x="5854148" y="529331"/>
            <a:ext cx="5700052" cy="5643709"/>
          </a:xfrm>
          <a:prstGeom prst="rect">
            <a:avLst/>
          </a:prstGeom>
        </p:spPr>
      </p:pic>
    </p:spTree>
    <p:extLst>
      <p:ext uri="{BB962C8B-B14F-4D97-AF65-F5344CB8AC3E}">
        <p14:creationId xmlns:p14="http://schemas.microsoft.com/office/powerpoint/2010/main" val="2826613160"/>
      </p:ext>
    </p:extLst>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A2AAE773-3631-D1F4-91A2-65E0A05D72C6}"/>
              </a:ext>
            </a:extLst>
          </p:cNvPr>
          <p:cNvPicPr>
            <a:picLocks noGrp="1" noChangeAspect="1"/>
          </p:cNvPicPr>
          <p:nvPr>
            <p:ph idx="1"/>
          </p:nvPr>
        </p:nvPicPr>
        <p:blipFill>
          <a:blip r:embed="rId2"/>
          <a:stretch>
            <a:fillRect/>
          </a:stretch>
        </p:blipFill>
        <p:spPr>
          <a:xfrm>
            <a:off x="5225122" y="585097"/>
            <a:ext cx="6204879" cy="5687805"/>
          </a:xfrm>
          <a:prstGeom prst="rect">
            <a:avLst/>
          </a:prstGeom>
        </p:spPr>
      </p:pic>
      <p:sp>
        <p:nvSpPr>
          <p:cNvPr id="2" name="Title 1">
            <a:extLst>
              <a:ext uri="{FF2B5EF4-FFF2-40B4-BE49-F238E27FC236}">
                <a16:creationId xmlns:a16="http://schemas.microsoft.com/office/drawing/2014/main" id="{679FF4B2-800F-C21C-1021-4BDD4BC2B663}"/>
              </a:ext>
            </a:extLst>
          </p:cNvPr>
          <p:cNvSpPr>
            <a:spLocks noGrp="1"/>
          </p:cNvSpPr>
          <p:nvPr>
            <p:ph type="title"/>
          </p:nvPr>
        </p:nvSpPr>
        <p:spPr>
          <a:xfrm>
            <a:off x="1285461" y="1110560"/>
            <a:ext cx="10515600" cy="1325563"/>
          </a:xfrm>
        </p:spPr>
        <p:txBody>
          <a:bodyPr>
            <a:normAutofit/>
          </a:bodyPr>
          <a:lstStyle/>
          <a:p>
            <a:r>
              <a:rPr lang="en-US" sz="7900" b="1" dirty="0"/>
              <a:t>treatment</a:t>
            </a:r>
          </a:p>
        </p:txBody>
      </p:sp>
    </p:spTree>
    <p:extLst>
      <p:ext uri="{BB962C8B-B14F-4D97-AF65-F5344CB8AC3E}">
        <p14:creationId xmlns:p14="http://schemas.microsoft.com/office/powerpoint/2010/main" val="1828880828"/>
      </p:ext>
    </p:extLst>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471B0-0708-68C3-9D5D-93426B52422E}"/>
              </a:ext>
            </a:extLst>
          </p:cNvPr>
          <p:cNvSpPr>
            <a:spLocks noGrp="1"/>
          </p:cNvSpPr>
          <p:nvPr>
            <p:ph type="title"/>
          </p:nvPr>
        </p:nvSpPr>
        <p:spPr>
          <a:xfrm>
            <a:off x="1676400" y="2333073"/>
            <a:ext cx="10515600" cy="1325563"/>
          </a:xfrm>
        </p:spPr>
        <p:txBody>
          <a:bodyPr>
            <a:normAutofit/>
          </a:bodyPr>
          <a:lstStyle/>
          <a:p>
            <a:r>
              <a:rPr lang="en-US" sz="7900" b="1" dirty="0"/>
              <a:t>virus</a:t>
            </a:r>
          </a:p>
        </p:txBody>
      </p:sp>
      <p:pic>
        <p:nvPicPr>
          <p:cNvPr id="4" name="Content Placeholder 3">
            <a:extLst>
              <a:ext uri="{FF2B5EF4-FFF2-40B4-BE49-F238E27FC236}">
                <a16:creationId xmlns:a16="http://schemas.microsoft.com/office/drawing/2014/main" id="{747363AB-CD37-8BE1-8E71-B8D024AE9542}"/>
              </a:ext>
            </a:extLst>
          </p:cNvPr>
          <p:cNvPicPr>
            <a:picLocks noGrp="1" noChangeAspect="1"/>
          </p:cNvPicPr>
          <p:nvPr>
            <p:ph idx="1"/>
          </p:nvPr>
        </p:nvPicPr>
        <p:blipFill>
          <a:blip r:embed="rId2"/>
          <a:stretch>
            <a:fillRect/>
          </a:stretch>
        </p:blipFill>
        <p:spPr>
          <a:xfrm>
            <a:off x="5416826" y="424721"/>
            <a:ext cx="5098774" cy="6008557"/>
          </a:xfrm>
          <a:prstGeom prst="rect">
            <a:avLst/>
          </a:prstGeom>
        </p:spPr>
      </p:pic>
    </p:spTree>
    <p:extLst>
      <p:ext uri="{BB962C8B-B14F-4D97-AF65-F5344CB8AC3E}">
        <p14:creationId xmlns:p14="http://schemas.microsoft.com/office/powerpoint/2010/main" val="2133878572"/>
      </p:ext>
    </p:extLst>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DD1374-9E4A-D7C5-1ED7-2943E245AD63}"/>
              </a:ext>
            </a:extLst>
          </p:cNvPr>
          <p:cNvSpPr>
            <a:spLocks noGrp="1"/>
          </p:cNvSpPr>
          <p:nvPr>
            <p:ph type="title"/>
          </p:nvPr>
        </p:nvSpPr>
        <p:spPr>
          <a:xfrm>
            <a:off x="6547016" y="2367597"/>
            <a:ext cx="10515600" cy="1325563"/>
          </a:xfrm>
        </p:spPr>
        <p:txBody>
          <a:bodyPr>
            <a:normAutofit/>
          </a:bodyPr>
          <a:lstStyle/>
          <a:p>
            <a:r>
              <a:rPr lang="en-US" sz="7900" b="1" dirty="0"/>
              <a:t>hardly</a:t>
            </a:r>
          </a:p>
        </p:txBody>
      </p:sp>
      <p:pic>
        <p:nvPicPr>
          <p:cNvPr id="4" name="Content Placeholder 3">
            <a:extLst>
              <a:ext uri="{FF2B5EF4-FFF2-40B4-BE49-F238E27FC236}">
                <a16:creationId xmlns:a16="http://schemas.microsoft.com/office/drawing/2014/main" id="{35EDA5AD-3283-442A-8CA1-C611B121C047}"/>
              </a:ext>
            </a:extLst>
          </p:cNvPr>
          <p:cNvPicPr>
            <a:picLocks noGrp="1" noChangeAspect="1"/>
          </p:cNvPicPr>
          <p:nvPr>
            <p:ph idx="1"/>
          </p:nvPr>
        </p:nvPicPr>
        <p:blipFill>
          <a:blip r:embed="rId2"/>
          <a:stretch>
            <a:fillRect/>
          </a:stretch>
        </p:blipFill>
        <p:spPr>
          <a:xfrm>
            <a:off x="2189455" y="249472"/>
            <a:ext cx="3337585" cy="6359055"/>
          </a:xfrm>
          <a:prstGeom prst="rect">
            <a:avLst/>
          </a:prstGeom>
        </p:spPr>
      </p:pic>
    </p:spTree>
    <p:extLst>
      <p:ext uri="{BB962C8B-B14F-4D97-AF65-F5344CB8AC3E}">
        <p14:creationId xmlns:p14="http://schemas.microsoft.com/office/powerpoint/2010/main" val="1609155031"/>
      </p:ext>
    </p:extLst>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93825DA1-DD56-B46D-E456-BFCD4EF3454A}"/>
              </a:ext>
            </a:extLst>
          </p:cNvPr>
          <p:cNvPicPr>
            <a:picLocks noGrp="1" noChangeAspect="1"/>
          </p:cNvPicPr>
          <p:nvPr>
            <p:ph idx="1"/>
          </p:nvPr>
        </p:nvPicPr>
        <p:blipFill>
          <a:blip r:embed="rId2"/>
          <a:stretch>
            <a:fillRect/>
          </a:stretch>
        </p:blipFill>
        <p:spPr>
          <a:xfrm>
            <a:off x="810583" y="692048"/>
            <a:ext cx="4809020" cy="5473904"/>
          </a:xfrm>
          <a:prstGeom prst="rect">
            <a:avLst/>
          </a:prstGeom>
        </p:spPr>
      </p:pic>
      <p:sp>
        <p:nvSpPr>
          <p:cNvPr id="2" name="Title 1">
            <a:extLst>
              <a:ext uri="{FF2B5EF4-FFF2-40B4-BE49-F238E27FC236}">
                <a16:creationId xmlns:a16="http://schemas.microsoft.com/office/drawing/2014/main" id="{F2D6FE63-55F7-38B4-5E35-5DED52C0DF99}"/>
              </a:ext>
            </a:extLst>
          </p:cNvPr>
          <p:cNvSpPr>
            <a:spLocks noGrp="1"/>
          </p:cNvSpPr>
          <p:nvPr>
            <p:ph type="title"/>
          </p:nvPr>
        </p:nvSpPr>
        <p:spPr>
          <a:xfrm>
            <a:off x="5745039" y="2347277"/>
            <a:ext cx="10515600" cy="1325563"/>
          </a:xfrm>
        </p:spPr>
        <p:txBody>
          <a:bodyPr>
            <a:noAutofit/>
          </a:bodyPr>
          <a:lstStyle/>
          <a:p>
            <a:r>
              <a:rPr lang="en-US" sz="7900" b="1" dirty="0"/>
              <a:t>have a </a:t>
            </a:r>
            <a:br>
              <a:rPr lang="en-US" sz="7900" b="1" dirty="0"/>
            </a:br>
            <a:r>
              <a:rPr lang="en-US" sz="7900" b="1" dirty="0"/>
              <a:t>temperature</a:t>
            </a:r>
          </a:p>
        </p:txBody>
      </p:sp>
    </p:spTree>
    <p:extLst>
      <p:ext uri="{BB962C8B-B14F-4D97-AF65-F5344CB8AC3E}">
        <p14:creationId xmlns:p14="http://schemas.microsoft.com/office/powerpoint/2010/main" val="3568577104"/>
      </p:ext>
    </p:extLst>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6565EBDC-90AF-8C63-64C5-3EAE0921048C}"/>
              </a:ext>
            </a:extLst>
          </p:cNvPr>
          <p:cNvPicPr>
            <a:picLocks noGrp="1" noChangeAspect="1"/>
          </p:cNvPicPr>
          <p:nvPr>
            <p:ph idx="1"/>
          </p:nvPr>
        </p:nvPicPr>
        <p:blipFill>
          <a:blip r:embed="rId2"/>
          <a:stretch>
            <a:fillRect/>
          </a:stretch>
        </p:blipFill>
        <p:spPr>
          <a:xfrm>
            <a:off x="838200" y="620113"/>
            <a:ext cx="6143490" cy="5343365"/>
          </a:xfrm>
          <a:prstGeom prst="rect">
            <a:avLst/>
          </a:prstGeom>
        </p:spPr>
      </p:pic>
      <p:sp>
        <p:nvSpPr>
          <p:cNvPr id="2" name="Title 1">
            <a:extLst>
              <a:ext uri="{FF2B5EF4-FFF2-40B4-BE49-F238E27FC236}">
                <a16:creationId xmlns:a16="http://schemas.microsoft.com/office/drawing/2014/main" id="{7BAE67BD-DEDC-9A54-D6CF-0E42374B266D}"/>
              </a:ext>
            </a:extLst>
          </p:cNvPr>
          <p:cNvSpPr>
            <a:spLocks noGrp="1"/>
          </p:cNvSpPr>
          <p:nvPr>
            <p:ph type="title"/>
          </p:nvPr>
        </p:nvSpPr>
        <p:spPr>
          <a:xfrm>
            <a:off x="6344478" y="3429000"/>
            <a:ext cx="10515600" cy="1325563"/>
          </a:xfrm>
        </p:spPr>
        <p:txBody>
          <a:bodyPr>
            <a:normAutofit fontScale="90000"/>
          </a:bodyPr>
          <a:lstStyle/>
          <a:p>
            <a:r>
              <a:rPr lang="en-US" sz="7900" b="1" dirty="0"/>
              <a:t>to lose</a:t>
            </a:r>
            <a:br>
              <a:rPr lang="en-US" sz="7900" b="1" dirty="0"/>
            </a:br>
            <a:r>
              <a:rPr lang="en-US" sz="7900" b="1" dirty="0"/>
              <a:t> your voice</a:t>
            </a:r>
          </a:p>
        </p:txBody>
      </p:sp>
    </p:spTree>
    <p:extLst>
      <p:ext uri="{BB962C8B-B14F-4D97-AF65-F5344CB8AC3E}">
        <p14:creationId xmlns:p14="http://schemas.microsoft.com/office/powerpoint/2010/main" val="4199207319"/>
      </p:ext>
    </p:extLst>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56D54B-9825-9E70-C4E8-2C0C3787896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C5E8071-84CA-76D9-7E08-E21E64EB6365}"/>
              </a:ext>
            </a:extLst>
          </p:cNvPr>
          <p:cNvSpPr>
            <a:spLocks noGrp="1"/>
          </p:cNvSpPr>
          <p:nvPr>
            <p:ph type="title"/>
          </p:nvPr>
        </p:nvSpPr>
        <p:spPr>
          <a:xfrm>
            <a:off x="1445029" y="1956478"/>
            <a:ext cx="10746971" cy="1325563"/>
          </a:xfrm>
        </p:spPr>
        <p:txBody>
          <a:bodyPr>
            <a:noAutofit/>
          </a:bodyPr>
          <a:lstStyle/>
          <a:p>
            <a:r>
              <a:rPr lang="en-US" sz="5000" b="1" dirty="0"/>
              <a:t>A:What symptoms do you have? </a:t>
            </a:r>
            <a:br>
              <a:rPr lang="en-US" sz="5000" b="1" dirty="0"/>
            </a:br>
            <a:br>
              <a:rPr lang="en-US" sz="5000" b="1" dirty="0"/>
            </a:br>
            <a:r>
              <a:rPr lang="en-US" sz="5000" b="1" dirty="0">
                <a:solidFill>
                  <a:srgbClr val="FF0000"/>
                </a:solidFill>
              </a:rPr>
              <a:t>B: I </a:t>
            </a:r>
            <a:r>
              <a:rPr lang="en-US" sz="5000" b="1" u="sng" dirty="0">
                <a:solidFill>
                  <a:srgbClr val="FF0000"/>
                </a:solidFill>
              </a:rPr>
              <a:t>can hardly talk</a:t>
            </a:r>
            <a:r>
              <a:rPr lang="en-US" sz="5000" b="1" dirty="0">
                <a:solidFill>
                  <a:srgbClr val="FF0000"/>
                </a:solidFill>
              </a:rPr>
              <a:t>.</a:t>
            </a:r>
          </a:p>
        </p:txBody>
      </p:sp>
      <p:pic>
        <p:nvPicPr>
          <p:cNvPr id="4" name="Picture 3">
            <a:extLst>
              <a:ext uri="{FF2B5EF4-FFF2-40B4-BE49-F238E27FC236}">
                <a16:creationId xmlns:a16="http://schemas.microsoft.com/office/drawing/2014/main" id="{3E279262-E9DE-3622-E750-EA9FEE5F8F4E}"/>
              </a:ext>
            </a:extLst>
          </p:cNvPr>
          <p:cNvPicPr>
            <a:picLocks noChangeAspect="1"/>
          </p:cNvPicPr>
          <p:nvPr/>
        </p:nvPicPr>
        <p:blipFill>
          <a:blip r:embed="rId2"/>
          <a:stretch>
            <a:fillRect/>
          </a:stretch>
        </p:blipFill>
        <p:spPr>
          <a:xfrm>
            <a:off x="637835" y="5695663"/>
            <a:ext cx="4901609" cy="749873"/>
          </a:xfrm>
          <a:prstGeom prst="rect">
            <a:avLst/>
          </a:prstGeom>
        </p:spPr>
      </p:pic>
    </p:spTree>
    <p:extLst>
      <p:ext uri="{BB962C8B-B14F-4D97-AF65-F5344CB8AC3E}">
        <p14:creationId xmlns:p14="http://schemas.microsoft.com/office/powerpoint/2010/main" val="1354287138"/>
      </p:ext>
    </p:extLst>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6A3DF0-34F8-B9DD-446D-E60DFBEA651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195F7E5-DA8A-1C77-7F0A-529FD52089C7}"/>
              </a:ext>
            </a:extLst>
          </p:cNvPr>
          <p:cNvSpPr>
            <a:spLocks noGrp="1"/>
          </p:cNvSpPr>
          <p:nvPr>
            <p:ph type="title"/>
          </p:nvPr>
        </p:nvSpPr>
        <p:spPr>
          <a:xfrm>
            <a:off x="457198" y="2242585"/>
            <a:ext cx="11449879" cy="1325563"/>
          </a:xfrm>
        </p:spPr>
        <p:txBody>
          <a:bodyPr>
            <a:normAutofit fontScale="90000"/>
          </a:bodyPr>
          <a:lstStyle/>
          <a:p>
            <a:br>
              <a:rPr lang="en-US" sz="3800" b="1" dirty="0"/>
            </a:br>
            <a:r>
              <a:rPr lang="en-US" sz="3800" b="1" dirty="0"/>
              <a:t>A:  Hi, I’m Dr. Omar. Nice to see you today. What’s been going on?</a:t>
            </a:r>
            <a:br>
              <a:rPr lang="en-US" sz="3800" b="1" dirty="0"/>
            </a:br>
            <a:r>
              <a:rPr lang="en-US" sz="3800" b="1" dirty="0">
                <a:solidFill>
                  <a:srgbClr val="FF0000"/>
                </a:solidFill>
              </a:rPr>
              <a:t>B: I’ve had a temperature since Tuesday, and I can hardly talk. I thought it was a virus and I’d get past it, but I’m not feeling any better.</a:t>
            </a:r>
            <a:br>
              <a:rPr lang="en-US" sz="3800" b="1" dirty="0">
                <a:solidFill>
                  <a:srgbClr val="FF0000"/>
                </a:solidFill>
              </a:rPr>
            </a:br>
            <a:r>
              <a:rPr lang="en-US" sz="3800" b="1" dirty="0"/>
              <a:t>A: Yes, you have definitely lost your voice. Any other symptoms?</a:t>
            </a:r>
            <a:br>
              <a:rPr lang="en-US" sz="3800" b="1" dirty="0"/>
            </a:br>
            <a:r>
              <a:rPr lang="en-US" sz="3800" b="1" dirty="0">
                <a:solidFill>
                  <a:srgbClr val="FF0000"/>
                </a:solidFill>
              </a:rPr>
              <a:t>B: No, nothing else.</a:t>
            </a:r>
            <a:br>
              <a:rPr lang="en-US" sz="3800" b="1" dirty="0">
                <a:solidFill>
                  <a:srgbClr val="FF0000"/>
                </a:solidFill>
              </a:rPr>
            </a:br>
            <a:r>
              <a:rPr lang="en-US" sz="3800" b="1" dirty="0"/>
              <a:t>A: Okay. I want to run a test and check for a bacterial infection in your throat. If it’s positive, you can start antibiotics. </a:t>
            </a:r>
            <a:br>
              <a:rPr lang="en-US" sz="3800" b="1" dirty="0"/>
            </a:br>
            <a:r>
              <a:rPr lang="en-US" sz="3800" b="1" dirty="0">
                <a:solidFill>
                  <a:srgbClr val="FF0000"/>
                </a:solidFill>
              </a:rPr>
              <a:t>B: That sounds great. Thank you.</a:t>
            </a:r>
          </a:p>
        </p:txBody>
      </p:sp>
      <p:sp>
        <p:nvSpPr>
          <p:cNvPr id="6" name="TextBox 5">
            <a:extLst>
              <a:ext uri="{FF2B5EF4-FFF2-40B4-BE49-F238E27FC236}">
                <a16:creationId xmlns:a16="http://schemas.microsoft.com/office/drawing/2014/main" id="{57BC7C98-5917-8451-71F7-8E763DC0570D}"/>
              </a:ext>
            </a:extLst>
          </p:cNvPr>
          <p:cNvSpPr txBox="1"/>
          <p:nvPr/>
        </p:nvSpPr>
        <p:spPr>
          <a:xfrm>
            <a:off x="680720" y="5913120"/>
            <a:ext cx="2611120" cy="523220"/>
          </a:xfrm>
          <a:prstGeom prst="rect">
            <a:avLst/>
          </a:prstGeom>
          <a:noFill/>
        </p:spPr>
        <p:txBody>
          <a:bodyPr wrap="square" rtlCol="0">
            <a:spAutoFit/>
          </a:bodyPr>
          <a:lstStyle/>
          <a:p>
            <a:r>
              <a:rPr lang="en-US" sz="2800" dirty="0"/>
              <a:t>Dialogue 1</a:t>
            </a:r>
          </a:p>
        </p:txBody>
      </p:sp>
    </p:spTree>
    <p:extLst>
      <p:ext uri="{BB962C8B-B14F-4D97-AF65-F5344CB8AC3E}">
        <p14:creationId xmlns:p14="http://schemas.microsoft.com/office/powerpoint/2010/main" val="3611945166"/>
      </p:ext>
    </p:extLst>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4734C8-FD85-4566-59D0-6DBCE4AA090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9926BE8-5562-2C3A-CEA9-4EE791FFB5AC}"/>
              </a:ext>
            </a:extLst>
          </p:cNvPr>
          <p:cNvSpPr>
            <a:spLocks noGrp="1"/>
          </p:cNvSpPr>
          <p:nvPr>
            <p:ph type="title"/>
          </p:nvPr>
        </p:nvSpPr>
        <p:spPr>
          <a:xfrm>
            <a:off x="417444" y="2192889"/>
            <a:ext cx="11529391" cy="1325563"/>
          </a:xfrm>
        </p:spPr>
        <p:txBody>
          <a:bodyPr>
            <a:normAutofit fontScale="90000"/>
          </a:bodyPr>
          <a:lstStyle/>
          <a:p>
            <a:br>
              <a:rPr lang="en-US" sz="3800" b="1" dirty="0"/>
            </a:br>
            <a:r>
              <a:rPr lang="en-US" sz="3800" b="1" dirty="0"/>
              <a:t>A:  It looks like you’ve got a bad bruise there. What happened?</a:t>
            </a:r>
            <a:br>
              <a:rPr lang="en-US" sz="3800" b="1" dirty="0"/>
            </a:br>
            <a:r>
              <a:rPr lang="en-US" sz="3800" b="1" dirty="0">
                <a:solidFill>
                  <a:srgbClr val="FF0000"/>
                </a:solidFill>
              </a:rPr>
              <a:t>B: I fell down the steps a week ago. My knee’s been swollen and hurting since then. </a:t>
            </a:r>
            <a:br>
              <a:rPr lang="en-US" sz="3800" b="1" dirty="0"/>
            </a:br>
            <a:r>
              <a:rPr lang="en-US" sz="3800" b="1" dirty="0"/>
              <a:t>A: Have you had any other treatments yet?</a:t>
            </a:r>
            <a:br>
              <a:rPr lang="en-US" sz="3800" b="1" dirty="0"/>
            </a:br>
            <a:r>
              <a:rPr lang="en-US" sz="3800" b="1" dirty="0">
                <a:solidFill>
                  <a:srgbClr val="FF0000"/>
                </a:solidFill>
              </a:rPr>
              <a:t>B: Yes, I’ve been taking acetaminophen and putting ice on it for 15 minutes every morning and evening, but it hasn’t helped a lot.</a:t>
            </a:r>
            <a:br>
              <a:rPr lang="en-US" sz="3800" b="1" dirty="0">
                <a:solidFill>
                  <a:srgbClr val="FF0000"/>
                </a:solidFill>
              </a:rPr>
            </a:br>
            <a:r>
              <a:rPr lang="en-US" sz="3800" b="1" dirty="0"/>
              <a:t>A: I see. I’m going to send you to a specialist for knee injuries. She might give you an injection or send you to physical therapy.</a:t>
            </a:r>
            <a:br>
              <a:rPr lang="en-US" sz="3800" b="1" dirty="0"/>
            </a:br>
            <a:r>
              <a:rPr lang="en-US" sz="3800" b="1" dirty="0">
                <a:solidFill>
                  <a:srgbClr val="FF0000"/>
                </a:solidFill>
              </a:rPr>
              <a:t>B: Thank you.</a:t>
            </a:r>
          </a:p>
        </p:txBody>
      </p:sp>
      <p:sp>
        <p:nvSpPr>
          <p:cNvPr id="6" name="TextBox 5">
            <a:extLst>
              <a:ext uri="{FF2B5EF4-FFF2-40B4-BE49-F238E27FC236}">
                <a16:creationId xmlns:a16="http://schemas.microsoft.com/office/drawing/2014/main" id="{3A68D187-E1CE-373A-0F49-034632A79EAE}"/>
              </a:ext>
            </a:extLst>
          </p:cNvPr>
          <p:cNvSpPr txBox="1"/>
          <p:nvPr/>
        </p:nvSpPr>
        <p:spPr>
          <a:xfrm>
            <a:off x="680720" y="5913120"/>
            <a:ext cx="2611120" cy="523220"/>
          </a:xfrm>
          <a:prstGeom prst="rect">
            <a:avLst/>
          </a:prstGeom>
          <a:noFill/>
        </p:spPr>
        <p:txBody>
          <a:bodyPr wrap="square" rtlCol="0">
            <a:spAutoFit/>
          </a:bodyPr>
          <a:lstStyle/>
          <a:p>
            <a:r>
              <a:rPr lang="en-US" sz="2800" dirty="0"/>
              <a:t>Dialogue 2</a:t>
            </a:r>
          </a:p>
        </p:txBody>
      </p:sp>
    </p:spTree>
    <p:extLst>
      <p:ext uri="{BB962C8B-B14F-4D97-AF65-F5344CB8AC3E}">
        <p14:creationId xmlns:p14="http://schemas.microsoft.com/office/powerpoint/2010/main" val="1453629996"/>
      </p:ext>
    </p:extLst>
  </p:cSld>
  <p:clrMapOvr>
    <a:masterClrMapping/>
  </p:clrMapOvr>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7FD910-E71B-4A1A-8F44-C72E8925E761}"/>
              </a:ext>
            </a:extLst>
          </p:cNvPr>
          <p:cNvSpPr>
            <a:spLocks noGrp="1"/>
          </p:cNvSpPr>
          <p:nvPr>
            <p:ph type="title"/>
          </p:nvPr>
        </p:nvSpPr>
        <p:spPr>
          <a:xfrm>
            <a:off x="188843" y="365125"/>
            <a:ext cx="11847444" cy="1325563"/>
          </a:xfrm>
        </p:spPr>
        <p:txBody>
          <a:bodyPr>
            <a:normAutofit/>
          </a:bodyPr>
          <a:lstStyle/>
          <a:p>
            <a:pPr algn="ctr"/>
            <a:r>
              <a:rPr lang="en-US" b="1" dirty="0"/>
              <a:t>Lesson 15:  She’s Been Admitted to the Hospital.</a:t>
            </a:r>
          </a:p>
        </p:txBody>
      </p:sp>
      <p:pic>
        <p:nvPicPr>
          <p:cNvPr id="5" name="Content Placeholder 4" descr="Cartoon of a person and person talking to each other&#10;&#10;AI-generated content may be incorrect.">
            <a:extLst>
              <a:ext uri="{FF2B5EF4-FFF2-40B4-BE49-F238E27FC236}">
                <a16:creationId xmlns:a16="http://schemas.microsoft.com/office/drawing/2014/main" id="{9BB1F8AD-296F-9A3C-3329-C900C44B6A68}"/>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909464" y="1690688"/>
            <a:ext cx="10523635" cy="4642780"/>
          </a:xfrm>
        </p:spPr>
      </p:pic>
    </p:spTree>
    <p:extLst>
      <p:ext uri="{BB962C8B-B14F-4D97-AF65-F5344CB8AC3E}">
        <p14:creationId xmlns:p14="http://schemas.microsoft.com/office/powerpoint/2010/main" val="1305123649"/>
      </p:ext>
    </p:extLst>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54950C-10DC-5777-C87E-AAEEB1CF105D}"/>
              </a:ext>
            </a:extLst>
          </p:cNvPr>
          <p:cNvSpPr>
            <a:spLocks noGrp="1"/>
          </p:cNvSpPr>
          <p:nvPr>
            <p:ph type="title"/>
          </p:nvPr>
        </p:nvSpPr>
        <p:spPr>
          <a:xfrm>
            <a:off x="1464365" y="2402647"/>
            <a:ext cx="10515600" cy="1325563"/>
          </a:xfrm>
        </p:spPr>
        <p:txBody>
          <a:bodyPr>
            <a:normAutofit/>
          </a:bodyPr>
          <a:lstStyle/>
          <a:p>
            <a:r>
              <a:rPr lang="en-US" sz="7900" b="1" dirty="0"/>
              <a:t>kidney</a:t>
            </a:r>
          </a:p>
        </p:txBody>
      </p:sp>
      <p:pic>
        <p:nvPicPr>
          <p:cNvPr id="4" name="Content Placeholder 3">
            <a:extLst>
              <a:ext uri="{FF2B5EF4-FFF2-40B4-BE49-F238E27FC236}">
                <a16:creationId xmlns:a16="http://schemas.microsoft.com/office/drawing/2014/main" id="{B2472E25-4782-BCA7-C014-71B943EDA59C}"/>
              </a:ext>
            </a:extLst>
          </p:cNvPr>
          <p:cNvPicPr>
            <a:picLocks noGrp="1" noChangeAspect="1"/>
          </p:cNvPicPr>
          <p:nvPr>
            <p:ph idx="1"/>
          </p:nvPr>
        </p:nvPicPr>
        <p:blipFill>
          <a:blip r:embed="rId2"/>
          <a:stretch>
            <a:fillRect/>
          </a:stretch>
        </p:blipFill>
        <p:spPr>
          <a:xfrm>
            <a:off x="6096000" y="235916"/>
            <a:ext cx="4349460" cy="6015387"/>
          </a:xfrm>
          <a:prstGeom prst="rect">
            <a:avLst/>
          </a:prstGeom>
        </p:spPr>
      </p:pic>
      <p:sp>
        <p:nvSpPr>
          <p:cNvPr id="5" name="Arrow: Right 4">
            <a:extLst>
              <a:ext uri="{FF2B5EF4-FFF2-40B4-BE49-F238E27FC236}">
                <a16:creationId xmlns:a16="http://schemas.microsoft.com/office/drawing/2014/main" id="{08F75539-FD97-BA62-292B-D52D38ACFA10}"/>
              </a:ext>
            </a:extLst>
          </p:cNvPr>
          <p:cNvSpPr/>
          <p:nvPr/>
        </p:nvSpPr>
        <p:spPr>
          <a:xfrm rot="2116030">
            <a:off x="6363592" y="4487665"/>
            <a:ext cx="1081788" cy="506724"/>
          </a:xfrm>
          <a:prstGeom prst="rightArrow">
            <a:avLst/>
          </a:prstGeom>
          <a:solidFill>
            <a:schemeClr val="bg1">
              <a:lumMod val="50000"/>
            </a:schemeClr>
          </a:solid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91574948"/>
      </p:ext>
    </p:extLst>
  </p:cSld>
  <p:clrMapOvr>
    <a:masterClrMapping/>
  </p:clrMapOvr>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75C2D-4CF9-5211-DDB5-B135C6476526}"/>
              </a:ext>
            </a:extLst>
          </p:cNvPr>
          <p:cNvSpPr>
            <a:spLocks noGrp="1"/>
          </p:cNvSpPr>
          <p:nvPr>
            <p:ph type="title"/>
          </p:nvPr>
        </p:nvSpPr>
        <p:spPr>
          <a:xfrm>
            <a:off x="2289313" y="2372830"/>
            <a:ext cx="10515600" cy="1325563"/>
          </a:xfrm>
        </p:spPr>
        <p:txBody>
          <a:bodyPr>
            <a:normAutofit/>
          </a:bodyPr>
          <a:lstStyle/>
          <a:p>
            <a:r>
              <a:rPr lang="en-US" sz="7900" b="1" dirty="0"/>
              <a:t>liver</a:t>
            </a:r>
          </a:p>
        </p:txBody>
      </p:sp>
      <p:pic>
        <p:nvPicPr>
          <p:cNvPr id="4" name="Content Placeholder 3">
            <a:extLst>
              <a:ext uri="{FF2B5EF4-FFF2-40B4-BE49-F238E27FC236}">
                <a16:creationId xmlns:a16="http://schemas.microsoft.com/office/drawing/2014/main" id="{DD3709CC-7D0D-0CF7-56FA-BDE8A6D31F1E}"/>
              </a:ext>
            </a:extLst>
          </p:cNvPr>
          <p:cNvPicPr>
            <a:picLocks noGrp="1" noChangeAspect="1"/>
          </p:cNvPicPr>
          <p:nvPr>
            <p:ph idx="1"/>
          </p:nvPr>
        </p:nvPicPr>
        <p:blipFill>
          <a:blip r:embed="rId2"/>
          <a:stretch>
            <a:fillRect/>
          </a:stretch>
        </p:blipFill>
        <p:spPr>
          <a:xfrm>
            <a:off x="6225773" y="192205"/>
            <a:ext cx="4680766" cy="6473589"/>
          </a:xfrm>
          <a:prstGeom prst="rect">
            <a:avLst/>
          </a:prstGeom>
        </p:spPr>
      </p:pic>
    </p:spTree>
    <p:extLst>
      <p:ext uri="{BB962C8B-B14F-4D97-AF65-F5344CB8AC3E}">
        <p14:creationId xmlns:p14="http://schemas.microsoft.com/office/powerpoint/2010/main" val="3698443338"/>
      </p:ext>
    </p:extLst>
  </p:cSld>
  <p:clrMapOvr>
    <a:masterClrMapping/>
  </p:clrMapOvr>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B594A-7E75-3C6E-B4AC-46A807D8A425}"/>
              </a:ext>
            </a:extLst>
          </p:cNvPr>
          <p:cNvSpPr>
            <a:spLocks noGrp="1"/>
          </p:cNvSpPr>
          <p:nvPr>
            <p:ph type="title"/>
          </p:nvPr>
        </p:nvSpPr>
        <p:spPr>
          <a:xfrm>
            <a:off x="838200" y="462929"/>
            <a:ext cx="10515600" cy="1325563"/>
          </a:xfrm>
        </p:spPr>
        <p:txBody>
          <a:bodyPr>
            <a:normAutofit/>
          </a:bodyPr>
          <a:lstStyle/>
          <a:p>
            <a:pPr algn="ctr"/>
            <a:r>
              <a:rPr lang="en-US" sz="7900" b="1" dirty="0"/>
              <a:t>lung</a:t>
            </a:r>
          </a:p>
        </p:txBody>
      </p:sp>
      <p:pic>
        <p:nvPicPr>
          <p:cNvPr id="4" name="Content Placeholder 3">
            <a:extLst>
              <a:ext uri="{FF2B5EF4-FFF2-40B4-BE49-F238E27FC236}">
                <a16:creationId xmlns:a16="http://schemas.microsoft.com/office/drawing/2014/main" id="{8FB1E531-337F-44FA-F55D-68E4CCB23537}"/>
              </a:ext>
            </a:extLst>
          </p:cNvPr>
          <p:cNvPicPr>
            <a:picLocks noGrp="1" noChangeAspect="1"/>
          </p:cNvPicPr>
          <p:nvPr>
            <p:ph idx="1"/>
          </p:nvPr>
        </p:nvPicPr>
        <p:blipFill>
          <a:blip r:embed="rId2"/>
          <a:stretch>
            <a:fillRect/>
          </a:stretch>
        </p:blipFill>
        <p:spPr>
          <a:xfrm>
            <a:off x="3160540" y="1788492"/>
            <a:ext cx="5870920" cy="4565323"/>
          </a:xfrm>
          <a:prstGeom prst="rect">
            <a:avLst/>
          </a:prstGeom>
        </p:spPr>
      </p:pic>
      <p:sp>
        <p:nvSpPr>
          <p:cNvPr id="5" name="Rectangle 4">
            <a:extLst>
              <a:ext uri="{FF2B5EF4-FFF2-40B4-BE49-F238E27FC236}">
                <a16:creationId xmlns:a16="http://schemas.microsoft.com/office/drawing/2014/main" id="{42908616-C287-EEEE-86EB-B5AB7B2DC020}"/>
              </a:ext>
            </a:extLst>
          </p:cNvPr>
          <p:cNvSpPr/>
          <p:nvPr/>
        </p:nvSpPr>
        <p:spPr>
          <a:xfrm>
            <a:off x="7812157" y="1590261"/>
            <a:ext cx="1331843" cy="13255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00023932"/>
      </p:ext>
    </p:extLst>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198371-7EAA-9AFB-DB40-A649D3B4AFBD}"/>
              </a:ext>
            </a:extLst>
          </p:cNvPr>
          <p:cNvSpPr>
            <a:spLocks noGrp="1"/>
          </p:cNvSpPr>
          <p:nvPr>
            <p:ph type="title"/>
          </p:nvPr>
        </p:nvSpPr>
        <p:spPr/>
        <p:txBody>
          <a:bodyPr>
            <a:normAutofit/>
          </a:bodyPr>
          <a:lstStyle/>
          <a:p>
            <a:pPr algn="ctr"/>
            <a:r>
              <a:rPr lang="en-US" sz="7900" b="1" dirty="0"/>
              <a:t>surgery</a:t>
            </a:r>
          </a:p>
        </p:txBody>
      </p:sp>
      <p:pic>
        <p:nvPicPr>
          <p:cNvPr id="4" name="Content Placeholder 3">
            <a:extLst>
              <a:ext uri="{FF2B5EF4-FFF2-40B4-BE49-F238E27FC236}">
                <a16:creationId xmlns:a16="http://schemas.microsoft.com/office/drawing/2014/main" id="{A4271251-E344-5DF0-2E93-11FBED975D8B}"/>
              </a:ext>
            </a:extLst>
          </p:cNvPr>
          <p:cNvPicPr>
            <a:picLocks noGrp="1" noChangeAspect="1"/>
          </p:cNvPicPr>
          <p:nvPr>
            <p:ph idx="1"/>
          </p:nvPr>
        </p:nvPicPr>
        <p:blipFill>
          <a:blip r:embed="rId2"/>
          <a:stretch>
            <a:fillRect/>
          </a:stretch>
        </p:blipFill>
        <p:spPr>
          <a:xfrm>
            <a:off x="2860813" y="1690688"/>
            <a:ext cx="6470373" cy="4817804"/>
          </a:xfrm>
          <a:prstGeom prst="rect">
            <a:avLst/>
          </a:prstGeom>
        </p:spPr>
      </p:pic>
    </p:spTree>
    <p:extLst>
      <p:ext uri="{BB962C8B-B14F-4D97-AF65-F5344CB8AC3E}">
        <p14:creationId xmlns:p14="http://schemas.microsoft.com/office/powerpoint/2010/main" val="1699890458"/>
      </p:ext>
    </p:extLst>
  </p:cSld>
  <p:clrMapOvr>
    <a:masterClrMapping/>
  </p:clrMapOvr>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25DA5036-EEC4-20F0-CF4F-B569C860A04A}"/>
              </a:ext>
            </a:extLst>
          </p:cNvPr>
          <p:cNvPicPr>
            <a:picLocks noGrp="1" noChangeAspect="1"/>
          </p:cNvPicPr>
          <p:nvPr>
            <p:ph idx="1"/>
          </p:nvPr>
        </p:nvPicPr>
        <p:blipFill>
          <a:blip r:embed="rId2"/>
          <a:stretch>
            <a:fillRect/>
          </a:stretch>
        </p:blipFill>
        <p:spPr>
          <a:xfrm>
            <a:off x="696176" y="711306"/>
            <a:ext cx="6770987" cy="5145566"/>
          </a:xfrm>
          <a:prstGeom prst="rect">
            <a:avLst/>
          </a:prstGeom>
        </p:spPr>
      </p:pic>
      <p:sp>
        <p:nvSpPr>
          <p:cNvPr id="2" name="Title 1">
            <a:extLst>
              <a:ext uri="{FF2B5EF4-FFF2-40B4-BE49-F238E27FC236}">
                <a16:creationId xmlns:a16="http://schemas.microsoft.com/office/drawing/2014/main" id="{8BA010D4-4E0C-F710-74E2-8CAE803474EF}"/>
              </a:ext>
            </a:extLst>
          </p:cNvPr>
          <p:cNvSpPr>
            <a:spLocks noGrp="1"/>
          </p:cNvSpPr>
          <p:nvPr>
            <p:ph type="title"/>
          </p:nvPr>
        </p:nvSpPr>
        <p:spPr>
          <a:xfrm>
            <a:off x="8110331" y="2621308"/>
            <a:ext cx="2895600" cy="1325563"/>
          </a:xfrm>
        </p:spPr>
        <p:txBody>
          <a:bodyPr>
            <a:normAutofit/>
          </a:bodyPr>
          <a:lstStyle/>
          <a:p>
            <a:r>
              <a:rPr lang="en-US" sz="7900" b="1" dirty="0"/>
              <a:t>tablet</a:t>
            </a:r>
          </a:p>
        </p:txBody>
      </p:sp>
    </p:spTree>
    <p:extLst>
      <p:ext uri="{BB962C8B-B14F-4D97-AF65-F5344CB8AC3E}">
        <p14:creationId xmlns:p14="http://schemas.microsoft.com/office/powerpoint/2010/main" val="3806853151"/>
      </p:ext>
    </p:extLst>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C5F4D1-2B03-77BE-BB9A-59B82759455F}"/>
              </a:ext>
            </a:extLst>
          </p:cNvPr>
          <p:cNvSpPr>
            <a:spLocks noGrp="1"/>
          </p:cNvSpPr>
          <p:nvPr>
            <p:ph type="title"/>
          </p:nvPr>
        </p:nvSpPr>
        <p:spPr>
          <a:xfrm>
            <a:off x="838200" y="285612"/>
            <a:ext cx="10515600" cy="1325563"/>
          </a:xfrm>
        </p:spPr>
        <p:txBody>
          <a:bodyPr>
            <a:normAutofit/>
          </a:bodyPr>
          <a:lstStyle/>
          <a:p>
            <a:pPr algn="ctr"/>
            <a:r>
              <a:rPr lang="en-US" sz="7900" b="1" dirty="0"/>
              <a:t>x-ray</a:t>
            </a:r>
          </a:p>
        </p:txBody>
      </p:sp>
      <p:sp>
        <p:nvSpPr>
          <p:cNvPr id="3" name="Content Placeholder 2">
            <a:extLst>
              <a:ext uri="{FF2B5EF4-FFF2-40B4-BE49-F238E27FC236}">
                <a16:creationId xmlns:a16="http://schemas.microsoft.com/office/drawing/2014/main" id="{130D2BD5-871B-DC5F-FBDE-88B86A080A48}"/>
              </a:ext>
            </a:extLst>
          </p:cNvPr>
          <p:cNvSpPr>
            <a:spLocks noGrp="1"/>
          </p:cNvSpPr>
          <p:nvPr>
            <p:ph idx="1"/>
          </p:nvPr>
        </p:nvSpPr>
        <p:spPr/>
        <p:txBody>
          <a:bodyPr/>
          <a:lstStyle/>
          <a:p>
            <a:endParaRPr lang="en-US" dirty="0"/>
          </a:p>
        </p:txBody>
      </p:sp>
      <p:pic>
        <p:nvPicPr>
          <p:cNvPr id="4" name="Picture 3">
            <a:extLst>
              <a:ext uri="{FF2B5EF4-FFF2-40B4-BE49-F238E27FC236}">
                <a16:creationId xmlns:a16="http://schemas.microsoft.com/office/drawing/2014/main" id="{F78F51B3-9533-82FF-C00E-06A66BDA9341}"/>
              </a:ext>
            </a:extLst>
          </p:cNvPr>
          <p:cNvPicPr>
            <a:picLocks noChangeAspect="1"/>
          </p:cNvPicPr>
          <p:nvPr/>
        </p:nvPicPr>
        <p:blipFill>
          <a:blip r:embed="rId2"/>
          <a:stretch>
            <a:fillRect/>
          </a:stretch>
        </p:blipFill>
        <p:spPr>
          <a:xfrm>
            <a:off x="2822712" y="1419534"/>
            <a:ext cx="6290497" cy="5152854"/>
          </a:xfrm>
          <a:prstGeom prst="rect">
            <a:avLst/>
          </a:prstGeom>
        </p:spPr>
      </p:pic>
    </p:spTree>
    <p:extLst>
      <p:ext uri="{BB962C8B-B14F-4D97-AF65-F5344CB8AC3E}">
        <p14:creationId xmlns:p14="http://schemas.microsoft.com/office/powerpoint/2010/main" val="1120239793"/>
      </p:ext>
    </p:extLst>
  </p:cSld>
  <p:clrMapOvr>
    <a:masterClrMapping/>
  </p:clrMapOvr>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F4599D-127B-D1C2-3221-C30D14796460}"/>
              </a:ext>
            </a:extLst>
          </p:cNvPr>
          <p:cNvSpPr>
            <a:spLocks noGrp="1"/>
          </p:cNvSpPr>
          <p:nvPr>
            <p:ph type="title"/>
          </p:nvPr>
        </p:nvSpPr>
        <p:spPr>
          <a:xfrm>
            <a:off x="758686" y="285612"/>
            <a:ext cx="10515600" cy="1325563"/>
          </a:xfrm>
        </p:spPr>
        <p:txBody>
          <a:bodyPr>
            <a:normAutofit/>
          </a:bodyPr>
          <a:lstStyle/>
          <a:p>
            <a:pPr algn="ctr"/>
            <a:r>
              <a:rPr lang="en-US" sz="7900" b="1" dirty="0"/>
              <a:t>side effect</a:t>
            </a:r>
          </a:p>
        </p:txBody>
      </p:sp>
      <p:pic>
        <p:nvPicPr>
          <p:cNvPr id="4" name="Content Placeholder 3">
            <a:extLst>
              <a:ext uri="{FF2B5EF4-FFF2-40B4-BE49-F238E27FC236}">
                <a16:creationId xmlns:a16="http://schemas.microsoft.com/office/drawing/2014/main" id="{85BD5A53-73F0-0B64-EA46-2CB55D6F37BF}"/>
              </a:ext>
            </a:extLst>
          </p:cNvPr>
          <p:cNvPicPr>
            <a:picLocks noGrp="1" noChangeAspect="1"/>
          </p:cNvPicPr>
          <p:nvPr>
            <p:ph idx="1"/>
          </p:nvPr>
        </p:nvPicPr>
        <p:blipFill>
          <a:blip r:embed="rId2"/>
          <a:stretch>
            <a:fillRect/>
          </a:stretch>
        </p:blipFill>
        <p:spPr>
          <a:xfrm>
            <a:off x="2691740" y="1611175"/>
            <a:ext cx="6472138" cy="4802187"/>
          </a:xfrm>
          <a:prstGeom prst="rect">
            <a:avLst/>
          </a:prstGeom>
        </p:spPr>
      </p:pic>
    </p:spTree>
    <p:extLst>
      <p:ext uri="{BB962C8B-B14F-4D97-AF65-F5344CB8AC3E}">
        <p14:creationId xmlns:p14="http://schemas.microsoft.com/office/powerpoint/2010/main" val="3504885365"/>
      </p:ext>
    </p:extLst>
  </p:cSld>
  <p:clrMapOvr>
    <a:masterClrMapping/>
  </p:clrMapOvr>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48DFC6-238D-BC9A-3731-CCAA57AB7B0C}"/>
              </a:ext>
            </a:extLst>
          </p:cNvPr>
          <p:cNvSpPr>
            <a:spLocks noGrp="1"/>
          </p:cNvSpPr>
          <p:nvPr>
            <p:ph type="title"/>
          </p:nvPr>
        </p:nvSpPr>
        <p:spPr>
          <a:xfrm>
            <a:off x="722997" y="365125"/>
            <a:ext cx="10515600" cy="1325563"/>
          </a:xfrm>
        </p:spPr>
        <p:txBody>
          <a:bodyPr>
            <a:normAutofit/>
          </a:bodyPr>
          <a:lstStyle/>
          <a:p>
            <a:pPr algn="ctr"/>
            <a:r>
              <a:rPr lang="en-US" sz="7900" b="1" dirty="0"/>
              <a:t>admit</a:t>
            </a:r>
          </a:p>
        </p:txBody>
      </p:sp>
      <p:pic>
        <p:nvPicPr>
          <p:cNvPr id="5" name="Content Placeholder 4" descr="A person pushing a person in a wheelchair&#10;&#10;AI-generated content may be incorrect.">
            <a:extLst>
              <a:ext uri="{FF2B5EF4-FFF2-40B4-BE49-F238E27FC236}">
                <a16:creationId xmlns:a16="http://schemas.microsoft.com/office/drawing/2014/main" id="{D3829573-E46E-7238-E1D8-7421A76640EE}"/>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2574235" y="1690688"/>
            <a:ext cx="6813124" cy="4761907"/>
          </a:xfrm>
        </p:spPr>
      </p:pic>
    </p:spTree>
    <p:extLst>
      <p:ext uri="{BB962C8B-B14F-4D97-AF65-F5344CB8AC3E}">
        <p14:creationId xmlns:p14="http://schemas.microsoft.com/office/powerpoint/2010/main" val="1764976477"/>
      </p:ext>
    </p:extLst>
  </p:cSld>
  <p:clrMapOvr>
    <a:masterClrMapping/>
  </p:clrMapOvr>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B9A1DD-7205-2BF4-1690-F4A97309F066}"/>
              </a:ext>
            </a:extLst>
          </p:cNvPr>
          <p:cNvSpPr>
            <a:spLocks noGrp="1"/>
          </p:cNvSpPr>
          <p:nvPr>
            <p:ph type="title"/>
          </p:nvPr>
        </p:nvSpPr>
        <p:spPr/>
        <p:txBody>
          <a:bodyPr>
            <a:normAutofit/>
          </a:bodyPr>
          <a:lstStyle/>
          <a:p>
            <a:pPr algn="ctr"/>
            <a:r>
              <a:rPr lang="en-US" sz="7900" b="1" dirty="0"/>
              <a:t>discharge</a:t>
            </a:r>
          </a:p>
        </p:txBody>
      </p:sp>
      <p:pic>
        <p:nvPicPr>
          <p:cNvPr id="4" name="Content Placeholder 3">
            <a:extLst>
              <a:ext uri="{FF2B5EF4-FFF2-40B4-BE49-F238E27FC236}">
                <a16:creationId xmlns:a16="http://schemas.microsoft.com/office/drawing/2014/main" id="{1AC56733-D8AB-A5BA-27F7-FD693B008C57}"/>
              </a:ext>
            </a:extLst>
          </p:cNvPr>
          <p:cNvPicPr>
            <a:picLocks noGrp="1" noChangeAspect="1"/>
          </p:cNvPicPr>
          <p:nvPr>
            <p:ph idx="1"/>
          </p:nvPr>
        </p:nvPicPr>
        <p:blipFill>
          <a:blip r:embed="rId2"/>
          <a:stretch>
            <a:fillRect/>
          </a:stretch>
        </p:blipFill>
        <p:spPr>
          <a:xfrm>
            <a:off x="2687499" y="1690688"/>
            <a:ext cx="6638819" cy="4750905"/>
          </a:xfrm>
          <a:prstGeom prst="rect">
            <a:avLst/>
          </a:prstGeom>
        </p:spPr>
      </p:pic>
    </p:spTree>
    <p:extLst>
      <p:ext uri="{BB962C8B-B14F-4D97-AF65-F5344CB8AC3E}">
        <p14:creationId xmlns:p14="http://schemas.microsoft.com/office/powerpoint/2010/main" val="4089737718"/>
      </p:ext>
    </p:extLst>
  </p:cSld>
  <p:clrMapOvr>
    <a:masterClrMapping/>
  </p:clrMapOvr>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6B074E-C5AF-89B5-A10C-4DC2AF93A417}"/>
              </a:ext>
            </a:extLst>
          </p:cNvPr>
          <p:cNvSpPr>
            <a:spLocks noGrp="1"/>
          </p:cNvSpPr>
          <p:nvPr>
            <p:ph type="title"/>
          </p:nvPr>
        </p:nvSpPr>
        <p:spPr/>
        <p:txBody>
          <a:bodyPr>
            <a:normAutofit/>
          </a:bodyPr>
          <a:lstStyle/>
          <a:p>
            <a:pPr algn="ctr"/>
            <a:r>
              <a:rPr lang="en-US" sz="7900" b="1" dirty="0"/>
              <a:t>heal</a:t>
            </a:r>
          </a:p>
        </p:txBody>
      </p:sp>
      <p:pic>
        <p:nvPicPr>
          <p:cNvPr id="4" name="Content Placeholder 3">
            <a:extLst>
              <a:ext uri="{FF2B5EF4-FFF2-40B4-BE49-F238E27FC236}">
                <a16:creationId xmlns:a16="http://schemas.microsoft.com/office/drawing/2014/main" id="{CB0C8B2D-8DC4-A3D5-7F38-FB7362741AAD}"/>
              </a:ext>
            </a:extLst>
          </p:cNvPr>
          <p:cNvPicPr>
            <a:picLocks noGrp="1" noChangeAspect="1"/>
          </p:cNvPicPr>
          <p:nvPr>
            <p:ph idx="1"/>
          </p:nvPr>
        </p:nvPicPr>
        <p:blipFill>
          <a:blip r:embed="rId2"/>
          <a:stretch>
            <a:fillRect/>
          </a:stretch>
        </p:blipFill>
        <p:spPr>
          <a:xfrm>
            <a:off x="1722451" y="1690688"/>
            <a:ext cx="8747098" cy="4572000"/>
          </a:xfrm>
          <a:prstGeom prst="rect">
            <a:avLst/>
          </a:prstGeom>
        </p:spPr>
      </p:pic>
    </p:spTree>
    <p:extLst>
      <p:ext uri="{BB962C8B-B14F-4D97-AF65-F5344CB8AC3E}">
        <p14:creationId xmlns:p14="http://schemas.microsoft.com/office/powerpoint/2010/main" val="1791525475"/>
      </p:ext>
    </p:extLst>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D94726-DA6C-3055-AAAD-17C695475F7D}"/>
              </a:ext>
            </a:extLst>
          </p:cNvPr>
          <p:cNvSpPr>
            <a:spLocks noGrp="1"/>
          </p:cNvSpPr>
          <p:nvPr>
            <p:ph type="title"/>
          </p:nvPr>
        </p:nvSpPr>
        <p:spPr>
          <a:xfrm>
            <a:off x="1315278" y="2228077"/>
            <a:ext cx="10515600" cy="1325563"/>
          </a:xfrm>
        </p:spPr>
        <p:txBody>
          <a:bodyPr>
            <a:normAutofit/>
          </a:bodyPr>
          <a:lstStyle/>
          <a:p>
            <a:r>
              <a:rPr lang="en-US" sz="7900" b="1" dirty="0"/>
              <a:t>swallow</a:t>
            </a:r>
          </a:p>
        </p:txBody>
      </p:sp>
      <p:pic>
        <p:nvPicPr>
          <p:cNvPr id="4" name="Content Placeholder 3">
            <a:extLst>
              <a:ext uri="{FF2B5EF4-FFF2-40B4-BE49-F238E27FC236}">
                <a16:creationId xmlns:a16="http://schemas.microsoft.com/office/drawing/2014/main" id="{9F324682-DC08-674E-FD02-72E04C1729A3}"/>
              </a:ext>
            </a:extLst>
          </p:cNvPr>
          <p:cNvPicPr>
            <a:picLocks noGrp="1" noChangeAspect="1"/>
          </p:cNvPicPr>
          <p:nvPr>
            <p:ph idx="1"/>
          </p:nvPr>
        </p:nvPicPr>
        <p:blipFill>
          <a:blip r:embed="rId2"/>
          <a:stretch>
            <a:fillRect/>
          </a:stretch>
        </p:blipFill>
        <p:spPr>
          <a:xfrm>
            <a:off x="5695281" y="316741"/>
            <a:ext cx="5280832" cy="6224518"/>
          </a:xfrm>
          <a:prstGeom prst="rect">
            <a:avLst/>
          </a:prstGeom>
        </p:spPr>
      </p:pic>
    </p:spTree>
    <p:extLst>
      <p:ext uri="{BB962C8B-B14F-4D97-AF65-F5344CB8AC3E}">
        <p14:creationId xmlns:p14="http://schemas.microsoft.com/office/powerpoint/2010/main" val="1707893884"/>
      </p:ext>
    </p:extLst>
  </p:cSld>
  <p:clrMapOvr>
    <a:masterClrMapping/>
  </p:clrMapOvr>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F289A-D185-C1CE-2706-E7498E6E8911}"/>
              </a:ext>
            </a:extLst>
          </p:cNvPr>
          <p:cNvSpPr>
            <a:spLocks noGrp="1"/>
          </p:cNvSpPr>
          <p:nvPr>
            <p:ph type="title"/>
          </p:nvPr>
        </p:nvSpPr>
        <p:spPr>
          <a:xfrm>
            <a:off x="5895892" y="2507483"/>
            <a:ext cx="10515600" cy="1325563"/>
          </a:xfrm>
        </p:spPr>
        <p:txBody>
          <a:bodyPr>
            <a:noAutofit/>
          </a:bodyPr>
          <a:lstStyle/>
          <a:p>
            <a:r>
              <a:rPr lang="en-US" sz="7900" b="1" dirty="0"/>
              <a:t>to be </a:t>
            </a:r>
            <a:br>
              <a:rPr lang="en-US" sz="7900" b="1" dirty="0"/>
            </a:br>
            <a:r>
              <a:rPr lang="en-US" sz="7900" b="1" dirty="0"/>
              <a:t>back on </a:t>
            </a:r>
            <a:br>
              <a:rPr lang="en-US" sz="7900" b="1" dirty="0"/>
            </a:br>
            <a:r>
              <a:rPr lang="en-US" sz="7900" b="1" dirty="0"/>
              <a:t>your feet</a:t>
            </a:r>
          </a:p>
        </p:txBody>
      </p:sp>
      <p:pic>
        <p:nvPicPr>
          <p:cNvPr id="4" name="Content Placeholder 3">
            <a:extLst>
              <a:ext uri="{FF2B5EF4-FFF2-40B4-BE49-F238E27FC236}">
                <a16:creationId xmlns:a16="http://schemas.microsoft.com/office/drawing/2014/main" id="{9D35D459-7ADA-8F0E-8F54-381AC64435FC}"/>
              </a:ext>
            </a:extLst>
          </p:cNvPr>
          <p:cNvPicPr>
            <a:picLocks noGrp="1" noChangeAspect="1"/>
          </p:cNvPicPr>
          <p:nvPr>
            <p:ph idx="1"/>
          </p:nvPr>
        </p:nvPicPr>
        <p:blipFill>
          <a:blip r:embed="rId2"/>
          <a:stretch>
            <a:fillRect/>
          </a:stretch>
        </p:blipFill>
        <p:spPr>
          <a:xfrm>
            <a:off x="2484120" y="365124"/>
            <a:ext cx="2762576" cy="5976040"/>
          </a:xfrm>
          <a:prstGeom prst="rect">
            <a:avLst/>
          </a:prstGeom>
        </p:spPr>
      </p:pic>
    </p:spTree>
    <p:extLst>
      <p:ext uri="{BB962C8B-B14F-4D97-AF65-F5344CB8AC3E}">
        <p14:creationId xmlns:p14="http://schemas.microsoft.com/office/powerpoint/2010/main" val="1010980809"/>
      </p:ext>
    </p:extLst>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339BC1-3739-5912-CB1C-46738812B5C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D6734E3-4014-0820-2CAB-7F5D0DC2C96E}"/>
              </a:ext>
            </a:extLst>
          </p:cNvPr>
          <p:cNvSpPr>
            <a:spLocks noGrp="1"/>
          </p:cNvSpPr>
          <p:nvPr>
            <p:ph type="title"/>
          </p:nvPr>
        </p:nvSpPr>
        <p:spPr>
          <a:xfrm>
            <a:off x="498262" y="2314286"/>
            <a:ext cx="11195476" cy="1325563"/>
          </a:xfrm>
        </p:spPr>
        <p:txBody>
          <a:bodyPr>
            <a:noAutofit/>
          </a:bodyPr>
          <a:lstStyle/>
          <a:p>
            <a:r>
              <a:rPr lang="en-US" sz="5000" b="1" dirty="0"/>
              <a:t>A: : What’s wrong?</a:t>
            </a:r>
            <a:br>
              <a:rPr lang="en-US" sz="5000" b="1" dirty="0"/>
            </a:br>
            <a:br>
              <a:rPr lang="en-US" sz="5000" b="1" dirty="0"/>
            </a:br>
            <a:r>
              <a:rPr lang="en-US" sz="5000" b="1" dirty="0">
                <a:solidFill>
                  <a:srgbClr val="FF0000"/>
                </a:solidFill>
              </a:rPr>
              <a:t>B: My mom </a:t>
            </a:r>
            <a:r>
              <a:rPr lang="en-US" sz="5000" b="1" u="sng" dirty="0">
                <a:solidFill>
                  <a:srgbClr val="FF0000"/>
                </a:solidFill>
              </a:rPr>
              <a:t>was admitted to the hospital. </a:t>
            </a:r>
            <a:br>
              <a:rPr lang="en-US" sz="5000" b="1" dirty="0"/>
            </a:br>
            <a:endParaRPr lang="en-US" sz="5000" b="1" dirty="0">
              <a:solidFill>
                <a:srgbClr val="FF0000"/>
              </a:solidFill>
            </a:endParaRPr>
          </a:p>
        </p:txBody>
      </p:sp>
      <p:pic>
        <p:nvPicPr>
          <p:cNvPr id="4" name="Picture 3">
            <a:extLst>
              <a:ext uri="{FF2B5EF4-FFF2-40B4-BE49-F238E27FC236}">
                <a16:creationId xmlns:a16="http://schemas.microsoft.com/office/drawing/2014/main" id="{5B90C48F-EDAB-BDFF-8D65-167065023570}"/>
              </a:ext>
            </a:extLst>
          </p:cNvPr>
          <p:cNvPicPr>
            <a:picLocks noChangeAspect="1"/>
          </p:cNvPicPr>
          <p:nvPr/>
        </p:nvPicPr>
        <p:blipFill>
          <a:blip r:embed="rId2"/>
          <a:stretch>
            <a:fillRect/>
          </a:stretch>
        </p:blipFill>
        <p:spPr>
          <a:xfrm>
            <a:off x="637835" y="5695663"/>
            <a:ext cx="4901609" cy="749873"/>
          </a:xfrm>
          <a:prstGeom prst="rect">
            <a:avLst/>
          </a:prstGeom>
        </p:spPr>
      </p:pic>
    </p:spTree>
    <p:extLst>
      <p:ext uri="{BB962C8B-B14F-4D97-AF65-F5344CB8AC3E}">
        <p14:creationId xmlns:p14="http://schemas.microsoft.com/office/powerpoint/2010/main" val="917585592"/>
      </p:ext>
    </p:extLst>
  </p:cSld>
  <p:clrMapOvr>
    <a:masterClrMapping/>
  </p:clrMapOvr>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D0F5D7-3C30-0963-515E-3F8D4CA97B7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E6E0BC0-89EC-2ED9-57BE-7CE8168A5422}"/>
              </a:ext>
            </a:extLst>
          </p:cNvPr>
          <p:cNvSpPr>
            <a:spLocks noGrp="1"/>
          </p:cNvSpPr>
          <p:nvPr>
            <p:ph type="title"/>
          </p:nvPr>
        </p:nvSpPr>
        <p:spPr>
          <a:xfrm>
            <a:off x="602713" y="2292281"/>
            <a:ext cx="11242040" cy="1325563"/>
          </a:xfrm>
        </p:spPr>
        <p:txBody>
          <a:bodyPr>
            <a:normAutofit fontScale="90000"/>
          </a:bodyPr>
          <a:lstStyle/>
          <a:p>
            <a:br>
              <a:rPr lang="en-US" sz="3800" b="1" dirty="0"/>
            </a:br>
            <a:r>
              <a:rPr lang="en-US" sz="3800" b="1" dirty="0"/>
              <a:t>A:  I’m going to need to take a few days off of work. My mom has just been admitted to the hospital.</a:t>
            </a:r>
            <a:br>
              <a:rPr lang="en-US" sz="3800" b="1" dirty="0"/>
            </a:br>
            <a:r>
              <a:rPr lang="en-US" sz="3800" b="1" dirty="0"/>
              <a:t/>
            </a:r>
            <a:r>
              <a:rPr lang="en-US" sz="3800" b="1" dirty="0">
                <a:solidFill>
                  <a:srgbClr val="FF0000"/>
                </a:solidFill>
              </a:rPr>
              <a:t>B: Of course. I’m sorry to hear that. May I ask what’s wrong?</a:t>
            </a:r>
            <a:br>
              <a:rPr lang="en-US" sz="3800" b="1" dirty="0">
                <a:solidFill>
                  <a:srgbClr val="FF0000"/>
                </a:solidFill>
              </a:rPr>
            </a:br>
            <a:r>
              <a:rPr lang="en-US" sz="3800" b="1" dirty="0"/>
              <a:t> A: Yes. She had lung surgery last month, and she was healing, but now she’s having more problems. The doctors think she might have kidney or liver damage as a side </a:t>
            </a:r>
            <a:br>
              <a:rPr lang="en-US" sz="3800" b="1" dirty="0"/>
            </a:br>
            <a:r>
              <a:rPr lang="en-US" sz="3800" b="1" dirty="0"/>
              <a:t>effect of the medicine she’s been taking. She’s getting some tests and x-rays done right now.</a:t>
            </a:r>
            <a:br>
              <a:rPr lang="en-US" sz="3800" b="1" dirty="0"/>
            </a:br>
            <a:r>
              <a:rPr lang="en-US" sz="3800" b="1" dirty="0"/>
              <a:t/>
            </a:r>
            <a:r>
              <a:rPr lang="en-US" sz="3800" b="1" dirty="0">
                <a:solidFill>
                  <a:srgbClr val="FF0000"/>
                </a:solidFill>
              </a:rPr>
              <a:t>B: Oh, I’m sorry. That’s really scary. Last year, my brother was in the hospital for a week. I remember how scared I was.</a:t>
            </a:r>
          </a:p>
        </p:txBody>
      </p:sp>
      <p:sp>
        <p:nvSpPr>
          <p:cNvPr id="6" name="TextBox 5">
            <a:extLst>
              <a:ext uri="{FF2B5EF4-FFF2-40B4-BE49-F238E27FC236}">
                <a16:creationId xmlns:a16="http://schemas.microsoft.com/office/drawing/2014/main" id="{E439CEE5-14AD-9BA2-47EA-7EBDFA0159F8}"/>
              </a:ext>
            </a:extLst>
          </p:cNvPr>
          <p:cNvSpPr txBox="1"/>
          <p:nvPr/>
        </p:nvSpPr>
        <p:spPr>
          <a:xfrm>
            <a:off x="680720" y="5913120"/>
            <a:ext cx="2611120" cy="523220"/>
          </a:xfrm>
          <a:prstGeom prst="rect">
            <a:avLst/>
          </a:prstGeom>
          <a:noFill/>
        </p:spPr>
        <p:txBody>
          <a:bodyPr wrap="square" rtlCol="0">
            <a:spAutoFit/>
          </a:bodyPr>
          <a:lstStyle/>
          <a:p>
            <a:r>
              <a:rPr lang="en-US" sz="2800" dirty="0"/>
              <a:t>Dialogue, Part 1</a:t>
            </a:r>
          </a:p>
        </p:txBody>
      </p:sp>
    </p:spTree>
    <p:extLst>
      <p:ext uri="{BB962C8B-B14F-4D97-AF65-F5344CB8AC3E}">
        <p14:creationId xmlns:p14="http://schemas.microsoft.com/office/powerpoint/2010/main" val="636184992"/>
      </p:ext>
    </p:extLst>
  </p:cSld>
  <p:clrMapOvr>
    <a:masterClrMapping/>
  </p:clrMapOvr>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39D013-D09B-B785-D6E6-3DCDC7510B4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E5EE8F8-DDBF-48A7-64E6-EC2389B162B1}"/>
              </a:ext>
            </a:extLst>
          </p:cNvPr>
          <p:cNvSpPr>
            <a:spLocks noGrp="1"/>
          </p:cNvSpPr>
          <p:nvPr>
            <p:ph type="title"/>
          </p:nvPr>
        </p:nvSpPr>
        <p:spPr>
          <a:xfrm>
            <a:off x="592773" y="2252525"/>
            <a:ext cx="11242040" cy="1325563"/>
          </a:xfrm>
        </p:spPr>
        <p:txBody>
          <a:bodyPr>
            <a:normAutofit fontScale="90000"/>
          </a:bodyPr>
          <a:lstStyle/>
          <a:p>
            <a:br>
              <a:rPr lang="en-US" sz="3800" b="1" dirty="0"/>
            </a:br>
            <a:r>
              <a:rPr lang="en-US" sz="3800" b="1" dirty="0"/>
              <a:t>A: What was wrong?</a:t>
            </a:r>
            <a:br>
              <a:rPr lang="en-US" sz="3800" b="1" dirty="0"/>
            </a:br>
            <a:r>
              <a:rPr lang="en-US" sz="3800" b="1" dirty="0">
                <a:solidFill>
                  <a:srgbClr val="FF0000"/>
                </a:solidFill>
              </a:rPr>
              <a:t>B: He had an infection in his throat. It was so swollen that he couldn’t swallow the tablets he needed to take, so he had to get some injections. I felt so much better when they discharged him and I knew he was healing well.</a:t>
            </a:r>
            <a:br>
              <a:rPr lang="en-US" sz="3800" b="1" dirty="0">
                <a:solidFill>
                  <a:srgbClr val="FF0000"/>
                </a:solidFill>
              </a:rPr>
            </a:br>
            <a:r>
              <a:rPr lang="en-US" sz="3800" b="1" dirty="0"/>
              <a:t>A: Yes, I’m sure I’ll feel better when my mom is back on her feet, too.</a:t>
            </a:r>
            <a:endParaRPr lang="en-US" sz="3800" b="1" dirty="0">
              <a:solidFill>
                <a:srgbClr val="FF0000"/>
              </a:solidFill>
            </a:endParaRPr>
          </a:p>
        </p:txBody>
      </p:sp>
      <p:sp>
        <p:nvSpPr>
          <p:cNvPr id="6" name="TextBox 5">
            <a:extLst>
              <a:ext uri="{FF2B5EF4-FFF2-40B4-BE49-F238E27FC236}">
                <a16:creationId xmlns:a16="http://schemas.microsoft.com/office/drawing/2014/main" id="{2AC415E7-330B-72EC-9F4D-5A32E0AD5357}"/>
              </a:ext>
            </a:extLst>
          </p:cNvPr>
          <p:cNvSpPr txBox="1"/>
          <p:nvPr/>
        </p:nvSpPr>
        <p:spPr>
          <a:xfrm>
            <a:off x="680720" y="5913120"/>
            <a:ext cx="2611120" cy="523220"/>
          </a:xfrm>
          <a:prstGeom prst="rect">
            <a:avLst/>
          </a:prstGeom>
          <a:noFill/>
        </p:spPr>
        <p:txBody>
          <a:bodyPr wrap="square" rtlCol="0">
            <a:spAutoFit/>
          </a:bodyPr>
          <a:lstStyle/>
          <a:p>
            <a:r>
              <a:rPr lang="en-US" sz="2800" dirty="0"/>
              <a:t>Dialogue, Part 2</a:t>
            </a:r>
          </a:p>
        </p:txBody>
      </p:sp>
    </p:spTree>
    <p:extLst>
      <p:ext uri="{BB962C8B-B14F-4D97-AF65-F5344CB8AC3E}">
        <p14:creationId xmlns:p14="http://schemas.microsoft.com/office/powerpoint/2010/main" val="2569240496"/>
      </p:ext>
    </p:extLst>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C562D1-D913-E081-47A3-5B247A12EF08}"/>
              </a:ext>
            </a:extLst>
          </p:cNvPr>
          <p:cNvSpPr>
            <a:spLocks noGrp="1"/>
          </p:cNvSpPr>
          <p:nvPr>
            <p:ph type="title"/>
          </p:nvPr>
        </p:nvSpPr>
        <p:spPr>
          <a:xfrm>
            <a:off x="129209" y="365125"/>
            <a:ext cx="11907078" cy="1325563"/>
          </a:xfrm>
        </p:spPr>
        <p:txBody>
          <a:bodyPr>
            <a:normAutofit/>
          </a:bodyPr>
          <a:lstStyle/>
          <a:p>
            <a:r>
              <a:rPr lang="en-US" b="1" dirty="0"/>
              <a:t>Lesson 16: I Have Some Questions about My EOB.</a:t>
            </a:r>
          </a:p>
        </p:txBody>
      </p:sp>
      <p:pic>
        <p:nvPicPr>
          <p:cNvPr id="5" name="Content Placeholder 4" descr="A cartoon of a person holding a medical form&#10;&#10;AI-generated content may be incorrect.">
            <a:extLst>
              <a:ext uri="{FF2B5EF4-FFF2-40B4-BE49-F238E27FC236}">
                <a16:creationId xmlns:a16="http://schemas.microsoft.com/office/drawing/2014/main" id="{E64B95E1-7F7C-404B-F741-B30280991851}"/>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757471" y="1600880"/>
            <a:ext cx="10677058" cy="4710467"/>
          </a:xfrm>
        </p:spPr>
      </p:pic>
    </p:spTree>
    <p:extLst>
      <p:ext uri="{BB962C8B-B14F-4D97-AF65-F5344CB8AC3E}">
        <p14:creationId xmlns:p14="http://schemas.microsoft.com/office/powerpoint/2010/main" val="4217483433"/>
      </p:ext>
    </p:extLst>
  </p:cSld>
  <p:clrMapOvr>
    <a:masterClrMapping/>
  </p:clrMapOvr>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3D4DCF-41E5-418A-ACA5-83019B0FEFFB}"/>
              </a:ext>
            </a:extLst>
          </p:cNvPr>
          <p:cNvSpPr>
            <a:spLocks noGrp="1"/>
          </p:cNvSpPr>
          <p:nvPr>
            <p:ph type="title"/>
          </p:nvPr>
        </p:nvSpPr>
        <p:spPr>
          <a:xfrm>
            <a:off x="1436028" y="2223742"/>
            <a:ext cx="10515600" cy="1325563"/>
          </a:xfrm>
        </p:spPr>
        <p:txBody>
          <a:bodyPr>
            <a:normAutofit/>
          </a:bodyPr>
          <a:lstStyle/>
          <a:p>
            <a:r>
              <a:rPr lang="en-US" sz="7900" b="1" dirty="0"/>
              <a:t>balance</a:t>
            </a:r>
          </a:p>
        </p:txBody>
      </p:sp>
      <p:pic>
        <p:nvPicPr>
          <p:cNvPr id="4" name="Content Placeholder 3">
            <a:extLst>
              <a:ext uri="{FF2B5EF4-FFF2-40B4-BE49-F238E27FC236}">
                <a16:creationId xmlns:a16="http://schemas.microsoft.com/office/drawing/2014/main" id="{AD19E632-CB70-E7FF-22CF-8C13BEA5CF22}"/>
              </a:ext>
            </a:extLst>
          </p:cNvPr>
          <p:cNvPicPr>
            <a:picLocks noGrp="1" noChangeAspect="1"/>
          </p:cNvPicPr>
          <p:nvPr>
            <p:ph idx="1"/>
          </p:nvPr>
        </p:nvPicPr>
        <p:blipFill>
          <a:blip r:embed="rId2"/>
          <a:stretch>
            <a:fillRect/>
          </a:stretch>
        </p:blipFill>
        <p:spPr>
          <a:xfrm>
            <a:off x="6096000" y="161779"/>
            <a:ext cx="5019472" cy="6534441"/>
          </a:xfrm>
          <a:prstGeom prst="rect">
            <a:avLst/>
          </a:prstGeom>
        </p:spPr>
      </p:pic>
    </p:spTree>
    <p:extLst>
      <p:ext uri="{BB962C8B-B14F-4D97-AF65-F5344CB8AC3E}">
        <p14:creationId xmlns:p14="http://schemas.microsoft.com/office/powerpoint/2010/main" val="1472377045"/>
      </p:ext>
    </p:extLst>
  </p:cSld>
  <p:clrMapOvr>
    <a:masterClrMapping/>
  </p:clrMapOvr>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5DD8310B-97C4-D10A-3DDD-F5E432F0BF66}"/>
              </a:ext>
            </a:extLst>
          </p:cNvPr>
          <p:cNvPicPr>
            <a:picLocks noGrp="1" noChangeAspect="1"/>
          </p:cNvPicPr>
          <p:nvPr>
            <p:ph idx="1"/>
          </p:nvPr>
        </p:nvPicPr>
        <p:blipFill>
          <a:blip r:embed="rId2"/>
          <a:stretch>
            <a:fillRect/>
          </a:stretch>
        </p:blipFill>
        <p:spPr>
          <a:xfrm>
            <a:off x="460163" y="935592"/>
            <a:ext cx="6590656" cy="4986814"/>
          </a:xfrm>
          <a:prstGeom prst="rect">
            <a:avLst/>
          </a:prstGeom>
        </p:spPr>
      </p:pic>
      <p:sp>
        <p:nvSpPr>
          <p:cNvPr id="2" name="Title 1">
            <a:extLst>
              <a:ext uri="{FF2B5EF4-FFF2-40B4-BE49-F238E27FC236}">
                <a16:creationId xmlns:a16="http://schemas.microsoft.com/office/drawing/2014/main" id="{84FA6B8C-3ED0-16FF-B0BD-29741EC28356}"/>
              </a:ext>
            </a:extLst>
          </p:cNvPr>
          <p:cNvSpPr>
            <a:spLocks noGrp="1"/>
          </p:cNvSpPr>
          <p:nvPr>
            <p:ph type="title"/>
          </p:nvPr>
        </p:nvSpPr>
        <p:spPr>
          <a:xfrm>
            <a:off x="7670579" y="2766218"/>
            <a:ext cx="10515600" cy="1325563"/>
          </a:xfrm>
        </p:spPr>
        <p:txBody>
          <a:bodyPr>
            <a:normAutofit/>
          </a:bodyPr>
          <a:lstStyle/>
          <a:p>
            <a:r>
              <a:rPr lang="en-US" sz="7900" b="1" dirty="0"/>
              <a:t>co-pay</a:t>
            </a:r>
          </a:p>
        </p:txBody>
      </p:sp>
    </p:spTree>
    <p:extLst>
      <p:ext uri="{BB962C8B-B14F-4D97-AF65-F5344CB8AC3E}">
        <p14:creationId xmlns:p14="http://schemas.microsoft.com/office/powerpoint/2010/main" val="1411918308"/>
      </p:ext>
    </p:extLst>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BA193B-A0F3-F162-7D25-060CD7F41088}"/>
              </a:ext>
            </a:extLst>
          </p:cNvPr>
          <p:cNvSpPr>
            <a:spLocks noGrp="1"/>
          </p:cNvSpPr>
          <p:nvPr>
            <p:ph type="title"/>
          </p:nvPr>
        </p:nvSpPr>
        <p:spPr>
          <a:xfrm>
            <a:off x="978520" y="2103437"/>
            <a:ext cx="10515600" cy="1325563"/>
          </a:xfrm>
        </p:spPr>
        <p:txBody>
          <a:bodyPr>
            <a:normAutofit/>
          </a:bodyPr>
          <a:lstStyle/>
          <a:p>
            <a:r>
              <a:rPr lang="en-US" sz="7900" b="1" dirty="0"/>
              <a:t>deductible</a:t>
            </a:r>
          </a:p>
        </p:txBody>
      </p:sp>
      <p:pic>
        <p:nvPicPr>
          <p:cNvPr id="4" name="Content Placeholder 3">
            <a:extLst>
              <a:ext uri="{FF2B5EF4-FFF2-40B4-BE49-F238E27FC236}">
                <a16:creationId xmlns:a16="http://schemas.microsoft.com/office/drawing/2014/main" id="{0F979029-BD09-488C-8CFB-5B690553400E}"/>
              </a:ext>
            </a:extLst>
          </p:cNvPr>
          <p:cNvPicPr>
            <a:picLocks noGrp="1" noChangeAspect="1"/>
          </p:cNvPicPr>
          <p:nvPr>
            <p:ph idx="1"/>
          </p:nvPr>
        </p:nvPicPr>
        <p:blipFill>
          <a:blip r:embed="rId2"/>
          <a:stretch>
            <a:fillRect/>
          </a:stretch>
        </p:blipFill>
        <p:spPr>
          <a:xfrm>
            <a:off x="6395708" y="268357"/>
            <a:ext cx="5330088" cy="6460434"/>
          </a:xfrm>
          <a:prstGeom prst="rect">
            <a:avLst/>
          </a:prstGeom>
        </p:spPr>
      </p:pic>
    </p:spTree>
    <p:extLst>
      <p:ext uri="{BB962C8B-B14F-4D97-AF65-F5344CB8AC3E}">
        <p14:creationId xmlns:p14="http://schemas.microsoft.com/office/powerpoint/2010/main" val="536792707"/>
      </p:ext>
    </p:extLst>
  </p:cSld>
  <p:clrMapOvr>
    <a:masterClrMapping/>
  </p:clrMapOvr>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4004E5-74CF-DC7B-E5BF-DD470F82D784}"/>
              </a:ext>
            </a:extLst>
          </p:cNvPr>
          <p:cNvSpPr>
            <a:spLocks noGrp="1"/>
          </p:cNvSpPr>
          <p:nvPr>
            <p:ph type="title"/>
          </p:nvPr>
        </p:nvSpPr>
        <p:spPr>
          <a:xfrm>
            <a:off x="7075114" y="2307762"/>
            <a:ext cx="10515600" cy="1325563"/>
          </a:xfrm>
        </p:spPr>
        <p:txBody>
          <a:bodyPr>
            <a:normAutofit/>
          </a:bodyPr>
          <a:lstStyle/>
          <a:p>
            <a:r>
              <a:rPr lang="en-US" sz="7900" b="1" dirty="0"/>
              <a:t>estimate</a:t>
            </a:r>
          </a:p>
        </p:txBody>
      </p:sp>
      <p:pic>
        <p:nvPicPr>
          <p:cNvPr id="4" name="Content Placeholder 3">
            <a:extLst>
              <a:ext uri="{FF2B5EF4-FFF2-40B4-BE49-F238E27FC236}">
                <a16:creationId xmlns:a16="http://schemas.microsoft.com/office/drawing/2014/main" id="{8EE699E7-6A0D-B65E-1FF8-F22443FE1111}"/>
              </a:ext>
            </a:extLst>
          </p:cNvPr>
          <p:cNvPicPr>
            <a:picLocks noGrp="1" noChangeAspect="1"/>
          </p:cNvPicPr>
          <p:nvPr>
            <p:ph idx="1"/>
          </p:nvPr>
        </p:nvPicPr>
        <p:blipFill>
          <a:blip r:embed="rId2"/>
          <a:stretch>
            <a:fillRect/>
          </a:stretch>
        </p:blipFill>
        <p:spPr>
          <a:xfrm>
            <a:off x="984157" y="712061"/>
            <a:ext cx="5768409" cy="5433878"/>
          </a:xfrm>
          <a:prstGeom prst="rect">
            <a:avLst/>
          </a:prstGeom>
        </p:spPr>
      </p:pic>
    </p:spTree>
    <p:extLst>
      <p:ext uri="{BB962C8B-B14F-4D97-AF65-F5344CB8AC3E}">
        <p14:creationId xmlns:p14="http://schemas.microsoft.com/office/powerpoint/2010/main" val="2973670322"/>
      </p:ext>
    </p:extLst>
  </p:cSld>
  <p:clrMapOvr>
    <a:masterClrMapping/>
  </p:clrMapOvr>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E2254DE6-1A3F-F10E-61CB-BB6D4EDCFE5E}"/>
              </a:ext>
            </a:extLst>
          </p:cNvPr>
          <p:cNvPicPr>
            <a:picLocks noGrp="1" noChangeAspect="1"/>
          </p:cNvPicPr>
          <p:nvPr>
            <p:ph idx="1"/>
          </p:nvPr>
        </p:nvPicPr>
        <p:blipFill>
          <a:blip r:embed="rId2"/>
          <a:stretch>
            <a:fillRect/>
          </a:stretch>
        </p:blipFill>
        <p:spPr>
          <a:xfrm>
            <a:off x="2296345" y="591378"/>
            <a:ext cx="8895307" cy="5675244"/>
          </a:xfrm>
          <a:prstGeom prst="rect">
            <a:avLst/>
          </a:prstGeom>
        </p:spPr>
      </p:pic>
      <p:sp>
        <p:nvSpPr>
          <p:cNvPr id="2" name="Title 1">
            <a:extLst>
              <a:ext uri="{FF2B5EF4-FFF2-40B4-BE49-F238E27FC236}">
                <a16:creationId xmlns:a16="http://schemas.microsoft.com/office/drawing/2014/main" id="{2048B198-B819-2882-B672-CA0638E7E2EC}"/>
              </a:ext>
            </a:extLst>
          </p:cNvPr>
          <p:cNvSpPr>
            <a:spLocks noGrp="1"/>
          </p:cNvSpPr>
          <p:nvPr>
            <p:ph type="title"/>
          </p:nvPr>
        </p:nvSpPr>
        <p:spPr>
          <a:xfrm>
            <a:off x="1000348" y="872022"/>
            <a:ext cx="10515600" cy="1325563"/>
          </a:xfrm>
        </p:spPr>
        <p:txBody>
          <a:bodyPr>
            <a:normAutofit/>
          </a:bodyPr>
          <a:lstStyle/>
          <a:p>
            <a:r>
              <a:rPr lang="en-US" sz="7900" b="1" dirty="0"/>
              <a:t>premium</a:t>
            </a:r>
          </a:p>
        </p:txBody>
      </p:sp>
    </p:spTree>
    <p:extLst>
      <p:ext uri="{BB962C8B-B14F-4D97-AF65-F5344CB8AC3E}">
        <p14:creationId xmlns:p14="http://schemas.microsoft.com/office/powerpoint/2010/main" val="1454692337"/>
      </p:ext>
    </p:extLst>
  </p:cSld>
  <p:clrMapOvr>
    <a:masterClrMapping/>
  </p:clrMapOvr>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B3FFFC-8482-CD70-6D3D-9A47E49C59D3}"/>
              </a:ext>
            </a:extLst>
          </p:cNvPr>
          <p:cNvSpPr>
            <a:spLocks noGrp="1"/>
          </p:cNvSpPr>
          <p:nvPr>
            <p:ph type="title"/>
          </p:nvPr>
        </p:nvSpPr>
        <p:spPr>
          <a:xfrm>
            <a:off x="178904" y="375064"/>
            <a:ext cx="12013096" cy="1325563"/>
          </a:xfrm>
        </p:spPr>
        <p:txBody>
          <a:bodyPr>
            <a:noAutofit/>
          </a:bodyPr>
          <a:lstStyle/>
          <a:p>
            <a:pPr algn="ctr"/>
            <a:r>
              <a:rPr lang="en-US" sz="7300" b="1" dirty="0"/>
              <a:t>Explanation of Benefits (EOB)</a:t>
            </a:r>
          </a:p>
        </p:txBody>
      </p:sp>
      <p:pic>
        <p:nvPicPr>
          <p:cNvPr id="4" name="Content Placeholder 3">
            <a:extLst>
              <a:ext uri="{FF2B5EF4-FFF2-40B4-BE49-F238E27FC236}">
                <a16:creationId xmlns:a16="http://schemas.microsoft.com/office/drawing/2014/main" id="{D775E5A4-0BEA-5AC3-CF6D-694BA1D1DAB8}"/>
              </a:ext>
            </a:extLst>
          </p:cNvPr>
          <p:cNvPicPr>
            <a:picLocks noGrp="1" noChangeAspect="1"/>
          </p:cNvPicPr>
          <p:nvPr>
            <p:ph idx="1"/>
          </p:nvPr>
        </p:nvPicPr>
        <p:blipFill>
          <a:blip r:embed="rId2"/>
          <a:stretch>
            <a:fillRect/>
          </a:stretch>
        </p:blipFill>
        <p:spPr>
          <a:xfrm>
            <a:off x="2358887" y="1936458"/>
            <a:ext cx="7474225" cy="4744582"/>
          </a:xfrm>
          <a:prstGeom prst="rect">
            <a:avLst/>
          </a:prstGeom>
        </p:spPr>
      </p:pic>
    </p:spTree>
    <p:extLst>
      <p:ext uri="{BB962C8B-B14F-4D97-AF65-F5344CB8AC3E}">
        <p14:creationId xmlns:p14="http://schemas.microsoft.com/office/powerpoint/2010/main" val="3808584479"/>
      </p:ext>
    </p:extLst>
  </p:cSld>
  <p:clrMapOvr>
    <a:masterClrMapping/>
  </p:clrMapOvr>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85141D-8590-C5E6-8404-A5B7B843D2AE}"/>
              </a:ext>
            </a:extLst>
          </p:cNvPr>
          <p:cNvSpPr>
            <a:spLocks noGrp="1"/>
          </p:cNvSpPr>
          <p:nvPr>
            <p:ph type="title"/>
          </p:nvPr>
        </p:nvSpPr>
        <p:spPr>
          <a:xfrm>
            <a:off x="838199" y="474815"/>
            <a:ext cx="10515600" cy="1325563"/>
          </a:xfrm>
        </p:spPr>
        <p:txBody>
          <a:bodyPr>
            <a:normAutofit/>
          </a:bodyPr>
          <a:lstStyle/>
          <a:p>
            <a:pPr algn="ctr"/>
            <a:r>
              <a:rPr lang="en-US" sz="7900" b="1" dirty="0"/>
              <a:t>insurance provider</a:t>
            </a:r>
          </a:p>
        </p:txBody>
      </p:sp>
      <p:pic>
        <p:nvPicPr>
          <p:cNvPr id="4" name="Content Placeholder 3">
            <a:extLst>
              <a:ext uri="{FF2B5EF4-FFF2-40B4-BE49-F238E27FC236}">
                <a16:creationId xmlns:a16="http://schemas.microsoft.com/office/drawing/2014/main" id="{46FFFEBD-F955-2858-45CD-A09008A9E1CA}"/>
              </a:ext>
            </a:extLst>
          </p:cNvPr>
          <p:cNvPicPr>
            <a:picLocks noGrp="1" noChangeAspect="1"/>
          </p:cNvPicPr>
          <p:nvPr>
            <p:ph idx="1"/>
          </p:nvPr>
        </p:nvPicPr>
        <p:blipFill>
          <a:blip r:embed="rId2"/>
          <a:stretch>
            <a:fillRect/>
          </a:stretch>
        </p:blipFill>
        <p:spPr>
          <a:xfrm>
            <a:off x="2623902" y="1879891"/>
            <a:ext cx="6944193" cy="4802438"/>
          </a:xfrm>
          <a:prstGeom prst="rect">
            <a:avLst/>
          </a:prstGeom>
        </p:spPr>
      </p:pic>
    </p:spTree>
    <p:extLst>
      <p:ext uri="{BB962C8B-B14F-4D97-AF65-F5344CB8AC3E}">
        <p14:creationId xmlns:p14="http://schemas.microsoft.com/office/powerpoint/2010/main" val="2913759021"/>
      </p:ext>
    </p:extLst>
  </p:cSld>
  <p:clrMapOvr>
    <a:masterClrMapping/>
  </p:clrMapOvr>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85DCC-D243-3A8E-FD75-616EE5D96FF7}"/>
              </a:ext>
            </a:extLst>
          </p:cNvPr>
          <p:cNvSpPr>
            <a:spLocks noGrp="1"/>
          </p:cNvSpPr>
          <p:nvPr>
            <p:ph type="title"/>
          </p:nvPr>
        </p:nvSpPr>
        <p:spPr>
          <a:xfrm>
            <a:off x="7855226" y="2418349"/>
            <a:ext cx="3923969" cy="1325563"/>
          </a:xfrm>
        </p:spPr>
        <p:txBody>
          <a:bodyPr>
            <a:normAutofit/>
          </a:bodyPr>
          <a:lstStyle/>
          <a:p>
            <a:r>
              <a:rPr lang="en-US" sz="7900" b="1" dirty="0"/>
              <a:t>covered</a:t>
            </a:r>
          </a:p>
        </p:txBody>
      </p:sp>
      <p:pic>
        <p:nvPicPr>
          <p:cNvPr id="4" name="Content Placeholder 3">
            <a:extLst>
              <a:ext uri="{FF2B5EF4-FFF2-40B4-BE49-F238E27FC236}">
                <a16:creationId xmlns:a16="http://schemas.microsoft.com/office/drawing/2014/main" id="{87BBE7B9-8784-AEE3-069F-6B3834B86F6A}"/>
              </a:ext>
            </a:extLst>
          </p:cNvPr>
          <p:cNvPicPr>
            <a:picLocks noGrp="1" noChangeAspect="1"/>
          </p:cNvPicPr>
          <p:nvPr>
            <p:ph idx="1"/>
          </p:nvPr>
        </p:nvPicPr>
        <p:blipFill>
          <a:blip r:embed="rId2"/>
          <a:stretch>
            <a:fillRect/>
          </a:stretch>
        </p:blipFill>
        <p:spPr>
          <a:xfrm>
            <a:off x="621527" y="680761"/>
            <a:ext cx="6994864" cy="5292656"/>
          </a:xfrm>
          <a:prstGeom prst="rect">
            <a:avLst/>
          </a:prstGeom>
        </p:spPr>
      </p:pic>
    </p:spTree>
    <p:extLst>
      <p:ext uri="{BB962C8B-B14F-4D97-AF65-F5344CB8AC3E}">
        <p14:creationId xmlns:p14="http://schemas.microsoft.com/office/powerpoint/2010/main" val="2321813125"/>
      </p:ext>
    </p:extLst>
  </p:cSld>
  <p:clrMapOvr>
    <a:masterClrMapping/>
  </p:clrMapOvr>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B3E250-9A41-A7E6-F751-66488365429F}"/>
              </a:ext>
            </a:extLst>
          </p:cNvPr>
          <p:cNvSpPr>
            <a:spLocks noGrp="1"/>
          </p:cNvSpPr>
          <p:nvPr>
            <p:ph type="title"/>
          </p:nvPr>
        </p:nvSpPr>
        <p:spPr>
          <a:xfrm>
            <a:off x="308113" y="573111"/>
            <a:ext cx="12006470" cy="1325563"/>
          </a:xfrm>
        </p:spPr>
        <p:txBody>
          <a:bodyPr>
            <a:noAutofit/>
          </a:bodyPr>
          <a:lstStyle/>
          <a:p>
            <a:r>
              <a:rPr lang="en-US" sz="7900" b="1" dirty="0"/>
              <a:t>in network / out of network</a:t>
            </a:r>
          </a:p>
        </p:txBody>
      </p:sp>
      <p:pic>
        <p:nvPicPr>
          <p:cNvPr id="4" name="Content Placeholder 3">
            <a:extLst>
              <a:ext uri="{FF2B5EF4-FFF2-40B4-BE49-F238E27FC236}">
                <a16:creationId xmlns:a16="http://schemas.microsoft.com/office/drawing/2014/main" id="{D29CB516-A233-7503-E799-E57637DA464D}"/>
              </a:ext>
            </a:extLst>
          </p:cNvPr>
          <p:cNvPicPr>
            <a:picLocks noGrp="1" noChangeAspect="1"/>
          </p:cNvPicPr>
          <p:nvPr>
            <p:ph idx="1"/>
          </p:nvPr>
        </p:nvPicPr>
        <p:blipFill>
          <a:blip r:embed="rId2"/>
          <a:srcRect r="41123"/>
          <a:stretch>
            <a:fillRect/>
          </a:stretch>
        </p:blipFill>
        <p:spPr>
          <a:xfrm>
            <a:off x="5971761" y="2172334"/>
            <a:ext cx="4931465" cy="4287647"/>
          </a:xfrm>
          <a:prstGeom prst="rect">
            <a:avLst/>
          </a:prstGeom>
        </p:spPr>
      </p:pic>
      <p:pic>
        <p:nvPicPr>
          <p:cNvPr id="5" name="Content Placeholder 3">
            <a:extLst>
              <a:ext uri="{FF2B5EF4-FFF2-40B4-BE49-F238E27FC236}">
                <a16:creationId xmlns:a16="http://schemas.microsoft.com/office/drawing/2014/main" id="{1095676D-86E2-5BFF-AEE4-341968DFDD6A}"/>
              </a:ext>
            </a:extLst>
          </p:cNvPr>
          <p:cNvPicPr>
            <a:picLocks noChangeAspect="1"/>
          </p:cNvPicPr>
          <p:nvPr/>
        </p:nvPicPr>
        <p:blipFill>
          <a:blip r:embed="rId2"/>
          <a:srcRect l="56170"/>
          <a:stretch>
            <a:fillRect/>
          </a:stretch>
        </p:blipFill>
        <p:spPr>
          <a:xfrm>
            <a:off x="1419411" y="1645690"/>
            <a:ext cx="4462898" cy="5212310"/>
          </a:xfrm>
          <a:prstGeom prst="rect">
            <a:avLst/>
          </a:prstGeom>
        </p:spPr>
      </p:pic>
    </p:spTree>
    <p:extLst>
      <p:ext uri="{BB962C8B-B14F-4D97-AF65-F5344CB8AC3E}">
        <p14:creationId xmlns:p14="http://schemas.microsoft.com/office/powerpoint/2010/main" val="1770640420"/>
      </p:ext>
    </p:extLst>
  </p:cSld>
  <p:clrMapOvr>
    <a:masterClrMapping/>
  </p:clrMapOvr>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cartoon of a person&#10;&#10;AI-generated content may be incorrect.">
            <a:extLst>
              <a:ext uri="{FF2B5EF4-FFF2-40B4-BE49-F238E27FC236}">
                <a16:creationId xmlns:a16="http://schemas.microsoft.com/office/drawing/2014/main" id="{BBEDCF45-E9CB-6E3C-6759-48C2E31D226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249557" y="271392"/>
            <a:ext cx="3433613" cy="6315215"/>
          </a:xfrm>
          <a:prstGeom prst="rect">
            <a:avLst/>
          </a:prstGeom>
        </p:spPr>
      </p:pic>
      <p:sp>
        <p:nvSpPr>
          <p:cNvPr id="2" name="Title 1">
            <a:extLst>
              <a:ext uri="{FF2B5EF4-FFF2-40B4-BE49-F238E27FC236}">
                <a16:creationId xmlns:a16="http://schemas.microsoft.com/office/drawing/2014/main" id="{A69C0BB3-B29C-774B-FD49-2AD15C9739A0}"/>
              </a:ext>
            </a:extLst>
          </p:cNvPr>
          <p:cNvSpPr>
            <a:spLocks noGrp="1"/>
          </p:cNvSpPr>
          <p:nvPr>
            <p:ph type="title"/>
          </p:nvPr>
        </p:nvSpPr>
        <p:spPr>
          <a:xfrm>
            <a:off x="6096000" y="2646947"/>
            <a:ext cx="4727492" cy="1325563"/>
          </a:xfrm>
        </p:spPr>
        <p:txBody>
          <a:bodyPr>
            <a:normAutofit/>
          </a:bodyPr>
          <a:lstStyle/>
          <a:p>
            <a:r>
              <a:rPr lang="en-US" sz="7900" b="1" dirty="0"/>
              <a:t>approve</a:t>
            </a:r>
          </a:p>
        </p:txBody>
      </p:sp>
    </p:spTree>
    <p:extLst>
      <p:ext uri="{BB962C8B-B14F-4D97-AF65-F5344CB8AC3E}">
        <p14:creationId xmlns:p14="http://schemas.microsoft.com/office/powerpoint/2010/main" val="2172915756"/>
      </p:ext>
    </p:extLst>
  </p:cSld>
  <p:clrMapOvr>
    <a:masterClrMapping/>
  </p:clrMapOvr>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FE946-9281-DA79-42A8-AB86E3A712FB}"/>
              </a:ext>
            </a:extLst>
          </p:cNvPr>
          <p:cNvSpPr>
            <a:spLocks noGrp="1"/>
          </p:cNvSpPr>
          <p:nvPr>
            <p:ph type="title"/>
          </p:nvPr>
        </p:nvSpPr>
        <p:spPr>
          <a:xfrm>
            <a:off x="1676400" y="2645069"/>
            <a:ext cx="10515600" cy="1325563"/>
          </a:xfrm>
        </p:spPr>
        <p:txBody>
          <a:bodyPr>
            <a:normAutofit/>
          </a:bodyPr>
          <a:lstStyle/>
          <a:p>
            <a:r>
              <a:rPr lang="en-US" sz="7900" b="1" dirty="0"/>
              <a:t>request</a:t>
            </a:r>
          </a:p>
        </p:txBody>
      </p:sp>
      <p:pic>
        <p:nvPicPr>
          <p:cNvPr id="4" name="Content Placeholder 3">
            <a:extLst>
              <a:ext uri="{FF2B5EF4-FFF2-40B4-BE49-F238E27FC236}">
                <a16:creationId xmlns:a16="http://schemas.microsoft.com/office/drawing/2014/main" id="{6F46C05B-A722-0C31-4738-1B5A0B017815}"/>
              </a:ext>
            </a:extLst>
          </p:cNvPr>
          <p:cNvPicPr>
            <a:picLocks noGrp="1" noChangeAspect="1"/>
          </p:cNvPicPr>
          <p:nvPr>
            <p:ph idx="1"/>
          </p:nvPr>
        </p:nvPicPr>
        <p:blipFill>
          <a:blip r:embed="rId2"/>
          <a:stretch>
            <a:fillRect/>
          </a:stretch>
        </p:blipFill>
        <p:spPr>
          <a:xfrm>
            <a:off x="6452441" y="198781"/>
            <a:ext cx="4265254" cy="6218138"/>
          </a:xfrm>
          <a:prstGeom prst="rect">
            <a:avLst/>
          </a:prstGeom>
        </p:spPr>
      </p:pic>
    </p:spTree>
    <p:extLst>
      <p:ext uri="{BB962C8B-B14F-4D97-AF65-F5344CB8AC3E}">
        <p14:creationId xmlns:p14="http://schemas.microsoft.com/office/powerpoint/2010/main" val="1743566697"/>
      </p:ext>
    </p:extLst>
  </p:cSld>
  <p:clrMapOvr>
    <a:masterClrMapping/>
  </p:clrMapOvr>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31C515-63BA-EE6A-7DEA-1269486F5FA4}"/>
              </a:ext>
            </a:extLst>
          </p:cNvPr>
          <p:cNvSpPr>
            <a:spLocks noGrp="1"/>
          </p:cNvSpPr>
          <p:nvPr>
            <p:ph type="title"/>
          </p:nvPr>
        </p:nvSpPr>
        <p:spPr>
          <a:xfrm>
            <a:off x="838199" y="447261"/>
            <a:ext cx="10515600" cy="1325563"/>
          </a:xfrm>
        </p:spPr>
        <p:txBody>
          <a:bodyPr>
            <a:normAutofit/>
          </a:bodyPr>
          <a:lstStyle/>
          <a:p>
            <a:pPr algn="ctr"/>
            <a:r>
              <a:rPr lang="en-US" sz="7900" b="1" dirty="0"/>
              <a:t>out of pocket</a:t>
            </a:r>
          </a:p>
        </p:txBody>
      </p:sp>
      <p:pic>
        <p:nvPicPr>
          <p:cNvPr id="4" name="Content Placeholder 3">
            <a:extLst>
              <a:ext uri="{FF2B5EF4-FFF2-40B4-BE49-F238E27FC236}">
                <a16:creationId xmlns:a16="http://schemas.microsoft.com/office/drawing/2014/main" id="{0B537448-1CD9-DA91-21BC-CA11F270EDB7}"/>
              </a:ext>
            </a:extLst>
          </p:cNvPr>
          <p:cNvPicPr>
            <a:picLocks noGrp="1" noChangeAspect="1"/>
          </p:cNvPicPr>
          <p:nvPr>
            <p:ph idx="1"/>
          </p:nvPr>
        </p:nvPicPr>
        <p:blipFill>
          <a:blip r:embed="rId2"/>
          <a:stretch>
            <a:fillRect/>
          </a:stretch>
        </p:blipFill>
        <p:spPr>
          <a:xfrm>
            <a:off x="3170574" y="1772824"/>
            <a:ext cx="5746897" cy="4737306"/>
          </a:xfrm>
          <a:prstGeom prst="rect">
            <a:avLst/>
          </a:prstGeom>
        </p:spPr>
      </p:pic>
    </p:spTree>
    <p:extLst>
      <p:ext uri="{BB962C8B-B14F-4D97-AF65-F5344CB8AC3E}">
        <p14:creationId xmlns:p14="http://schemas.microsoft.com/office/powerpoint/2010/main" val="1156428148"/>
      </p:ext>
    </p:extLst>
  </p:cSld>
  <p:clrMapOvr>
    <a:masterClrMapping/>
  </p:clrMapOvr>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59EEE1-429D-5878-69F5-28C107A5845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A002DEF-5833-0AA6-0EA8-B189C26BEE3C}"/>
              </a:ext>
            </a:extLst>
          </p:cNvPr>
          <p:cNvSpPr>
            <a:spLocks noGrp="1"/>
          </p:cNvSpPr>
          <p:nvPr>
            <p:ph type="title"/>
          </p:nvPr>
        </p:nvSpPr>
        <p:spPr>
          <a:xfrm>
            <a:off x="826192" y="2284469"/>
            <a:ext cx="10746971" cy="1325563"/>
          </a:xfrm>
        </p:spPr>
        <p:txBody>
          <a:bodyPr>
            <a:noAutofit/>
          </a:bodyPr>
          <a:lstStyle/>
          <a:p>
            <a:r>
              <a:rPr lang="en-US" sz="5000" b="1" dirty="0"/>
              <a:t>A: Hello, this is Healthcare Plus.</a:t>
            </a:r>
            <a:br>
              <a:rPr lang="en-US" sz="5000" b="1" dirty="0"/>
            </a:br>
            <a:br>
              <a:rPr lang="en-US" sz="5000" b="1" dirty="0"/>
            </a:br>
            <a:r>
              <a:rPr lang="en-US" sz="5000" b="1" dirty="0">
                <a:solidFill>
                  <a:srgbClr val="FF0000"/>
                </a:solidFill>
              </a:rPr>
              <a:t>B: Hi, I have a question about my </a:t>
            </a:r>
            <a:r>
              <a:rPr lang="en-US" sz="5000" b="1" u="sng" dirty="0">
                <a:solidFill>
                  <a:srgbClr val="FF0000"/>
                </a:solidFill>
              </a:rPr>
              <a:t>Explanation of Benefits</a:t>
            </a:r>
            <a:r>
              <a:rPr lang="en-US" sz="5000" b="1" dirty="0">
                <a:solidFill>
                  <a:srgbClr val="FF0000"/>
                </a:solidFill>
              </a:rPr>
              <a:t>.</a:t>
            </a:r>
          </a:p>
        </p:txBody>
      </p:sp>
      <p:pic>
        <p:nvPicPr>
          <p:cNvPr id="4" name="Picture 3">
            <a:extLst>
              <a:ext uri="{FF2B5EF4-FFF2-40B4-BE49-F238E27FC236}">
                <a16:creationId xmlns:a16="http://schemas.microsoft.com/office/drawing/2014/main" id="{71E2CFC0-698E-8F4F-934E-7A202B2313AA}"/>
              </a:ext>
            </a:extLst>
          </p:cNvPr>
          <p:cNvPicPr>
            <a:picLocks noChangeAspect="1"/>
          </p:cNvPicPr>
          <p:nvPr/>
        </p:nvPicPr>
        <p:blipFill>
          <a:blip r:embed="rId2"/>
          <a:stretch>
            <a:fillRect/>
          </a:stretch>
        </p:blipFill>
        <p:spPr>
          <a:xfrm>
            <a:off x="637835" y="5695663"/>
            <a:ext cx="4901609" cy="749873"/>
          </a:xfrm>
          <a:prstGeom prst="rect">
            <a:avLst/>
          </a:prstGeom>
        </p:spPr>
      </p:pic>
    </p:spTree>
    <p:extLst>
      <p:ext uri="{BB962C8B-B14F-4D97-AF65-F5344CB8AC3E}">
        <p14:creationId xmlns:p14="http://schemas.microsoft.com/office/powerpoint/2010/main" val="3537549800"/>
      </p:ext>
    </p:extLst>
  </p:cSld>
  <p:clrMapOvr>
    <a:masterClrMapping/>
  </p:clrMapOvr>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AF56E9-7CD0-5A9C-BE4A-7A39290C944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1121187-63A4-019E-E07F-14E285D31951}"/>
              </a:ext>
            </a:extLst>
          </p:cNvPr>
          <p:cNvSpPr>
            <a:spLocks noGrp="1"/>
          </p:cNvSpPr>
          <p:nvPr>
            <p:ph type="title"/>
          </p:nvPr>
        </p:nvSpPr>
        <p:spPr>
          <a:xfrm>
            <a:off x="680720" y="2113376"/>
            <a:ext cx="11242040" cy="1325563"/>
          </a:xfrm>
        </p:spPr>
        <p:txBody>
          <a:bodyPr>
            <a:normAutofit fontScale="90000"/>
          </a:bodyPr>
          <a:lstStyle/>
          <a:p>
            <a:br>
              <a:rPr lang="en-US" sz="3800" b="1" dirty="0"/>
            </a:br>
            <a:r>
              <a:rPr lang="en-US" sz="3700" b="1" dirty="0"/>
              <a:t>A: Healthcare Plus, this is Robin. How may I help you?</a:t>
            </a:r>
            <a:br>
              <a:rPr lang="en-US" sz="3700" b="1" dirty="0"/>
            </a:br>
            <a:r>
              <a:rPr lang="en-US" sz="3700" b="1" dirty="0">
                <a:solidFill>
                  <a:srgbClr val="FF0000"/>
                </a:solidFill>
              </a:rPr>
              <a:t>B: Hi, I have some questions about my Explanation of Benefits.</a:t>
            </a:r>
            <a:br>
              <a:rPr lang="en-US" sz="3700" b="1" dirty="0">
                <a:solidFill>
                  <a:srgbClr val="FF0000"/>
                </a:solidFill>
              </a:rPr>
            </a:br>
            <a:r>
              <a:rPr lang="en-US" sz="3700" b="1" dirty="0"/>
              <a:t>A: Sure, as your insurance provider, I can help you with that. First, I’ll need to ask you some questions to verify your identity.</a:t>
            </a:r>
            <a:br>
              <a:rPr lang="en-US" sz="3700" b="1" dirty="0"/>
            </a:br>
            <a:br>
              <a:rPr lang="en-US" sz="3700" b="1" dirty="0"/>
            </a:br>
            <a:br>
              <a:rPr lang="en-US" sz="3700" b="1" dirty="0"/>
            </a:br>
            <a:r>
              <a:rPr lang="en-US" sz="3700" b="1" dirty="0"/>
              <a:t>A: Thank you for answering those questions. Now, how can I help you? </a:t>
            </a:r>
            <a:br>
              <a:rPr lang="en-US" sz="3700" b="1" dirty="0"/>
            </a:br>
            <a:r>
              <a:rPr lang="en-US" sz="3700" b="1" dirty="0">
                <a:solidFill>
                  <a:srgbClr val="FF0000"/>
                </a:solidFill>
              </a:rPr>
              <a:t>B: I see on my EOB that the charge for an x-ray last month wasn’t covered. Can you tell me why?</a:t>
            </a:r>
          </a:p>
        </p:txBody>
      </p:sp>
      <p:sp>
        <p:nvSpPr>
          <p:cNvPr id="6" name="TextBox 5">
            <a:extLst>
              <a:ext uri="{FF2B5EF4-FFF2-40B4-BE49-F238E27FC236}">
                <a16:creationId xmlns:a16="http://schemas.microsoft.com/office/drawing/2014/main" id="{93AF0556-80B3-58C2-70ED-C47870F7B119}"/>
              </a:ext>
            </a:extLst>
          </p:cNvPr>
          <p:cNvSpPr txBox="1"/>
          <p:nvPr/>
        </p:nvSpPr>
        <p:spPr>
          <a:xfrm>
            <a:off x="869564" y="5883303"/>
            <a:ext cx="2611120" cy="523220"/>
          </a:xfrm>
          <a:prstGeom prst="rect">
            <a:avLst/>
          </a:prstGeom>
          <a:noFill/>
        </p:spPr>
        <p:txBody>
          <a:bodyPr wrap="square" rtlCol="0">
            <a:spAutoFit/>
          </a:bodyPr>
          <a:lstStyle/>
          <a:p>
            <a:r>
              <a:rPr lang="en-US" sz="2800" dirty="0"/>
              <a:t>Dialogue, Part 1</a:t>
            </a:r>
          </a:p>
        </p:txBody>
      </p:sp>
      <p:sp>
        <p:nvSpPr>
          <p:cNvPr id="3" name="TextBox 2">
            <a:extLst>
              <a:ext uri="{FF2B5EF4-FFF2-40B4-BE49-F238E27FC236}">
                <a16:creationId xmlns:a16="http://schemas.microsoft.com/office/drawing/2014/main" id="{1176DD1B-45D0-E80D-9FAC-77323B86338C}"/>
              </a:ext>
            </a:extLst>
          </p:cNvPr>
          <p:cNvSpPr txBox="1"/>
          <p:nvPr/>
        </p:nvSpPr>
        <p:spPr>
          <a:xfrm>
            <a:off x="1556578" y="3097568"/>
            <a:ext cx="3470523" cy="523220"/>
          </a:xfrm>
          <a:prstGeom prst="rect">
            <a:avLst/>
          </a:prstGeom>
          <a:noFill/>
        </p:spPr>
        <p:txBody>
          <a:bodyPr wrap="square" rtlCol="0">
            <a:spAutoFit/>
          </a:bodyPr>
          <a:lstStyle/>
          <a:p>
            <a:r>
              <a:rPr lang="en-US" sz="2800" dirty="0"/>
              <a:t>(a few minutes later)</a:t>
            </a:r>
          </a:p>
        </p:txBody>
      </p:sp>
    </p:spTree>
    <p:extLst>
      <p:ext uri="{BB962C8B-B14F-4D97-AF65-F5344CB8AC3E}">
        <p14:creationId xmlns:p14="http://schemas.microsoft.com/office/powerpoint/2010/main" val="1598197650"/>
      </p:ext>
    </p:extLst>
  </p:cSld>
  <p:clrMapOvr>
    <a:masterClrMapping/>
  </p:clrMapOvr>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1A198C-C4C6-9EB1-282F-63C765D6138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E19E48E-F3BE-EAE2-554A-84FC7ABC5549}"/>
              </a:ext>
            </a:extLst>
          </p:cNvPr>
          <p:cNvSpPr>
            <a:spLocks noGrp="1"/>
          </p:cNvSpPr>
          <p:nvPr>
            <p:ph type="title"/>
          </p:nvPr>
        </p:nvSpPr>
        <p:spPr>
          <a:xfrm>
            <a:off x="572895" y="2461246"/>
            <a:ext cx="11242040" cy="1325563"/>
          </a:xfrm>
        </p:spPr>
        <p:txBody>
          <a:bodyPr>
            <a:normAutofit fontScale="90000"/>
          </a:bodyPr>
          <a:lstStyle/>
          <a:p>
            <a:br>
              <a:rPr lang="en-US" sz="3800" b="1" dirty="0"/>
            </a:br>
            <a:r>
              <a:rPr lang="en-US" sz="3700" b="1" dirty="0"/>
              <a:t>A: You have a deductible of $1,000 per year. That means that the first $1,000 of expenses are your responsibility to pay out of pocket. You haven’t met your deductible yet, so you’ll need to pay the balance for that x-ray.</a:t>
            </a:r>
            <a:br>
              <a:rPr lang="en-US" sz="3700" b="1" dirty="0"/>
            </a:br>
            <a:r>
              <a:rPr lang="en-US" sz="3700" b="1" dirty="0">
                <a:solidFill>
                  <a:srgbClr val="FF0000"/>
                </a:solidFill>
              </a:rPr>
              <a:t>B: I see. What about my co-pay and my premium? I’ve already paid those. </a:t>
            </a:r>
            <a:br>
              <a:rPr lang="en-US" sz="3700" b="1" dirty="0"/>
            </a:br>
            <a:r>
              <a:rPr lang="en-US" sz="3700" b="1" dirty="0"/>
              <a:t>A: The co-pay is not connected to the deductible in your plan, so you’ll still need to pay that separately every time you see a health professional. The premium is the amount you pay every month for health insurance, but it doesn’t pay for specific </a:t>
            </a:r>
            <a:br>
              <a:rPr lang="en-US" sz="3700" b="1" dirty="0"/>
            </a:br>
            <a:r>
              <a:rPr lang="en-US" sz="3700" b="1" dirty="0"/>
              <a:t>costs.</a:t>
            </a:r>
            <a:br>
              <a:rPr lang="en-US" sz="3700" b="1" dirty="0"/>
            </a:br>
            <a:r>
              <a:rPr lang="en-US" sz="3700" b="1" dirty="0"/>
              <a:t/>
            </a:r>
            <a:endParaRPr lang="en-US" sz="3700" b="1" dirty="0">
              <a:solidFill>
                <a:srgbClr val="FF0000"/>
              </a:solidFill>
            </a:endParaRPr>
          </a:p>
        </p:txBody>
      </p:sp>
      <p:sp>
        <p:nvSpPr>
          <p:cNvPr id="6" name="TextBox 5">
            <a:extLst>
              <a:ext uri="{FF2B5EF4-FFF2-40B4-BE49-F238E27FC236}">
                <a16:creationId xmlns:a16="http://schemas.microsoft.com/office/drawing/2014/main" id="{EDD57315-20AD-FF9F-0DBF-B434087AB9DD}"/>
              </a:ext>
            </a:extLst>
          </p:cNvPr>
          <p:cNvSpPr txBox="1"/>
          <p:nvPr/>
        </p:nvSpPr>
        <p:spPr>
          <a:xfrm>
            <a:off x="680720" y="5913120"/>
            <a:ext cx="2611120" cy="523220"/>
          </a:xfrm>
          <a:prstGeom prst="rect">
            <a:avLst/>
          </a:prstGeom>
          <a:noFill/>
        </p:spPr>
        <p:txBody>
          <a:bodyPr wrap="square" rtlCol="0">
            <a:spAutoFit/>
          </a:bodyPr>
          <a:lstStyle/>
          <a:p>
            <a:r>
              <a:rPr lang="en-US" sz="2800" dirty="0"/>
              <a:t>Dialogue, Part 2</a:t>
            </a:r>
          </a:p>
        </p:txBody>
      </p:sp>
    </p:spTree>
    <p:extLst>
      <p:ext uri="{BB962C8B-B14F-4D97-AF65-F5344CB8AC3E}">
        <p14:creationId xmlns:p14="http://schemas.microsoft.com/office/powerpoint/2010/main" val="533660147"/>
      </p:ext>
    </p:extLst>
  </p:cSld>
  <p:clrMapOvr>
    <a:masterClrMapping/>
  </p:clrMapOvr>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5B7ECF-91EF-4386-CEE7-DF9209E93B2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740D707-4704-6593-A18F-62BE40B9249D}"/>
              </a:ext>
            </a:extLst>
          </p:cNvPr>
          <p:cNvSpPr>
            <a:spLocks noGrp="1"/>
          </p:cNvSpPr>
          <p:nvPr>
            <p:ph type="title"/>
          </p:nvPr>
        </p:nvSpPr>
        <p:spPr>
          <a:xfrm>
            <a:off x="553018" y="2192889"/>
            <a:ext cx="11242040" cy="1325563"/>
          </a:xfrm>
        </p:spPr>
        <p:txBody>
          <a:bodyPr>
            <a:normAutofit fontScale="90000"/>
          </a:bodyPr>
          <a:lstStyle/>
          <a:p>
            <a:br>
              <a:rPr lang="en-US" sz="3800" b="1" dirty="0"/>
            </a:br>
            <a:r>
              <a:rPr lang="en-US" sz="3800" b="1" dirty="0">
                <a:solidFill>
                  <a:srgbClr val="FF0000"/>
                </a:solidFill>
              </a:rPr>
              <a:t>B: Okay. I have another question. My doctor has been telling me that I need to have some tests done, but I need to have you approve them first. Do you know if they have been approved yet? </a:t>
            </a:r>
            <a:br>
              <a:rPr lang="en-US" sz="3800" b="1" dirty="0">
                <a:solidFill>
                  <a:srgbClr val="FF0000"/>
                </a:solidFill>
              </a:rPr>
            </a:br>
            <a:r>
              <a:rPr lang="en-US" sz="3800" b="1" dirty="0"/>
              <a:t>A: After your doctor’s office requests approval, we will usually respond within 10 business days. We will give you an estimate of costs and tell you if your plan covers it. It will depend on if the tests are necessary and also if the health professional is in network or out of network. I see in your account that your doctor submitted the request last week, so it may be a few more days before you get the decision.</a:t>
            </a:r>
            <a:br>
              <a:rPr lang="en-US" sz="3800" b="1" dirty="0"/>
            </a:br>
            <a:r>
              <a:rPr lang="en-US" sz="3800" b="1" dirty="0">
                <a:solidFill>
                  <a:srgbClr val="FF0000"/>
                </a:solidFill>
              </a:rPr>
              <a:t>B: I understand. Thank you for your help.</a:t>
            </a:r>
          </a:p>
        </p:txBody>
      </p:sp>
      <p:sp>
        <p:nvSpPr>
          <p:cNvPr id="6" name="TextBox 5">
            <a:extLst>
              <a:ext uri="{FF2B5EF4-FFF2-40B4-BE49-F238E27FC236}">
                <a16:creationId xmlns:a16="http://schemas.microsoft.com/office/drawing/2014/main" id="{2464466D-84C1-4733-BD72-332361F37A3D}"/>
              </a:ext>
            </a:extLst>
          </p:cNvPr>
          <p:cNvSpPr txBox="1"/>
          <p:nvPr/>
        </p:nvSpPr>
        <p:spPr>
          <a:xfrm>
            <a:off x="680720" y="5913120"/>
            <a:ext cx="2611120" cy="523220"/>
          </a:xfrm>
          <a:prstGeom prst="rect">
            <a:avLst/>
          </a:prstGeom>
          <a:noFill/>
        </p:spPr>
        <p:txBody>
          <a:bodyPr wrap="square" rtlCol="0">
            <a:spAutoFit/>
          </a:bodyPr>
          <a:lstStyle/>
          <a:p>
            <a:r>
              <a:rPr lang="en-US" sz="2800" dirty="0"/>
              <a:t>Dialogue, Part 3</a:t>
            </a:r>
          </a:p>
        </p:txBody>
      </p:sp>
    </p:spTree>
    <p:extLst>
      <p:ext uri="{BB962C8B-B14F-4D97-AF65-F5344CB8AC3E}">
        <p14:creationId xmlns:p14="http://schemas.microsoft.com/office/powerpoint/2010/main" val="1561313131"/>
      </p:ext>
    </p:extLst>
  </p:cSld>
  <p:clrMapOvr>
    <a:masterClrMapping/>
  </p:clrMapOvr>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6C00-7588-B809-852C-9351B72846AF}"/>
              </a:ext>
            </a:extLst>
          </p:cNvPr>
          <p:cNvSpPr>
            <a:spLocks noGrp="1"/>
          </p:cNvSpPr>
          <p:nvPr>
            <p:ph type="title"/>
          </p:nvPr>
        </p:nvSpPr>
        <p:spPr>
          <a:xfrm>
            <a:off x="1007164" y="2412586"/>
            <a:ext cx="10515600" cy="1325563"/>
          </a:xfrm>
        </p:spPr>
        <p:txBody>
          <a:bodyPr>
            <a:noAutofit/>
          </a:bodyPr>
          <a:lstStyle/>
          <a:p>
            <a:r>
              <a:rPr lang="en-US" sz="6300" b="1" dirty="0"/>
              <a:t>Unit 5:</a:t>
            </a:r>
            <a:br>
              <a:rPr lang="en-US" sz="6300" b="1" dirty="0"/>
            </a:br>
            <a:r>
              <a:rPr lang="en-US" sz="6300" b="1" dirty="0"/>
              <a:t>Let’s Hit</a:t>
            </a:r>
            <a:br>
              <a:rPr lang="en-US" sz="6300" b="1" dirty="0"/>
            </a:br>
            <a:r>
              <a:rPr lang="en-US" sz="6300" b="1" dirty="0"/>
              <a:t>the Books!</a:t>
            </a:r>
          </a:p>
        </p:txBody>
      </p:sp>
      <p:pic>
        <p:nvPicPr>
          <p:cNvPr id="5" name="Content Placeholder 4" descr="A cartoon of people in a library&#10;&#10;AI-generated content may be incorrect.">
            <a:extLst>
              <a:ext uri="{FF2B5EF4-FFF2-40B4-BE49-F238E27FC236}">
                <a16:creationId xmlns:a16="http://schemas.microsoft.com/office/drawing/2014/main" id="{66364F61-FB24-5FFC-EDDF-D9895786FA37}"/>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5852055" y="593645"/>
            <a:ext cx="5670709" cy="5670709"/>
          </a:xfrm>
        </p:spPr>
      </p:pic>
    </p:spTree>
    <p:extLst>
      <p:ext uri="{BB962C8B-B14F-4D97-AF65-F5344CB8AC3E}">
        <p14:creationId xmlns:p14="http://schemas.microsoft.com/office/powerpoint/2010/main" val="4200955693"/>
      </p:ext>
    </p:extLst>
  </p:cSld>
  <p:clrMapOvr>
    <a:masterClrMapping/>
  </p:clrMapOvr>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B0BB19-2F50-4F19-3ABD-BFC333971938}"/>
              </a:ext>
            </a:extLst>
          </p:cNvPr>
          <p:cNvSpPr>
            <a:spLocks noGrp="1"/>
          </p:cNvSpPr>
          <p:nvPr>
            <p:ph type="title"/>
          </p:nvPr>
        </p:nvSpPr>
        <p:spPr>
          <a:xfrm>
            <a:off x="573214" y="375065"/>
            <a:ext cx="11208140" cy="1325563"/>
          </a:xfrm>
        </p:spPr>
        <p:txBody>
          <a:bodyPr>
            <a:noAutofit/>
          </a:bodyPr>
          <a:lstStyle/>
          <a:p>
            <a:r>
              <a:rPr lang="en-US" sz="5000" b="1" dirty="0"/>
              <a:t>Lesson 17: There’s Even a Virtual School!</a:t>
            </a:r>
          </a:p>
        </p:txBody>
      </p:sp>
      <p:pic>
        <p:nvPicPr>
          <p:cNvPr id="5" name="Content Placeholder 4" descr="A cartoon of a person sitting at a table&#10;&#10;AI-generated content may be incorrect.">
            <a:extLst>
              <a:ext uri="{FF2B5EF4-FFF2-40B4-BE49-F238E27FC236}">
                <a16:creationId xmlns:a16="http://schemas.microsoft.com/office/drawing/2014/main" id="{4196C346-ABF8-169F-16E6-9545A6671EE0}"/>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1341121" y="1938810"/>
            <a:ext cx="9672326" cy="4267203"/>
          </a:xfrm>
        </p:spPr>
      </p:pic>
    </p:spTree>
    <p:extLst>
      <p:ext uri="{BB962C8B-B14F-4D97-AF65-F5344CB8AC3E}">
        <p14:creationId xmlns:p14="http://schemas.microsoft.com/office/powerpoint/2010/main" val="450972842"/>
      </p:ext>
    </p:extLst>
  </p:cSld>
  <p:clrMapOvr>
    <a:masterClrMapping/>
  </p:clrMapOvr>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06F317-51E4-ABB9-A313-DD9A5C04C3D6}"/>
              </a:ext>
            </a:extLst>
          </p:cNvPr>
          <p:cNvSpPr>
            <a:spLocks noGrp="1"/>
          </p:cNvSpPr>
          <p:nvPr>
            <p:ph type="title"/>
          </p:nvPr>
        </p:nvSpPr>
        <p:spPr>
          <a:xfrm>
            <a:off x="1676400" y="2611368"/>
            <a:ext cx="10515600" cy="1325563"/>
          </a:xfrm>
        </p:spPr>
        <p:txBody>
          <a:bodyPr>
            <a:normAutofit/>
          </a:bodyPr>
          <a:lstStyle/>
          <a:p>
            <a:r>
              <a:rPr lang="en-US" sz="7900" b="1" dirty="0"/>
              <a:t>credit</a:t>
            </a:r>
          </a:p>
        </p:txBody>
      </p:sp>
      <p:pic>
        <p:nvPicPr>
          <p:cNvPr id="4" name="Content Placeholder 3">
            <a:extLst>
              <a:ext uri="{FF2B5EF4-FFF2-40B4-BE49-F238E27FC236}">
                <a16:creationId xmlns:a16="http://schemas.microsoft.com/office/drawing/2014/main" id="{8BF6E66B-F9EC-FCFE-2AAA-FB54127148CC}"/>
              </a:ext>
            </a:extLst>
          </p:cNvPr>
          <p:cNvPicPr>
            <a:picLocks noGrp="1" noChangeAspect="1"/>
          </p:cNvPicPr>
          <p:nvPr>
            <p:ph idx="1"/>
          </p:nvPr>
        </p:nvPicPr>
        <p:blipFill>
          <a:blip r:embed="rId2"/>
          <a:stretch>
            <a:fillRect/>
          </a:stretch>
        </p:blipFill>
        <p:spPr>
          <a:xfrm>
            <a:off x="5638298" y="208722"/>
            <a:ext cx="5287036" cy="6301408"/>
          </a:xfrm>
          <a:prstGeom prst="rect">
            <a:avLst/>
          </a:prstGeom>
        </p:spPr>
      </p:pic>
    </p:spTree>
    <p:extLst>
      <p:ext uri="{BB962C8B-B14F-4D97-AF65-F5344CB8AC3E}">
        <p14:creationId xmlns:p14="http://schemas.microsoft.com/office/powerpoint/2010/main" val="1966988708"/>
      </p:ext>
    </p:extLst>
  </p:cSld>
  <p:clrMapOvr>
    <a:masterClrMapping/>
  </p:clrMapOvr>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3B9CD7-4493-800A-A476-A440ACBF4279}"/>
              </a:ext>
            </a:extLst>
          </p:cNvPr>
          <p:cNvSpPr>
            <a:spLocks noGrp="1"/>
          </p:cNvSpPr>
          <p:nvPr>
            <p:ph type="title"/>
          </p:nvPr>
        </p:nvSpPr>
        <p:spPr>
          <a:xfrm>
            <a:off x="1891748" y="2631246"/>
            <a:ext cx="10515600" cy="1325563"/>
          </a:xfrm>
        </p:spPr>
        <p:txBody>
          <a:bodyPr>
            <a:normAutofit/>
          </a:bodyPr>
          <a:lstStyle/>
          <a:p>
            <a:r>
              <a:rPr lang="en-US" sz="7900" b="1" dirty="0"/>
              <a:t>GED</a:t>
            </a:r>
          </a:p>
        </p:txBody>
      </p:sp>
      <p:pic>
        <p:nvPicPr>
          <p:cNvPr id="4" name="Content Placeholder 3">
            <a:extLst>
              <a:ext uri="{FF2B5EF4-FFF2-40B4-BE49-F238E27FC236}">
                <a16:creationId xmlns:a16="http://schemas.microsoft.com/office/drawing/2014/main" id="{04CBE93B-5C7C-481E-B398-FF2B87D65568}"/>
              </a:ext>
            </a:extLst>
          </p:cNvPr>
          <p:cNvPicPr>
            <a:picLocks noGrp="1" noChangeAspect="1"/>
          </p:cNvPicPr>
          <p:nvPr>
            <p:ph idx="1"/>
          </p:nvPr>
        </p:nvPicPr>
        <p:blipFill>
          <a:blip r:embed="rId2"/>
          <a:stretch>
            <a:fillRect/>
          </a:stretch>
        </p:blipFill>
        <p:spPr>
          <a:xfrm>
            <a:off x="5128591" y="475698"/>
            <a:ext cx="5595731" cy="5906604"/>
          </a:xfrm>
          <a:prstGeom prst="rect">
            <a:avLst/>
          </a:prstGeom>
        </p:spPr>
      </p:pic>
    </p:spTree>
    <p:extLst>
      <p:ext uri="{BB962C8B-B14F-4D97-AF65-F5344CB8AC3E}">
        <p14:creationId xmlns:p14="http://schemas.microsoft.com/office/powerpoint/2010/main" val="3155556434"/>
      </p:ext>
    </p:extLst>
  </p:cSld>
  <p:clrMapOvr>
    <a:masterClrMapping/>
  </p:clrMapOvr>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29683E-8675-D56C-D9D1-ECBD577E1D6D}"/>
              </a:ext>
            </a:extLst>
          </p:cNvPr>
          <p:cNvSpPr>
            <a:spLocks noGrp="1"/>
          </p:cNvSpPr>
          <p:nvPr>
            <p:ph type="title"/>
          </p:nvPr>
        </p:nvSpPr>
        <p:spPr>
          <a:xfrm>
            <a:off x="1007165" y="2589936"/>
            <a:ext cx="10515600" cy="1325563"/>
          </a:xfrm>
        </p:spPr>
        <p:txBody>
          <a:bodyPr>
            <a:noAutofit/>
          </a:bodyPr>
          <a:lstStyle/>
          <a:p>
            <a:r>
              <a:rPr lang="en-US" sz="7900" b="1" dirty="0"/>
              <a:t>boarding</a:t>
            </a:r>
            <a:br>
              <a:rPr lang="en-US" sz="7900" b="1" dirty="0"/>
            </a:br>
            <a:r>
              <a:rPr lang="en-US" sz="7900" b="1" dirty="0"/>
              <a:t>school</a:t>
            </a:r>
          </a:p>
        </p:txBody>
      </p:sp>
      <p:pic>
        <p:nvPicPr>
          <p:cNvPr id="5" name="Content Placeholder 4" descr="A cartoon of a child standing in front of a building&#10;&#10;AI-generated content may be incorrect.">
            <a:extLst>
              <a:ext uri="{FF2B5EF4-FFF2-40B4-BE49-F238E27FC236}">
                <a16:creationId xmlns:a16="http://schemas.microsoft.com/office/drawing/2014/main" id="{75CA86B9-C70C-0C24-F6B1-3B43EB60B36F}"/>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5275861" y="485189"/>
            <a:ext cx="6127635" cy="5316399"/>
          </a:xfrm>
        </p:spPr>
      </p:pic>
    </p:spTree>
    <p:extLst>
      <p:ext uri="{BB962C8B-B14F-4D97-AF65-F5344CB8AC3E}">
        <p14:creationId xmlns:p14="http://schemas.microsoft.com/office/powerpoint/2010/main" val="3441953631"/>
      </p:ext>
    </p:extLst>
  </p:cSld>
  <p:clrMapOvr>
    <a:masterClrMapping/>
  </p:clrMapOvr>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01E7CB-AA82-2168-A26E-6D1377F0BF3A}"/>
              </a:ext>
            </a:extLst>
          </p:cNvPr>
          <p:cNvSpPr>
            <a:spLocks noGrp="1"/>
          </p:cNvSpPr>
          <p:nvPr>
            <p:ph type="title"/>
          </p:nvPr>
        </p:nvSpPr>
        <p:spPr>
          <a:xfrm>
            <a:off x="1096617" y="2432465"/>
            <a:ext cx="10515600" cy="1325563"/>
          </a:xfrm>
        </p:spPr>
        <p:txBody>
          <a:bodyPr>
            <a:noAutofit/>
          </a:bodyPr>
          <a:lstStyle/>
          <a:p>
            <a:r>
              <a:rPr lang="en-US" sz="7900" b="1" dirty="0"/>
              <a:t>special </a:t>
            </a:r>
            <a:br>
              <a:rPr lang="en-US" sz="7900" b="1" dirty="0"/>
            </a:br>
            <a:r>
              <a:rPr lang="en-US" sz="7900" b="1" dirty="0"/>
              <a:t>education</a:t>
            </a:r>
          </a:p>
        </p:txBody>
      </p:sp>
      <p:pic>
        <p:nvPicPr>
          <p:cNvPr id="4" name="Content Placeholder 3">
            <a:extLst>
              <a:ext uri="{FF2B5EF4-FFF2-40B4-BE49-F238E27FC236}">
                <a16:creationId xmlns:a16="http://schemas.microsoft.com/office/drawing/2014/main" id="{56B0DF9C-C3D7-5C46-E98C-9F93E7D1ADFD}"/>
              </a:ext>
            </a:extLst>
          </p:cNvPr>
          <p:cNvPicPr>
            <a:picLocks noGrp="1" noChangeAspect="1"/>
          </p:cNvPicPr>
          <p:nvPr>
            <p:ph idx="1"/>
          </p:nvPr>
        </p:nvPicPr>
        <p:blipFill>
          <a:blip r:embed="rId2"/>
          <a:stretch>
            <a:fillRect/>
          </a:stretch>
        </p:blipFill>
        <p:spPr>
          <a:xfrm>
            <a:off x="5728253" y="497739"/>
            <a:ext cx="5625547" cy="5862522"/>
          </a:xfrm>
          <a:prstGeom prst="rect">
            <a:avLst/>
          </a:prstGeom>
        </p:spPr>
      </p:pic>
    </p:spTree>
    <p:extLst>
      <p:ext uri="{BB962C8B-B14F-4D97-AF65-F5344CB8AC3E}">
        <p14:creationId xmlns:p14="http://schemas.microsoft.com/office/powerpoint/2010/main" val="3888885160"/>
      </p:ext>
    </p:extLst>
  </p:cSld>
  <p:clrMapOvr>
    <a:masterClrMapping/>
  </p:clrMapOvr>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45DC71-D5EC-5FF9-5924-0F4EC918051B}"/>
              </a:ext>
            </a:extLst>
          </p:cNvPr>
          <p:cNvSpPr>
            <a:spLocks noGrp="1"/>
          </p:cNvSpPr>
          <p:nvPr>
            <p:ph type="title"/>
          </p:nvPr>
        </p:nvSpPr>
        <p:spPr>
          <a:xfrm>
            <a:off x="1126435" y="2323134"/>
            <a:ext cx="10515600" cy="1325563"/>
          </a:xfrm>
        </p:spPr>
        <p:txBody>
          <a:bodyPr>
            <a:noAutofit/>
          </a:bodyPr>
          <a:lstStyle/>
          <a:p>
            <a:r>
              <a:rPr lang="en-US" sz="7900" b="1" dirty="0"/>
              <a:t>virtual</a:t>
            </a:r>
            <a:br>
              <a:rPr lang="en-US" sz="7900" b="1" dirty="0"/>
            </a:br>
            <a:r>
              <a:rPr lang="en-US" sz="7900" b="1" dirty="0"/>
              <a:t>school</a:t>
            </a:r>
          </a:p>
        </p:txBody>
      </p:sp>
      <p:pic>
        <p:nvPicPr>
          <p:cNvPr id="4" name="Content Placeholder 3">
            <a:extLst>
              <a:ext uri="{FF2B5EF4-FFF2-40B4-BE49-F238E27FC236}">
                <a16:creationId xmlns:a16="http://schemas.microsoft.com/office/drawing/2014/main" id="{A933627B-64FB-2A5A-43FA-FA564B0D283D}"/>
              </a:ext>
            </a:extLst>
          </p:cNvPr>
          <p:cNvPicPr>
            <a:picLocks noGrp="1" noChangeAspect="1"/>
          </p:cNvPicPr>
          <p:nvPr>
            <p:ph idx="1"/>
          </p:nvPr>
        </p:nvPicPr>
        <p:blipFill>
          <a:blip r:embed="rId2"/>
          <a:stretch>
            <a:fillRect/>
          </a:stretch>
        </p:blipFill>
        <p:spPr>
          <a:xfrm>
            <a:off x="4940600" y="871563"/>
            <a:ext cx="6433077" cy="4776943"/>
          </a:xfrm>
          <a:prstGeom prst="rect">
            <a:avLst/>
          </a:prstGeom>
        </p:spPr>
      </p:pic>
    </p:spTree>
    <p:extLst>
      <p:ext uri="{BB962C8B-B14F-4D97-AF65-F5344CB8AC3E}">
        <p14:creationId xmlns:p14="http://schemas.microsoft.com/office/powerpoint/2010/main" val="3208525693"/>
      </p:ext>
    </p:extLst>
  </p:cSld>
  <p:clrMapOvr>
    <a:masterClrMapping/>
  </p:clrMapOvr>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8ECB7-EA57-EE2A-08C1-56905D19E8D2}"/>
              </a:ext>
            </a:extLst>
          </p:cNvPr>
          <p:cNvSpPr>
            <a:spLocks noGrp="1"/>
          </p:cNvSpPr>
          <p:nvPr>
            <p:ph type="title"/>
          </p:nvPr>
        </p:nvSpPr>
        <p:spPr/>
        <p:txBody>
          <a:bodyPr>
            <a:normAutofit/>
          </a:bodyPr>
          <a:lstStyle/>
          <a:p>
            <a:pPr algn="ctr"/>
            <a:r>
              <a:rPr lang="en-US" sz="7900" b="1" dirty="0"/>
              <a:t>religious</a:t>
            </a:r>
          </a:p>
        </p:txBody>
      </p:sp>
      <p:pic>
        <p:nvPicPr>
          <p:cNvPr id="4" name="Content Placeholder 3">
            <a:extLst>
              <a:ext uri="{FF2B5EF4-FFF2-40B4-BE49-F238E27FC236}">
                <a16:creationId xmlns:a16="http://schemas.microsoft.com/office/drawing/2014/main" id="{C6F08785-CB98-C0CE-F672-0BF4A1F48ADD}"/>
              </a:ext>
            </a:extLst>
          </p:cNvPr>
          <p:cNvPicPr>
            <a:picLocks noGrp="1" noChangeAspect="1"/>
          </p:cNvPicPr>
          <p:nvPr>
            <p:ph idx="1"/>
          </p:nvPr>
        </p:nvPicPr>
        <p:blipFill>
          <a:blip r:embed="rId2"/>
          <a:stretch>
            <a:fillRect/>
          </a:stretch>
        </p:blipFill>
        <p:spPr>
          <a:xfrm>
            <a:off x="2156792" y="1754837"/>
            <a:ext cx="7212042" cy="4738038"/>
          </a:xfrm>
          <a:prstGeom prst="rect">
            <a:avLst/>
          </a:prstGeom>
        </p:spPr>
      </p:pic>
    </p:spTree>
    <p:extLst>
      <p:ext uri="{BB962C8B-B14F-4D97-AF65-F5344CB8AC3E}">
        <p14:creationId xmlns:p14="http://schemas.microsoft.com/office/powerpoint/2010/main" val="1026294999"/>
      </p:ext>
    </p:extLst>
  </p:cSld>
  <p:clrMapOvr>
    <a:masterClrMapping/>
  </p:clrMapOvr>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B6FD31-608F-7C71-CED2-9B88C0403884}"/>
              </a:ext>
            </a:extLst>
          </p:cNvPr>
          <p:cNvSpPr>
            <a:spLocks noGrp="1"/>
          </p:cNvSpPr>
          <p:nvPr>
            <p:ph type="title"/>
          </p:nvPr>
        </p:nvSpPr>
        <p:spPr>
          <a:xfrm>
            <a:off x="838200" y="454577"/>
            <a:ext cx="10515600" cy="1325563"/>
          </a:xfrm>
        </p:spPr>
        <p:txBody>
          <a:bodyPr>
            <a:normAutofit/>
          </a:bodyPr>
          <a:lstStyle/>
          <a:p>
            <a:pPr algn="ctr"/>
            <a:r>
              <a:rPr lang="en-US" sz="7900" b="1" dirty="0"/>
              <a:t>secular</a:t>
            </a:r>
          </a:p>
        </p:txBody>
      </p:sp>
      <p:pic>
        <p:nvPicPr>
          <p:cNvPr id="4" name="Content Placeholder 3">
            <a:extLst>
              <a:ext uri="{FF2B5EF4-FFF2-40B4-BE49-F238E27FC236}">
                <a16:creationId xmlns:a16="http://schemas.microsoft.com/office/drawing/2014/main" id="{6CB05595-8EE8-1828-9009-18B1B2F826FD}"/>
              </a:ext>
            </a:extLst>
          </p:cNvPr>
          <p:cNvPicPr>
            <a:picLocks noGrp="1" noChangeAspect="1"/>
          </p:cNvPicPr>
          <p:nvPr>
            <p:ph idx="1"/>
          </p:nvPr>
        </p:nvPicPr>
        <p:blipFill>
          <a:blip r:embed="rId2"/>
          <a:stretch>
            <a:fillRect/>
          </a:stretch>
        </p:blipFill>
        <p:spPr>
          <a:xfrm>
            <a:off x="1043609" y="2304051"/>
            <a:ext cx="9670774" cy="3774795"/>
          </a:xfrm>
          <a:prstGeom prst="rect">
            <a:avLst/>
          </a:prstGeom>
        </p:spPr>
      </p:pic>
    </p:spTree>
    <p:extLst>
      <p:ext uri="{BB962C8B-B14F-4D97-AF65-F5344CB8AC3E}">
        <p14:creationId xmlns:p14="http://schemas.microsoft.com/office/powerpoint/2010/main" val="3275535749"/>
      </p:ext>
    </p:extLst>
  </p:cSld>
  <p:clrMapOvr>
    <a:masterClrMapping/>
  </p:clrMapOvr>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79BEE276-28D3-57A8-A667-92A1F3EAF364}"/>
              </a:ext>
            </a:extLst>
          </p:cNvPr>
          <p:cNvPicPr>
            <a:picLocks noGrp="1" noChangeAspect="1"/>
          </p:cNvPicPr>
          <p:nvPr>
            <p:ph idx="1"/>
          </p:nvPr>
        </p:nvPicPr>
        <p:blipFill>
          <a:blip r:embed="rId2"/>
          <a:stretch>
            <a:fillRect/>
          </a:stretch>
        </p:blipFill>
        <p:spPr>
          <a:xfrm>
            <a:off x="1394281" y="707533"/>
            <a:ext cx="5545984" cy="5442934"/>
          </a:xfrm>
          <a:prstGeom prst="rect">
            <a:avLst/>
          </a:prstGeom>
        </p:spPr>
      </p:pic>
      <p:sp>
        <p:nvSpPr>
          <p:cNvPr id="2" name="Title 1">
            <a:extLst>
              <a:ext uri="{FF2B5EF4-FFF2-40B4-BE49-F238E27FC236}">
                <a16:creationId xmlns:a16="http://schemas.microsoft.com/office/drawing/2014/main" id="{988D81FF-5E89-608F-CDD7-C6E9AF28D6FF}"/>
              </a:ext>
            </a:extLst>
          </p:cNvPr>
          <p:cNvSpPr>
            <a:spLocks noGrp="1"/>
          </p:cNvSpPr>
          <p:nvPr>
            <p:ph type="title"/>
          </p:nvPr>
        </p:nvSpPr>
        <p:spPr>
          <a:xfrm>
            <a:off x="7680808" y="2611368"/>
            <a:ext cx="3116911" cy="1325563"/>
          </a:xfrm>
        </p:spPr>
        <p:txBody>
          <a:bodyPr>
            <a:normAutofit/>
          </a:bodyPr>
          <a:lstStyle/>
          <a:p>
            <a:r>
              <a:rPr lang="en-US" sz="7900" b="1" dirty="0"/>
              <a:t>enroll</a:t>
            </a:r>
          </a:p>
        </p:txBody>
      </p:sp>
    </p:spTree>
    <p:extLst>
      <p:ext uri="{BB962C8B-B14F-4D97-AF65-F5344CB8AC3E}">
        <p14:creationId xmlns:p14="http://schemas.microsoft.com/office/powerpoint/2010/main" val="3198222380"/>
      </p:ext>
    </p:extLst>
  </p:cSld>
  <p:clrMapOvr>
    <a:masterClrMapping/>
  </p:clrMapOvr>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8DE82FC7-DB68-40F5-559B-587462DCF6AE}"/>
              </a:ext>
            </a:extLst>
          </p:cNvPr>
          <p:cNvPicPr>
            <a:picLocks noGrp="1" noChangeAspect="1"/>
          </p:cNvPicPr>
          <p:nvPr>
            <p:ph idx="1"/>
          </p:nvPr>
        </p:nvPicPr>
        <p:blipFill>
          <a:blip r:embed="rId2"/>
          <a:stretch>
            <a:fillRect/>
          </a:stretch>
        </p:blipFill>
        <p:spPr>
          <a:xfrm>
            <a:off x="598491" y="458257"/>
            <a:ext cx="5596900" cy="5941486"/>
          </a:xfrm>
          <a:prstGeom prst="rect">
            <a:avLst/>
          </a:prstGeom>
        </p:spPr>
      </p:pic>
      <p:sp>
        <p:nvSpPr>
          <p:cNvPr id="2" name="Title 1">
            <a:extLst>
              <a:ext uri="{FF2B5EF4-FFF2-40B4-BE49-F238E27FC236}">
                <a16:creationId xmlns:a16="http://schemas.microsoft.com/office/drawing/2014/main" id="{29B62DB2-B3AF-52FA-282E-E9828C5D3790}"/>
              </a:ext>
            </a:extLst>
          </p:cNvPr>
          <p:cNvSpPr>
            <a:spLocks noGrp="1"/>
          </p:cNvSpPr>
          <p:nvPr>
            <p:ph type="title"/>
          </p:nvPr>
        </p:nvSpPr>
        <p:spPr>
          <a:xfrm>
            <a:off x="6861313" y="2531855"/>
            <a:ext cx="4181061" cy="1325563"/>
          </a:xfrm>
        </p:spPr>
        <p:txBody>
          <a:bodyPr>
            <a:normAutofit/>
          </a:bodyPr>
          <a:lstStyle/>
          <a:p>
            <a:r>
              <a:rPr lang="en-US" sz="7900" b="1" dirty="0"/>
              <a:t>evaluate</a:t>
            </a:r>
          </a:p>
        </p:txBody>
      </p:sp>
    </p:spTree>
    <p:extLst>
      <p:ext uri="{BB962C8B-B14F-4D97-AF65-F5344CB8AC3E}">
        <p14:creationId xmlns:p14="http://schemas.microsoft.com/office/powerpoint/2010/main" val="1931685585"/>
      </p:ext>
    </p:extLst>
  </p:cSld>
  <p:clrMapOvr>
    <a:masterClrMapping/>
  </p:clrMapOvr>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BCB2D6-53AA-B5AE-5F6E-95187286C8B4}"/>
              </a:ext>
            </a:extLst>
          </p:cNvPr>
          <p:cNvSpPr>
            <a:spLocks noGrp="1"/>
          </p:cNvSpPr>
          <p:nvPr>
            <p:ph type="title"/>
          </p:nvPr>
        </p:nvSpPr>
        <p:spPr>
          <a:xfrm>
            <a:off x="950843" y="2392707"/>
            <a:ext cx="10515600" cy="1325563"/>
          </a:xfrm>
        </p:spPr>
        <p:txBody>
          <a:bodyPr>
            <a:normAutofit/>
          </a:bodyPr>
          <a:lstStyle/>
          <a:p>
            <a:r>
              <a:rPr lang="en-US" sz="7900" b="1" dirty="0"/>
              <a:t>graduate</a:t>
            </a:r>
          </a:p>
        </p:txBody>
      </p:sp>
      <p:pic>
        <p:nvPicPr>
          <p:cNvPr id="4" name="Content Placeholder 3">
            <a:extLst>
              <a:ext uri="{FF2B5EF4-FFF2-40B4-BE49-F238E27FC236}">
                <a16:creationId xmlns:a16="http://schemas.microsoft.com/office/drawing/2014/main" id="{1BA02A72-47A1-CEF2-A329-420DDA08ED8F}"/>
              </a:ext>
            </a:extLst>
          </p:cNvPr>
          <p:cNvPicPr>
            <a:picLocks noGrp="1" noChangeAspect="1"/>
          </p:cNvPicPr>
          <p:nvPr>
            <p:ph idx="1"/>
          </p:nvPr>
        </p:nvPicPr>
        <p:blipFill>
          <a:blip r:embed="rId2"/>
          <a:stretch>
            <a:fillRect/>
          </a:stretch>
        </p:blipFill>
        <p:spPr>
          <a:xfrm>
            <a:off x="5496339" y="272680"/>
            <a:ext cx="5744818" cy="5960699"/>
          </a:xfrm>
          <a:prstGeom prst="rect">
            <a:avLst/>
          </a:prstGeom>
        </p:spPr>
      </p:pic>
    </p:spTree>
    <p:extLst>
      <p:ext uri="{BB962C8B-B14F-4D97-AF65-F5344CB8AC3E}">
        <p14:creationId xmlns:p14="http://schemas.microsoft.com/office/powerpoint/2010/main" val="1921656809"/>
      </p:ext>
    </p:extLst>
  </p:cSld>
  <p:clrMapOvr>
    <a:masterClrMapping/>
  </p:clrMapOvr>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E262F3-CD89-466C-E2E2-13C81F7B7FC9}"/>
              </a:ext>
            </a:extLst>
          </p:cNvPr>
          <p:cNvSpPr>
            <a:spLocks noGrp="1"/>
          </p:cNvSpPr>
          <p:nvPr>
            <p:ph type="title"/>
          </p:nvPr>
        </p:nvSpPr>
        <p:spPr/>
        <p:txBody>
          <a:bodyPr>
            <a:normAutofit/>
          </a:bodyPr>
          <a:lstStyle/>
          <a:p>
            <a:pPr algn="ctr"/>
            <a:r>
              <a:rPr lang="en-US" sz="7900" b="1" dirty="0"/>
              <a:t>homeschool</a:t>
            </a:r>
          </a:p>
        </p:txBody>
      </p:sp>
      <p:pic>
        <p:nvPicPr>
          <p:cNvPr id="4" name="Content Placeholder 3">
            <a:extLst>
              <a:ext uri="{FF2B5EF4-FFF2-40B4-BE49-F238E27FC236}">
                <a16:creationId xmlns:a16="http://schemas.microsoft.com/office/drawing/2014/main" id="{90F1BA34-EE99-6E3B-6950-56D3E3166FE5}"/>
              </a:ext>
            </a:extLst>
          </p:cNvPr>
          <p:cNvPicPr>
            <a:picLocks noGrp="1" noChangeAspect="1"/>
          </p:cNvPicPr>
          <p:nvPr>
            <p:ph idx="1"/>
          </p:nvPr>
        </p:nvPicPr>
        <p:blipFill>
          <a:blip r:embed="rId2"/>
          <a:stretch>
            <a:fillRect/>
          </a:stretch>
        </p:blipFill>
        <p:spPr>
          <a:xfrm>
            <a:off x="3101190" y="1770201"/>
            <a:ext cx="5989619" cy="4650477"/>
          </a:xfrm>
          <a:prstGeom prst="rect">
            <a:avLst/>
          </a:prstGeom>
        </p:spPr>
      </p:pic>
    </p:spTree>
    <p:extLst>
      <p:ext uri="{BB962C8B-B14F-4D97-AF65-F5344CB8AC3E}">
        <p14:creationId xmlns:p14="http://schemas.microsoft.com/office/powerpoint/2010/main" val="2401978518"/>
      </p:ext>
    </p:extLst>
  </p:cSld>
  <p:clrMapOvr>
    <a:masterClrMapping/>
  </p:clrMapOvr>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C4DC3-3DD8-99FD-5DDB-5B67EF8B261B}"/>
              </a:ext>
            </a:extLst>
          </p:cNvPr>
          <p:cNvSpPr>
            <a:spLocks noGrp="1"/>
          </p:cNvSpPr>
          <p:nvPr>
            <p:ph type="title"/>
          </p:nvPr>
        </p:nvSpPr>
        <p:spPr/>
        <p:txBody>
          <a:bodyPr>
            <a:normAutofit/>
          </a:bodyPr>
          <a:lstStyle/>
          <a:p>
            <a:pPr algn="ctr"/>
            <a:r>
              <a:rPr lang="en-US" sz="7900" b="1" dirty="0"/>
              <a:t>to hit the books</a:t>
            </a:r>
          </a:p>
        </p:txBody>
      </p:sp>
      <p:pic>
        <p:nvPicPr>
          <p:cNvPr id="4" name="Content Placeholder 3">
            <a:extLst>
              <a:ext uri="{FF2B5EF4-FFF2-40B4-BE49-F238E27FC236}">
                <a16:creationId xmlns:a16="http://schemas.microsoft.com/office/drawing/2014/main" id="{D805A78F-EA8D-77CD-0B77-79FF6A4E4613}"/>
              </a:ext>
            </a:extLst>
          </p:cNvPr>
          <p:cNvPicPr>
            <a:picLocks noGrp="1" noChangeAspect="1"/>
          </p:cNvPicPr>
          <p:nvPr>
            <p:ph idx="1"/>
          </p:nvPr>
        </p:nvPicPr>
        <p:blipFill>
          <a:blip r:embed="rId2"/>
          <a:stretch>
            <a:fillRect/>
          </a:stretch>
        </p:blipFill>
        <p:spPr>
          <a:xfrm>
            <a:off x="2584174" y="1690688"/>
            <a:ext cx="6724442" cy="4799751"/>
          </a:xfrm>
          <a:prstGeom prst="rect">
            <a:avLst/>
          </a:prstGeom>
        </p:spPr>
      </p:pic>
    </p:spTree>
    <p:extLst>
      <p:ext uri="{BB962C8B-B14F-4D97-AF65-F5344CB8AC3E}">
        <p14:creationId xmlns:p14="http://schemas.microsoft.com/office/powerpoint/2010/main" val="1845789677"/>
      </p:ext>
    </p:extLst>
  </p:cSld>
  <p:clrMapOvr>
    <a:masterClrMapping/>
  </p:clrMapOvr>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99780-47F4-BA54-1E67-034557545E3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8C5F21B-EE4D-58A0-F2C4-0D6DCC8D8CD4}"/>
              </a:ext>
            </a:extLst>
          </p:cNvPr>
          <p:cNvSpPr>
            <a:spLocks noGrp="1"/>
          </p:cNvSpPr>
          <p:nvPr>
            <p:ph type="title"/>
          </p:nvPr>
        </p:nvSpPr>
        <p:spPr>
          <a:xfrm>
            <a:off x="1015035" y="2103437"/>
            <a:ext cx="10746971" cy="1325563"/>
          </a:xfrm>
        </p:spPr>
        <p:txBody>
          <a:bodyPr>
            <a:noAutofit/>
          </a:bodyPr>
          <a:lstStyle/>
          <a:p>
            <a:r>
              <a:rPr lang="en-US" sz="5000" b="1" dirty="0"/>
              <a:t>A: What kind of school does your son attend?</a:t>
            </a:r>
            <a:br>
              <a:rPr lang="en-US" sz="5000" b="1" dirty="0"/>
            </a:br>
            <a:br>
              <a:rPr lang="en-US" sz="5000" b="1" dirty="0"/>
            </a:br>
            <a:r>
              <a:rPr lang="en-US" sz="5000" b="1" dirty="0">
                <a:solidFill>
                  <a:srgbClr val="FF0000"/>
                </a:solidFill>
              </a:rPr>
              <a:t>B: He </a:t>
            </a:r>
            <a:r>
              <a:rPr lang="en-US" sz="5000" b="1" u="sng" dirty="0">
                <a:solidFill>
                  <a:srgbClr val="FF0000"/>
                </a:solidFill>
              </a:rPr>
              <a:t>goes to a virtual school</a:t>
            </a:r>
            <a:r>
              <a:rPr lang="en-US" sz="5000" b="1" dirty="0">
                <a:solidFill>
                  <a:srgbClr val="FF0000"/>
                </a:solidFill>
              </a:rPr>
              <a:t>.</a:t>
            </a:r>
          </a:p>
        </p:txBody>
      </p:sp>
      <p:pic>
        <p:nvPicPr>
          <p:cNvPr id="4" name="Picture 3">
            <a:extLst>
              <a:ext uri="{FF2B5EF4-FFF2-40B4-BE49-F238E27FC236}">
                <a16:creationId xmlns:a16="http://schemas.microsoft.com/office/drawing/2014/main" id="{8305D44D-90A2-0903-AD2B-DF2C8DC6B98E}"/>
              </a:ext>
            </a:extLst>
          </p:cNvPr>
          <p:cNvPicPr>
            <a:picLocks noChangeAspect="1"/>
          </p:cNvPicPr>
          <p:nvPr/>
        </p:nvPicPr>
        <p:blipFill>
          <a:blip r:embed="rId2"/>
          <a:stretch>
            <a:fillRect/>
          </a:stretch>
        </p:blipFill>
        <p:spPr>
          <a:xfrm>
            <a:off x="637835" y="5695663"/>
            <a:ext cx="4901609" cy="749873"/>
          </a:xfrm>
          <a:prstGeom prst="rect">
            <a:avLst/>
          </a:prstGeom>
        </p:spPr>
      </p:pic>
    </p:spTree>
    <p:extLst>
      <p:ext uri="{BB962C8B-B14F-4D97-AF65-F5344CB8AC3E}">
        <p14:creationId xmlns:p14="http://schemas.microsoft.com/office/powerpoint/2010/main" val="3808715576"/>
      </p:ext>
    </p:extLst>
  </p:cSld>
  <p:clrMapOvr>
    <a:masterClrMapping/>
  </p:clrMapOvr>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016FB8-F6D7-2352-2178-8B3ED814D54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98E4CE1-F9E7-AB37-801F-52C8CD005305}"/>
              </a:ext>
            </a:extLst>
          </p:cNvPr>
          <p:cNvSpPr>
            <a:spLocks noGrp="1"/>
          </p:cNvSpPr>
          <p:nvPr>
            <p:ph type="title"/>
          </p:nvPr>
        </p:nvSpPr>
        <p:spPr>
          <a:xfrm>
            <a:off x="431303" y="2421490"/>
            <a:ext cx="11167662" cy="1325563"/>
          </a:xfrm>
        </p:spPr>
        <p:txBody>
          <a:bodyPr>
            <a:normAutofit fontScale="90000"/>
          </a:bodyPr>
          <a:lstStyle/>
          <a:p>
            <a:br>
              <a:rPr lang="en-US" sz="3800" b="1" dirty="0"/>
            </a:br>
            <a:r>
              <a:rPr lang="en-US" sz="3800" b="1" dirty="0"/>
              <a:t>A:  Hey, do you have time to talk? I’d like to have a discussion about where Julian and Marta should go to high school next year when we move. I can’t believe they’ll be graduating in just a few years! </a:t>
            </a:r>
            <a:br>
              <a:rPr lang="en-US" sz="3800" b="1" dirty="0"/>
            </a:br>
            <a:r>
              <a:rPr lang="en-US" sz="3800" b="1" dirty="0">
                <a:solidFill>
                  <a:srgbClr val="FF0000"/>
                </a:solidFill>
              </a:rPr>
              <a:t>B: Sure. What are you thinking?</a:t>
            </a:r>
            <a:br>
              <a:rPr lang="en-US" sz="3800" b="1" dirty="0">
                <a:solidFill>
                  <a:srgbClr val="FF0000"/>
                </a:solidFill>
              </a:rPr>
            </a:br>
            <a:r>
              <a:rPr lang="en-US" sz="3800" b="1" dirty="0"/>
              <a:t>A: I had thought it wouldn’t be too complicated, but now I’m a little overwhelmed. There are so many options! There’s public school, of course, but there are also some good private schools. Some are religious and some are secular. They could even enroll in a virtual school and take classes online. I also just read about a new GED program for students who aren’t able to graduate.</a:t>
            </a:r>
            <a:br>
              <a:rPr lang="en-US" sz="3800" b="1" dirty="0"/>
            </a:br>
            <a:endParaRPr lang="en-US" sz="3800" b="1" dirty="0">
              <a:solidFill>
                <a:srgbClr val="FF0000"/>
              </a:solidFill>
            </a:endParaRPr>
          </a:p>
        </p:txBody>
      </p:sp>
      <p:sp>
        <p:nvSpPr>
          <p:cNvPr id="6" name="TextBox 5">
            <a:extLst>
              <a:ext uri="{FF2B5EF4-FFF2-40B4-BE49-F238E27FC236}">
                <a16:creationId xmlns:a16="http://schemas.microsoft.com/office/drawing/2014/main" id="{9681596D-1FE2-8D06-DDFC-A0A2D8B65267}"/>
              </a:ext>
            </a:extLst>
          </p:cNvPr>
          <p:cNvSpPr txBox="1"/>
          <p:nvPr/>
        </p:nvSpPr>
        <p:spPr>
          <a:xfrm>
            <a:off x="1018650" y="6012511"/>
            <a:ext cx="2611120" cy="523220"/>
          </a:xfrm>
          <a:prstGeom prst="rect">
            <a:avLst/>
          </a:prstGeom>
          <a:noFill/>
        </p:spPr>
        <p:txBody>
          <a:bodyPr wrap="square" rtlCol="0">
            <a:spAutoFit/>
          </a:bodyPr>
          <a:lstStyle/>
          <a:p>
            <a:r>
              <a:rPr lang="en-US" sz="2800" dirty="0"/>
              <a:t>Dialogue, Part 1</a:t>
            </a:r>
          </a:p>
        </p:txBody>
      </p:sp>
    </p:spTree>
    <p:extLst>
      <p:ext uri="{BB962C8B-B14F-4D97-AF65-F5344CB8AC3E}">
        <p14:creationId xmlns:p14="http://schemas.microsoft.com/office/powerpoint/2010/main" val="1264861369"/>
      </p:ext>
    </p:extLst>
  </p:cSld>
  <p:clrMapOvr>
    <a:masterClrMapping/>
  </p:clrMapOvr>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72EBD5-26B5-A34B-6CE1-9DA9EA108557}"/>
              </a:ext>
            </a:extLst>
          </p:cNvPr>
          <p:cNvSpPr>
            <a:spLocks noGrp="1"/>
          </p:cNvSpPr>
          <p:nvPr>
            <p:ph type="title"/>
          </p:nvPr>
        </p:nvSpPr>
        <p:spPr>
          <a:xfrm>
            <a:off x="385970" y="2669967"/>
            <a:ext cx="11420060" cy="1325563"/>
          </a:xfrm>
        </p:spPr>
        <p:txBody>
          <a:bodyPr>
            <a:noAutofit/>
          </a:bodyPr>
          <a:lstStyle/>
          <a:p>
            <a:r>
              <a:rPr kumimoji="0" lang="en-US" sz="3400" b="1" i="0" u="none" strike="noStrike" kern="1200" cap="none" spc="0" normalizeH="0" baseline="0" noProof="0" dirty="0">
                <a:ln>
                  <a:noFill/>
                </a:ln>
                <a:solidFill>
                  <a:srgbClr val="FF0000"/>
                </a:solidFill>
                <a:effectLst/>
                <a:uLnTx/>
                <a:uFillTx/>
                <a:latin typeface="Aptos Display" panose="02110004020202020204"/>
                <a:ea typeface="+mj-ea"/>
                <a:cs typeface="+mj-cs"/>
              </a:rPr>
              <a:t>B: What if we homeschooled them?</a:t>
            </a:r>
            <a:br>
              <a:rPr kumimoji="0" lang="en-US" sz="3400" b="1" i="0" u="none" strike="noStrike" kern="1200" cap="none" spc="0" normalizeH="0" baseline="0" noProof="0" dirty="0">
                <a:ln>
                  <a:noFill/>
                </a:ln>
                <a:solidFill>
                  <a:srgbClr val="FF0000"/>
                </a:solidFill>
                <a:effectLst/>
                <a:uLnTx/>
                <a:uFillTx/>
                <a:latin typeface="Aptos Display" panose="02110004020202020204"/>
                <a:ea typeface="+mj-ea"/>
                <a:cs typeface="+mj-cs"/>
              </a:rPr>
            </a:br>
            <a:r>
              <a:rPr kumimoji="0" lang="en-US" sz="3400" b="1" i="0" u="none" strike="noStrike" kern="1200" cap="none" spc="0" normalizeH="0" baseline="0" noProof="0" dirty="0">
                <a:ln>
                  <a:noFill/>
                </a:ln>
                <a:solidFill>
                  <a:prstClr val="black"/>
                </a:solidFill>
                <a:effectLst/>
                <a:uLnTx/>
                <a:uFillTx/>
                <a:latin typeface="Aptos Display" panose="02110004020202020204"/>
                <a:ea typeface="+mj-ea"/>
                <a:cs typeface="+mj-cs"/>
              </a:rPr>
              <a:t>A:  I hadn’t thought about that, but I guess it’s also an option if they’re interested in being homeschooled.</a:t>
            </a:r>
            <a:br>
              <a:rPr kumimoji="0" lang="en-US" sz="3400" b="1" i="0" u="none" strike="noStrike" kern="1200" cap="none" spc="0" normalizeH="0" baseline="0" noProof="0" dirty="0">
                <a:ln>
                  <a:noFill/>
                </a:ln>
                <a:solidFill>
                  <a:prstClr val="black"/>
                </a:solidFill>
                <a:effectLst/>
                <a:uLnTx/>
                <a:uFillTx/>
                <a:latin typeface="Aptos Display" panose="02110004020202020204"/>
                <a:ea typeface="+mj-ea"/>
                <a:cs typeface="+mj-cs"/>
              </a:rPr>
            </a:br>
            <a:r>
              <a:rPr kumimoji="0" lang="en-US" sz="3400" b="1" i="0" u="none" strike="noStrike" kern="1200" cap="none" spc="0" normalizeH="0" baseline="0" noProof="0" dirty="0">
                <a:ln>
                  <a:noFill/>
                </a:ln>
                <a:solidFill>
                  <a:srgbClr val="FF0000"/>
                </a:solidFill>
                <a:effectLst/>
                <a:uLnTx/>
                <a:uFillTx/>
                <a:latin typeface="Aptos Display" panose="02110004020202020204"/>
                <a:ea typeface="+mj-ea"/>
                <a:cs typeface="+mj-cs"/>
              </a:rPr>
              <a:t>B: Here’s another idea. I’ve heard about some boarding schools, but I don’t want the kids to move away from us.</a:t>
            </a:r>
            <a:br>
              <a:rPr kumimoji="0" lang="en-US" sz="3400" b="1" i="0" u="none" strike="noStrike" kern="1200" cap="none" spc="0" normalizeH="0" baseline="0" noProof="0" dirty="0">
                <a:ln>
                  <a:noFill/>
                </a:ln>
                <a:solidFill>
                  <a:srgbClr val="FF0000"/>
                </a:solidFill>
                <a:effectLst/>
                <a:uLnTx/>
                <a:uFillTx/>
                <a:latin typeface="Aptos Display" panose="02110004020202020204"/>
                <a:ea typeface="+mj-ea"/>
                <a:cs typeface="+mj-cs"/>
              </a:rPr>
            </a:br>
            <a:r>
              <a:rPr kumimoji="0" lang="en-US" sz="3400" b="1" i="0" u="none" strike="noStrike" kern="1200" cap="none" spc="0" normalizeH="0" baseline="0" noProof="0" dirty="0">
                <a:ln>
                  <a:noFill/>
                </a:ln>
                <a:solidFill>
                  <a:prstClr val="black"/>
                </a:solidFill>
                <a:effectLst/>
                <a:uLnTx/>
                <a:uFillTx/>
                <a:latin typeface="Aptos Display" panose="02110004020202020204"/>
                <a:ea typeface="+mj-ea"/>
                <a:cs typeface="+mj-cs"/>
              </a:rPr>
              <a:t>A: Me neither. I guess we need to have a talk with the kids first and see what they’re interested in doing. Then, we can choose a few schools to research and visit them to ask some questions. Do you have any questions for the schools? </a:t>
            </a:r>
            <a:br>
              <a:rPr kumimoji="0" lang="en-US" sz="3400" b="1" i="0" u="none" strike="noStrike" kern="1200" cap="none" spc="0" normalizeH="0" baseline="0" noProof="0" dirty="0">
                <a:ln>
                  <a:noFill/>
                </a:ln>
                <a:solidFill>
                  <a:prstClr val="black"/>
                </a:solidFill>
                <a:effectLst/>
                <a:uLnTx/>
                <a:uFillTx/>
                <a:latin typeface="Aptos Display" panose="02110004020202020204"/>
                <a:ea typeface="+mj-ea"/>
                <a:cs typeface="+mj-cs"/>
              </a:rPr>
            </a:br>
            <a:endParaRPr lang="en-US" sz="3400" dirty="0"/>
          </a:p>
        </p:txBody>
      </p:sp>
      <p:sp>
        <p:nvSpPr>
          <p:cNvPr id="5" name="TextBox 4">
            <a:extLst>
              <a:ext uri="{FF2B5EF4-FFF2-40B4-BE49-F238E27FC236}">
                <a16:creationId xmlns:a16="http://schemas.microsoft.com/office/drawing/2014/main" id="{8981C3B8-DAA9-7473-5685-11FE4C77352A}"/>
              </a:ext>
            </a:extLst>
          </p:cNvPr>
          <p:cNvSpPr txBox="1"/>
          <p:nvPr/>
        </p:nvSpPr>
        <p:spPr>
          <a:xfrm>
            <a:off x="1011306" y="5888142"/>
            <a:ext cx="6097656" cy="523220"/>
          </a:xfrm>
          <a:prstGeom prst="rect">
            <a:avLst/>
          </a:prstGeom>
          <a:noFill/>
        </p:spPr>
        <p:txBody>
          <a:bodyPr wrap="square">
            <a:spAutoFit/>
          </a:bodyPr>
          <a:lstStyle/>
          <a:p>
            <a:r>
              <a:rPr lang="en-US" sz="2800" dirty="0"/>
              <a:t>Dialogue, Part 2</a:t>
            </a:r>
          </a:p>
        </p:txBody>
      </p:sp>
    </p:spTree>
    <p:extLst>
      <p:ext uri="{BB962C8B-B14F-4D97-AF65-F5344CB8AC3E}">
        <p14:creationId xmlns:p14="http://schemas.microsoft.com/office/powerpoint/2010/main" val="242011235"/>
      </p:ext>
    </p:extLst>
  </p:cSld>
  <p:clrMapOvr>
    <a:masterClrMapping/>
  </p:clrMapOvr>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2739BB-DC70-5423-5EFE-75CF9B50489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3DF4011-E8EA-31AC-3A8A-0D5CAB5BD176}"/>
              </a:ext>
            </a:extLst>
          </p:cNvPr>
          <p:cNvSpPr>
            <a:spLocks noGrp="1"/>
          </p:cNvSpPr>
          <p:nvPr>
            <p:ph type="title"/>
          </p:nvPr>
        </p:nvSpPr>
        <p:spPr>
          <a:xfrm>
            <a:off x="604630" y="1861758"/>
            <a:ext cx="10982739" cy="1325563"/>
          </a:xfrm>
        </p:spPr>
        <p:txBody>
          <a:bodyPr>
            <a:normAutofit fontScale="90000"/>
          </a:bodyPr>
          <a:lstStyle/>
          <a:p>
            <a:br>
              <a:rPr lang="en-US" sz="3800" b="1" dirty="0"/>
            </a:br>
            <a:r>
              <a:rPr lang="en-US" sz="3800" b="1" dirty="0">
                <a:solidFill>
                  <a:srgbClr val="FF0000"/>
                </a:solidFill>
              </a:rPr>
              <a:t>B: Yes, I’d like to know about how they evaluate students for class placement, if they offer any special education services, and if students can take courses for college </a:t>
            </a:r>
            <a:br>
              <a:rPr lang="en-US" sz="3800" b="1" dirty="0">
                <a:solidFill>
                  <a:srgbClr val="FF0000"/>
                </a:solidFill>
              </a:rPr>
            </a:br>
            <a:r>
              <a:rPr lang="en-US" sz="3800" b="1" dirty="0">
                <a:solidFill>
                  <a:srgbClr val="FF0000"/>
                </a:solidFill>
              </a:rPr>
              <a:t>credit.</a:t>
            </a:r>
            <a:br>
              <a:rPr lang="en-US" sz="3800" b="1" dirty="0">
                <a:solidFill>
                  <a:srgbClr val="FF0000"/>
                </a:solidFill>
              </a:rPr>
            </a:br>
            <a:r>
              <a:rPr lang="en-US" sz="3800" b="1" dirty="0"/>
              <a:t> A: I guess we should hit the books and find out whatever we can!</a:t>
            </a:r>
            <a:endParaRPr lang="en-US" sz="3800" b="1" dirty="0">
              <a:solidFill>
                <a:srgbClr val="FF0000"/>
              </a:solidFill>
            </a:endParaRPr>
          </a:p>
        </p:txBody>
      </p:sp>
      <p:sp>
        <p:nvSpPr>
          <p:cNvPr id="6" name="TextBox 5">
            <a:extLst>
              <a:ext uri="{FF2B5EF4-FFF2-40B4-BE49-F238E27FC236}">
                <a16:creationId xmlns:a16="http://schemas.microsoft.com/office/drawing/2014/main" id="{FF979E2F-4F55-EA98-030B-5488A857D569}"/>
              </a:ext>
            </a:extLst>
          </p:cNvPr>
          <p:cNvSpPr txBox="1"/>
          <p:nvPr/>
        </p:nvSpPr>
        <p:spPr>
          <a:xfrm>
            <a:off x="859624" y="5923059"/>
            <a:ext cx="2611120" cy="523220"/>
          </a:xfrm>
          <a:prstGeom prst="rect">
            <a:avLst/>
          </a:prstGeom>
          <a:noFill/>
        </p:spPr>
        <p:txBody>
          <a:bodyPr wrap="square" rtlCol="0">
            <a:spAutoFit/>
          </a:bodyPr>
          <a:lstStyle/>
          <a:p>
            <a:r>
              <a:rPr lang="en-US" sz="2800" dirty="0"/>
              <a:t>Dialogue, Part 3</a:t>
            </a:r>
          </a:p>
        </p:txBody>
      </p:sp>
    </p:spTree>
    <p:extLst>
      <p:ext uri="{BB962C8B-B14F-4D97-AF65-F5344CB8AC3E}">
        <p14:creationId xmlns:p14="http://schemas.microsoft.com/office/powerpoint/2010/main" val="3833480610"/>
      </p:ext>
    </p:extLst>
  </p:cSld>
  <p:clrMapOvr>
    <a:masterClrMapping/>
  </p:clrMapOvr>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B8F7C8-0785-C8E2-15E1-6BBEA9ACDBA0}"/>
              </a:ext>
            </a:extLst>
          </p:cNvPr>
          <p:cNvSpPr>
            <a:spLocks noGrp="1"/>
          </p:cNvSpPr>
          <p:nvPr>
            <p:ph type="title"/>
          </p:nvPr>
        </p:nvSpPr>
        <p:spPr>
          <a:xfrm>
            <a:off x="526774" y="365125"/>
            <a:ext cx="11138452" cy="1325563"/>
          </a:xfrm>
        </p:spPr>
        <p:txBody>
          <a:bodyPr>
            <a:noAutofit/>
          </a:bodyPr>
          <a:lstStyle/>
          <a:p>
            <a:pPr algn="ctr"/>
            <a:r>
              <a:rPr lang="en-US" sz="5000" b="1" dirty="0"/>
              <a:t>Lesson 18:  The Transcript Looks Good.</a:t>
            </a:r>
          </a:p>
        </p:txBody>
      </p:sp>
      <p:pic>
        <p:nvPicPr>
          <p:cNvPr id="5" name="Content Placeholder 4" descr="A cartoon of two people reading a newspaper&#10;&#10;AI-generated content may be incorrect.">
            <a:extLst>
              <a:ext uri="{FF2B5EF4-FFF2-40B4-BE49-F238E27FC236}">
                <a16:creationId xmlns:a16="http://schemas.microsoft.com/office/drawing/2014/main" id="{003B4423-007F-E8A4-A14D-A76757F5717F}"/>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838200" y="1690688"/>
            <a:ext cx="10515599" cy="4639235"/>
          </a:xfrm>
        </p:spPr>
      </p:pic>
    </p:spTree>
    <p:extLst>
      <p:ext uri="{BB962C8B-B14F-4D97-AF65-F5344CB8AC3E}">
        <p14:creationId xmlns:p14="http://schemas.microsoft.com/office/powerpoint/2010/main" val="3504333262"/>
      </p:ext>
    </p:extLst>
  </p:cSld>
  <p:clrMapOvr>
    <a:masterClrMapping/>
  </p:clrMapOvr>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9198E72E-94CF-42D3-8070-F8AF327C966E}"/>
              </a:ext>
            </a:extLst>
          </p:cNvPr>
          <p:cNvPicPr>
            <a:picLocks noGrp="1" noChangeAspect="1"/>
          </p:cNvPicPr>
          <p:nvPr>
            <p:ph idx="1"/>
          </p:nvPr>
        </p:nvPicPr>
        <p:blipFill>
          <a:blip r:embed="rId2"/>
          <a:stretch>
            <a:fillRect/>
          </a:stretch>
        </p:blipFill>
        <p:spPr>
          <a:xfrm>
            <a:off x="1331930" y="574881"/>
            <a:ext cx="5881670" cy="5476828"/>
          </a:xfrm>
          <a:prstGeom prst="rect">
            <a:avLst/>
          </a:prstGeom>
        </p:spPr>
      </p:pic>
      <p:sp>
        <p:nvSpPr>
          <p:cNvPr id="2" name="Title 1">
            <a:extLst>
              <a:ext uri="{FF2B5EF4-FFF2-40B4-BE49-F238E27FC236}">
                <a16:creationId xmlns:a16="http://schemas.microsoft.com/office/drawing/2014/main" id="{0912F944-1477-BDFC-B471-332381280357}"/>
              </a:ext>
            </a:extLst>
          </p:cNvPr>
          <p:cNvSpPr>
            <a:spLocks noGrp="1"/>
          </p:cNvSpPr>
          <p:nvPr>
            <p:ph type="title"/>
          </p:nvPr>
        </p:nvSpPr>
        <p:spPr>
          <a:xfrm>
            <a:off x="7421218" y="2906451"/>
            <a:ext cx="10515600" cy="1325563"/>
          </a:xfrm>
        </p:spPr>
        <p:txBody>
          <a:bodyPr>
            <a:normAutofit/>
          </a:bodyPr>
          <a:lstStyle/>
          <a:p>
            <a:r>
              <a:rPr lang="en-US" sz="7900" b="1" dirty="0"/>
              <a:t>major</a:t>
            </a:r>
          </a:p>
        </p:txBody>
      </p:sp>
    </p:spTree>
    <p:extLst>
      <p:ext uri="{BB962C8B-B14F-4D97-AF65-F5344CB8AC3E}">
        <p14:creationId xmlns:p14="http://schemas.microsoft.com/office/powerpoint/2010/main" val="3680923188"/>
      </p:ext>
    </p:extLst>
  </p:cSld>
  <p:clrMapOvr>
    <a:masterClrMapping/>
  </p:clrMapOvr>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AC8C050D-28FE-40A6-341A-FB7AC483EBBC}"/>
              </a:ext>
            </a:extLst>
          </p:cNvPr>
          <p:cNvPicPr>
            <a:picLocks noGrp="1" noChangeAspect="1"/>
          </p:cNvPicPr>
          <p:nvPr>
            <p:ph idx="1"/>
          </p:nvPr>
        </p:nvPicPr>
        <p:blipFill>
          <a:blip r:embed="rId2">
            <a:clrChange>
              <a:clrFrom>
                <a:srgbClr val="FAF7F3"/>
              </a:clrFrom>
              <a:clrTo>
                <a:srgbClr val="FAF7F3">
                  <a:alpha val="0"/>
                </a:srgbClr>
              </a:clrTo>
            </a:clrChange>
          </a:blip>
          <a:stretch>
            <a:fillRect/>
          </a:stretch>
        </p:blipFill>
        <p:spPr>
          <a:xfrm>
            <a:off x="1477617" y="198358"/>
            <a:ext cx="3066913" cy="6461284"/>
          </a:xfrm>
          <a:prstGeom prst="rect">
            <a:avLst/>
          </a:prstGeom>
        </p:spPr>
      </p:pic>
      <p:sp>
        <p:nvSpPr>
          <p:cNvPr id="2" name="Title 1">
            <a:extLst>
              <a:ext uri="{FF2B5EF4-FFF2-40B4-BE49-F238E27FC236}">
                <a16:creationId xmlns:a16="http://schemas.microsoft.com/office/drawing/2014/main" id="{BAF802F1-2EB4-3393-446B-557CC1015EF9}"/>
              </a:ext>
            </a:extLst>
          </p:cNvPr>
          <p:cNvSpPr>
            <a:spLocks noGrp="1"/>
          </p:cNvSpPr>
          <p:nvPr>
            <p:ph type="title"/>
          </p:nvPr>
        </p:nvSpPr>
        <p:spPr>
          <a:xfrm>
            <a:off x="5330686" y="2422524"/>
            <a:ext cx="5930348" cy="1325563"/>
          </a:xfrm>
        </p:spPr>
        <p:txBody>
          <a:bodyPr>
            <a:normAutofit/>
          </a:bodyPr>
          <a:lstStyle/>
          <a:p>
            <a:r>
              <a:rPr lang="en-US" sz="7900" b="1" dirty="0"/>
              <a:t>scholarship</a:t>
            </a:r>
          </a:p>
        </p:txBody>
      </p:sp>
    </p:spTree>
    <p:extLst>
      <p:ext uri="{BB962C8B-B14F-4D97-AF65-F5344CB8AC3E}">
        <p14:creationId xmlns:p14="http://schemas.microsoft.com/office/powerpoint/2010/main" val="65468680"/>
      </p:ext>
    </p:extLst>
  </p:cSld>
  <p:clrMapOvr>
    <a:masterClrMapping/>
  </p:clrMapOvr>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BB490C-DD1E-ED0E-8A50-B5B82219260F}"/>
              </a:ext>
            </a:extLst>
          </p:cNvPr>
          <p:cNvSpPr>
            <a:spLocks noGrp="1"/>
          </p:cNvSpPr>
          <p:nvPr>
            <p:ph type="title"/>
          </p:nvPr>
        </p:nvSpPr>
        <p:spPr>
          <a:xfrm>
            <a:off x="947531" y="2561673"/>
            <a:ext cx="10515600" cy="1325563"/>
          </a:xfrm>
        </p:spPr>
        <p:txBody>
          <a:bodyPr>
            <a:normAutofit/>
          </a:bodyPr>
          <a:lstStyle/>
          <a:p>
            <a:r>
              <a:rPr lang="en-US" sz="7900" b="1" dirty="0"/>
              <a:t>transcript</a:t>
            </a:r>
          </a:p>
        </p:txBody>
      </p:sp>
      <p:pic>
        <p:nvPicPr>
          <p:cNvPr id="4" name="Content Placeholder 3">
            <a:extLst>
              <a:ext uri="{FF2B5EF4-FFF2-40B4-BE49-F238E27FC236}">
                <a16:creationId xmlns:a16="http://schemas.microsoft.com/office/drawing/2014/main" id="{87ADB6F3-E443-402A-FF16-A7C95A4CB43A}"/>
              </a:ext>
            </a:extLst>
          </p:cNvPr>
          <p:cNvPicPr>
            <a:picLocks noGrp="1" noChangeAspect="1"/>
          </p:cNvPicPr>
          <p:nvPr>
            <p:ph idx="1"/>
          </p:nvPr>
        </p:nvPicPr>
        <p:blipFill>
          <a:blip r:embed="rId2"/>
          <a:stretch>
            <a:fillRect/>
          </a:stretch>
        </p:blipFill>
        <p:spPr>
          <a:xfrm>
            <a:off x="5880653" y="184138"/>
            <a:ext cx="5582478" cy="6673862"/>
          </a:xfrm>
          <a:prstGeom prst="rect">
            <a:avLst/>
          </a:prstGeom>
        </p:spPr>
      </p:pic>
    </p:spTree>
    <p:extLst>
      <p:ext uri="{BB962C8B-B14F-4D97-AF65-F5344CB8AC3E}">
        <p14:creationId xmlns:p14="http://schemas.microsoft.com/office/powerpoint/2010/main" val="2315553402"/>
      </p:ext>
    </p:extLst>
  </p:cSld>
  <p:clrMapOvr>
    <a:masterClrMapping/>
  </p:clrMapOvr>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092F6-1407-3B71-413D-8B2DEB5024A1}"/>
              </a:ext>
            </a:extLst>
          </p:cNvPr>
          <p:cNvSpPr>
            <a:spLocks noGrp="1"/>
          </p:cNvSpPr>
          <p:nvPr>
            <p:ph type="title"/>
          </p:nvPr>
        </p:nvSpPr>
        <p:spPr/>
        <p:txBody>
          <a:bodyPr>
            <a:normAutofit/>
          </a:bodyPr>
          <a:lstStyle/>
          <a:p>
            <a:pPr algn="ctr"/>
            <a:r>
              <a:rPr lang="en-US" sz="7900" b="1" dirty="0"/>
              <a:t>tuition</a:t>
            </a:r>
          </a:p>
        </p:txBody>
      </p:sp>
      <p:pic>
        <p:nvPicPr>
          <p:cNvPr id="4" name="Picture 3">
            <a:extLst>
              <a:ext uri="{FF2B5EF4-FFF2-40B4-BE49-F238E27FC236}">
                <a16:creationId xmlns:a16="http://schemas.microsoft.com/office/drawing/2014/main" id="{09F2BB14-036C-E3AB-FBB3-3B1471FD79CD}"/>
              </a:ext>
            </a:extLst>
          </p:cNvPr>
          <p:cNvPicPr>
            <a:picLocks noChangeAspect="1"/>
          </p:cNvPicPr>
          <p:nvPr/>
        </p:nvPicPr>
        <p:blipFill>
          <a:blip r:embed="rId2"/>
          <a:stretch>
            <a:fillRect/>
          </a:stretch>
        </p:blipFill>
        <p:spPr>
          <a:xfrm>
            <a:off x="2723321" y="1556755"/>
            <a:ext cx="6653549" cy="5209450"/>
          </a:xfrm>
          <a:prstGeom prst="rect">
            <a:avLst/>
          </a:prstGeom>
        </p:spPr>
      </p:pic>
    </p:spTree>
    <p:extLst>
      <p:ext uri="{BB962C8B-B14F-4D97-AF65-F5344CB8AC3E}">
        <p14:creationId xmlns:p14="http://schemas.microsoft.com/office/powerpoint/2010/main" val="3650020001"/>
      </p:ext>
    </p:extLst>
  </p:cSld>
  <p:clrMapOvr>
    <a:masterClrMapping/>
  </p:clrMapOvr>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group of people wearing graduation gowns&#10;&#10;AI-generated content may be incorrect.">
            <a:extLst>
              <a:ext uri="{FF2B5EF4-FFF2-40B4-BE49-F238E27FC236}">
                <a16:creationId xmlns:a16="http://schemas.microsoft.com/office/drawing/2014/main" id="{752374D6-A7A7-D985-5AE5-ADD89D90A236}"/>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5920786" y="632928"/>
            <a:ext cx="5433014" cy="5326051"/>
          </a:xfrm>
        </p:spPr>
      </p:pic>
      <p:sp>
        <p:nvSpPr>
          <p:cNvPr id="2" name="Title 1">
            <a:extLst>
              <a:ext uri="{FF2B5EF4-FFF2-40B4-BE49-F238E27FC236}">
                <a16:creationId xmlns:a16="http://schemas.microsoft.com/office/drawing/2014/main" id="{5F1A1071-B57C-E0E4-D53C-6DEE8730D3AA}"/>
              </a:ext>
            </a:extLst>
          </p:cNvPr>
          <p:cNvSpPr>
            <a:spLocks noGrp="1"/>
          </p:cNvSpPr>
          <p:nvPr>
            <p:ph type="title"/>
          </p:nvPr>
        </p:nvSpPr>
        <p:spPr>
          <a:xfrm>
            <a:off x="662986" y="2633171"/>
            <a:ext cx="10515600" cy="1325563"/>
          </a:xfrm>
        </p:spPr>
        <p:txBody>
          <a:bodyPr>
            <a:noAutofit/>
          </a:bodyPr>
          <a:lstStyle/>
          <a:p>
            <a:r>
              <a:rPr lang="en-US" sz="7900" b="1" dirty="0"/>
              <a:t>associate’s</a:t>
            </a:r>
            <a:br>
              <a:rPr lang="en-US" sz="7900" b="1" dirty="0"/>
            </a:br>
            <a:r>
              <a:rPr lang="en-US" sz="7900" b="1" dirty="0"/>
              <a:t>degree</a:t>
            </a:r>
          </a:p>
        </p:txBody>
      </p:sp>
    </p:spTree>
    <p:extLst>
      <p:ext uri="{BB962C8B-B14F-4D97-AF65-F5344CB8AC3E}">
        <p14:creationId xmlns:p14="http://schemas.microsoft.com/office/powerpoint/2010/main" val="1480759325"/>
      </p:ext>
    </p:extLst>
  </p:cSld>
  <p:clrMapOvr>
    <a:masterClrMapping/>
  </p:clrMapOvr>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61BE16-6B4C-F9B8-F981-94BBEA39BC47}"/>
              </a:ext>
            </a:extLst>
          </p:cNvPr>
          <p:cNvSpPr>
            <a:spLocks noGrp="1"/>
          </p:cNvSpPr>
          <p:nvPr>
            <p:ph type="title"/>
          </p:nvPr>
        </p:nvSpPr>
        <p:spPr>
          <a:xfrm>
            <a:off x="838200" y="2422525"/>
            <a:ext cx="10515600" cy="1325563"/>
          </a:xfrm>
        </p:spPr>
        <p:txBody>
          <a:bodyPr>
            <a:noAutofit/>
          </a:bodyPr>
          <a:lstStyle/>
          <a:p>
            <a:r>
              <a:rPr lang="en-US" sz="7900" b="1" dirty="0"/>
              <a:t>bachelor’s </a:t>
            </a:r>
            <a:br>
              <a:rPr lang="en-US" sz="7900" b="1" dirty="0"/>
            </a:br>
            <a:r>
              <a:rPr lang="en-US" sz="7900" b="1" dirty="0"/>
              <a:t>degree</a:t>
            </a:r>
          </a:p>
        </p:txBody>
      </p:sp>
      <p:pic>
        <p:nvPicPr>
          <p:cNvPr id="4" name="Content Placeholder 3">
            <a:extLst>
              <a:ext uri="{FF2B5EF4-FFF2-40B4-BE49-F238E27FC236}">
                <a16:creationId xmlns:a16="http://schemas.microsoft.com/office/drawing/2014/main" id="{E3EE8E04-FD36-1CB0-74BF-9D5E73FCF360}"/>
              </a:ext>
            </a:extLst>
          </p:cNvPr>
          <p:cNvPicPr>
            <a:picLocks noGrp="1" noChangeAspect="1"/>
          </p:cNvPicPr>
          <p:nvPr>
            <p:ph idx="1"/>
          </p:nvPr>
        </p:nvPicPr>
        <p:blipFill>
          <a:blip r:embed="rId2"/>
          <a:stretch>
            <a:fillRect/>
          </a:stretch>
        </p:blipFill>
        <p:spPr>
          <a:xfrm>
            <a:off x="5695122" y="365126"/>
            <a:ext cx="5804452" cy="5701928"/>
          </a:xfrm>
          <a:prstGeom prst="rect">
            <a:avLst/>
          </a:prstGeom>
        </p:spPr>
      </p:pic>
    </p:spTree>
    <p:extLst>
      <p:ext uri="{BB962C8B-B14F-4D97-AF65-F5344CB8AC3E}">
        <p14:creationId xmlns:p14="http://schemas.microsoft.com/office/powerpoint/2010/main" val="2830135448"/>
      </p:ext>
    </p:extLst>
  </p:cSld>
  <p:clrMapOvr>
    <a:masterClrMapping/>
  </p:clrMapOvr>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31799-CBA9-48BA-F3D9-076CFC058C85}"/>
              </a:ext>
            </a:extLst>
          </p:cNvPr>
          <p:cNvSpPr>
            <a:spLocks noGrp="1"/>
          </p:cNvSpPr>
          <p:nvPr>
            <p:ph type="title"/>
          </p:nvPr>
        </p:nvSpPr>
        <p:spPr/>
        <p:txBody>
          <a:bodyPr>
            <a:normAutofit/>
          </a:bodyPr>
          <a:lstStyle/>
          <a:p>
            <a:pPr algn="ctr"/>
            <a:r>
              <a:rPr lang="en-US" sz="7900" b="1" dirty="0"/>
              <a:t>community college</a:t>
            </a:r>
          </a:p>
        </p:txBody>
      </p:sp>
      <p:pic>
        <p:nvPicPr>
          <p:cNvPr id="4" name="Content Placeholder 3">
            <a:extLst>
              <a:ext uri="{FF2B5EF4-FFF2-40B4-BE49-F238E27FC236}">
                <a16:creationId xmlns:a16="http://schemas.microsoft.com/office/drawing/2014/main" id="{5F3BD032-F603-6141-0C90-E415FA5EE08D}"/>
              </a:ext>
            </a:extLst>
          </p:cNvPr>
          <p:cNvPicPr>
            <a:picLocks noGrp="1" noChangeAspect="1"/>
          </p:cNvPicPr>
          <p:nvPr>
            <p:ph idx="1"/>
          </p:nvPr>
        </p:nvPicPr>
        <p:blipFill>
          <a:blip r:embed="rId2"/>
          <a:stretch>
            <a:fillRect/>
          </a:stretch>
        </p:blipFill>
        <p:spPr>
          <a:xfrm>
            <a:off x="2792895" y="1799139"/>
            <a:ext cx="6440557" cy="4881168"/>
          </a:xfrm>
          <a:prstGeom prst="rect">
            <a:avLst/>
          </a:prstGeom>
        </p:spPr>
      </p:pic>
    </p:spTree>
    <p:extLst>
      <p:ext uri="{BB962C8B-B14F-4D97-AF65-F5344CB8AC3E}">
        <p14:creationId xmlns:p14="http://schemas.microsoft.com/office/powerpoint/2010/main" val="1058476393"/>
      </p:ext>
    </p:extLst>
  </p:cSld>
  <p:clrMapOvr>
    <a:masterClrMapping/>
  </p:clrMapOvr>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42EA35-514C-2A47-0D01-7A2B90101C0A}"/>
              </a:ext>
            </a:extLst>
          </p:cNvPr>
          <p:cNvSpPr>
            <a:spLocks noGrp="1"/>
          </p:cNvSpPr>
          <p:nvPr>
            <p:ph type="title"/>
          </p:nvPr>
        </p:nvSpPr>
        <p:spPr>
          <a:xfrm>
            <a:off x="1156252" y="2372829"/>
            <a:ext cx="10515600" cy="1325563"/>
          </a:xfrm>
        </p:spPr>
        <p:txBody>
          <a:bodyPr>
            <a:noAutofit/>
          </a:bodyPr>
          <a:lstStyle/>
          <a:p>
            <a:r>
              <a:rPr lang="en-US" sz="7900" b="1" dirty="0"/>
              <a:t>financial </a:t>
            </a:r>
            <a:br>
              <a:rPr lang="en-US" sz="7900" b="1" dirty="0"/>
            </a:br>
            <a:r>
              <a:rPr lang="en-US" sz="7900" b="1" dirty="0"/>
              <a:t>aid</a:t>
            </a:r>
          </a:p>
        </p:txBody>
      </p:sp>
      <p:pic>
        <p:nvPicPr>
          <p:cNvPr id="4" name="Content Placeholder 3">
            <a:extLst>
              <a:ext uri="{FF2B5EF4-FFF2-40B4-BE49-F238E27FC236}">
                <a16:creationId xmlns:a16="http://schemas.microsoft.com/office/drawing/2014/main" id="{372AB3F7-B0A1-CC97-B865-C8E593D9DCDB}"/>
              </a:ext>
            </a:extLst>
          </p:cNvPr>
          <p:cNvPicPr>
            <a:picLocks noGrp="1" noChangeAspect="1"/>
          </p:cNvPicPr>
          <p:nvPr>
            <p:ph idx="1"/>
          </p:nvPr>
        </p:nvPicPr>
        <p:blipFill>
          <a:blip r:embed="rId2"/>
          <a:stretch>
            <a:fillRect/>
          </a:stretch>
        </p:blipFill>
        <p:spPr>
          <a:xfrm>
            <a:off x="5625548" y="223024"/>
            <a:ext cx="5814391" cy="6269851"/>
          </a:xfrm>
          <a:prstGeom prst="rect">
            <a:avLst/>
          </a:prstGeom>
        </p:spPr>
      </p:pic>
    </p:spTree>
    <p:extLst>
      <p:ext uri="{BB962C8B-B14F-4D97-AF65-F5344CB8AC3E}">
        <p14:creationId xmlns:p14="http://schemas.microsoft.com/office/powerpoint/2010/main" val="3287742607"/>
      </p:ext>
    </p:extLst>
  </p:cSld>
  <p:clrMapOvr>
    <a:masterClrMapping/>
  </p:clrMapOvr>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4F32A8-C791-FB7F-0B52-481021168EE7}"/>
              </a:ext>
            </a:extLst>
          </p:cNvPr>
          <p:cNvSpPr>
            <a:spLocks noGrp="1"/>
          </p:cNvSpPr>
          <p:nvPr>
            <p:ph type="title"/>
          </p:nvPr>
        </p:nvSpPr>
        <p:spPr/>
        <p:txBody>
          <a:bodyPr>
            <a:normAutofit/>
          </a:bodyPr>
          <a:lstStyle/>
          <a:p>
            <a:pPr algn="ctr"/>
            <a:r>
              <a:rPr lang="en-US" sz="7900" b="1" dirty="0"/>
              <a:t>higher education</a:t>
            </a:r>
          </a:p>
        </p:txBody>
      </p:sp>
      <p:pic>
        <p:nvPicPr>
          <p:cNvPr id="4" name="Content Placeholder 3">
            <a:extLst>
              <a:ext uri="{FF2B5EF4-FFF2-40B4-BE49-F238E27FC236}">
                <a16:creationId xmlns:a16="http://schemas.microsoft.com/office/drawing/2014/main" id="{F3D7134D-D9DC-BECE-3A25-430AD0F518A4}"/>
              </a:ext>
            </a:extLst>
          </p:cNvPr>
          <p:cNvPicPr>
            <a:picLocks noGrp="1" noChangeAspect="1"/>
          </p:cNvPicPr>
          <p:nvPr>
            <p:ph idx="1"/>
          </p:nvPr>
        </p:nvPicPr>
        <p:blipFill>
          <a:blip r:embed="rId2"/>
          <a:stretch>
            <a:fillRect/>
          </a:stretch>
        </p:blipFill>
        <p:spPr>
          <a:xfrm>
            <a:off x="2607365" y="1809958"/>
            <a:ext cx="6977270" cy="4569621"/>
          </a:xfrm>
          <a:prstGeom prst="rect">
            <a:avLst/>
          </a:prstGeom>
        </p:spPr>
      </p:pic>
    </p:spTree>
    <p:extLst>
      <p:ext uri="{BB962C8B-B14F-4D97-AF65-F5344CB8AC3E}">
        <p14:creationId xmlns:p14="http://schemas.microsoft.com/office/powerpoint/2010/main" val="2535127340"/>
      </p:ext>
    </p:extLst>
  </p:cSld>
  <p:clrMapOvr>
    <a:masterClrMapping/>
  </p:clrMapOvr>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F374D7-2BFC-206F-F7CF-AFF2DC17E66C}"/>
              </a:ext>
            </a:extLst>
          </p:cNvPr>
          <p:cNvSpPr>
            <a:spLocks noGrp="1"/>
          </p:cNvSpPr>
          <p:nvPr>
            <p:ph type="title"/>
          </p:nvPr>
        </p:nvSpPr>
        <p:spPr>
          <a:xfrm>
            <a:off x="987287" y="2027627"/>
            <a:ext cx="10515600" cy="1325563"/>
          </a:xfrm>
        </p:spPr>
        <p:txBody>
          <a:bodyPr>
            <a:normAutofit fontScale="90000"/>
          </a:bodyPr>
          <a:lstStyle/>
          <a:p>
            <a:br>
              <a:rPr lang="en-US" dirty="0"/>
            </a:br>
            <a:r>
              <a:rPr lang="en-US" sz="8800" b="1" dirty="0"/>
              <a:t>master’s</a:t>
            </a:r>
            <a:br>
              <a:rPr lang="en-US" sz="8800" b="1" dirty="0"/>
            </a:br>
            <a:r>
              <a:rPr lang="en-US" sz="8800" b="1" dirty="0"/>
              <a:t>degree</a:t>
            </a:r>
          </a:p>
        </p:txBody>
      </p:sp>
      <p:pic>
        <p:nvPicPr>
          <p:cNvPr id="4" name="Content Placeholder 3">
            <a:extLst>
              <a:ext uri="{FF2B5EF4-FFF2-40B4-BE49-F238E27FC236}">
                <a16:creationId xmlns:a16="http://schemas.microsoft.com/office/drawing/2014/main" id="{7F958E23-11CF-7D90-1588-3A7CE735BFAF}"/>
              </a:ext>
            </a:extLst>
          </p:cNvPr>
          <p:cNvPicPr>
            <a:picLocks noGrp="1" noChangeAspect="1"/>
          </p:cNvPicPr>
          <p:nvPr>
            <p:ph idx="1"/>
          </p:nvPr>
        </p:nvPicPr>
        <p:blipFill>
          <a:blip r:embed="rId2"/>
          <a:stretch>
            <a:fillRect/>
          </a:stretch>
        </p:blipFill>
        <p:spPr>
          <a:xfrm>
            <a:off x="5494663" y="509538"/>
            <a:ext cx="5789563" cy="5687303"/>
          </a:xfrm>
          <a:prstGeom prst="rect">
            <a:avLst/>
          </a:prstGeom>
        </p:spPr>
      </p:pic>
    </p:spTree>
    <p:extLst>
      <p:ext uri="{BB962C8B-B14F-4D97-AF65-F5344CB8AC3E}">
        <p14:creationId xmlns:p14="http://schemas.microsoft.com/office/powerpoint/2010/main" val="4192057275"/>
      </p:ext>
    </p:extLst>
  </p:cSld>
  <p:clrMapOvr>
    <a:masterClrMapping/>
  </p:clrMapOvr>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C7E1C4-144C-6866-1600-26890FE1FB17}"/>
              </a:ext>
            </a:extLst>
          </p:cNvPr>
          <p:cNvSpPr>
            <a:spLocks noGrp="1"/>
          </p:cNvSpPr>
          <p:nvPr>
            <p:ph type="title"/>
          </p:nvPr>
        </p:nvSpPr>
        <p:spPr/>
        <p:txBody>
          <a:bodyPr>
            <a:normAutofit/>
          </a:bodyPr>
          <a:lstStyle/>
          <a:p>
            <a:pPr algn="ctr"/>
            <a:r>
              <a:rPr lang="en-US" sz="7900" b="1" dirty="0"/>
              <a:t>room and board</a:t>
            </a:r>
          </a:p>
        </p:txBody>
      </p:sp>
      <p:pic>
        <p:nvPicPr>
          <p:cNvPr id="4" name="Content Placeholder 3">
            <a:extLst>
              <a:ext uri="{FF2B5EF4-FFF2-40B4-BE49-F238E27FC236}">
                <a16:creationId xmlns:a16="http://schemas.microsoft.com/office/drawing/2014/main" id="{44E5D17B-D479-CAC7-2DFD-A6025132C1A0}"/>
              </a:ext>
            </a:extLst>
          </p:cNvPr>
          <p:cNvPicPr>
            <a:picLocks noGrp="1" noChangeAspect="1"/>
          </p:cNvPicPr>
          <p:nvPr>
            <p:ph idx="1"/>
          </p:nvPr>
        </p:nvPicPr>
        <p:blipFill>
          <a:blip r:embed="rId2"/>
          <a:stretch>
            <a:fillRect/>
          </a:stretch>
        </p:blipFill>
        <p:spPr>
          <a:xfrm>
            <a:off x="1111526" y="2170345"/>
            <a:ext cx="9968948" cy="4092645"/>
          </a:xfrm>
          <a:prstGeom prst="rect">
            <a:avLst/>
          </a:prstGeom>
        </p:spPr>
      </p:pic>
    </p:spTree>
    <p:extLst>
      <p:ext uri="{BB962C8B-B14F-4D97-AF65-F5344CB8AC3E}">
        <p14:creationId xmlns:p14="http://schemas.microsoft.com/office/powerpoint/2010/main" val="3287501023"/>
      </p:ext>
    </p:extLst>
  </p:cSld>
  <p:clrMapOvr>
    <a:masterClrMapping/>
  </p:clrMapOvr>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34ED1-F525-7680-6BE1-061720F240BC}"/>
              </a:ext>
            </a:extLst>
          </p:cNvPr>
          <p:cNvSpPr>
            <a:spLocks noGrp="1"/>
          </p:cNvSpPr>
          <p:nvPr>
            <p:ph type="title"/>
          </p:nvPr>
        </p:nvSpPr>
        <p:spPr>
          <a:xfrm>
            <a:off x="198783" y="365125"/>
            <a:ext cx="11867321" cy="1325563"/>
          </a:xfrm>
        </p:spPr>
        <p:txBody>
          <a:bodyPr>
            <a:noAutofit/>
          </a:bodyPr>
          <a:lstStyle/>
          <a:p>
            <a:r>
              <a:rPr lang="en-US" sz="7200" b="1" dirty="0"/>
              <a:t>to put yourself through school</a:t>
            </a:r>
          </a:p>
        </p:txBody>
      </p:sp>
      <p:pic>
        <p:nvPicPr>
          <p:cNvPr id="4" name="Content Placeholder 3">
            <a:extLst>
              <a:ext uri="{FF2B5EF4-FFF2-40B4-BE49-F238E27FC236}">
                <a16:creationId xmlns:a16="http://schemas.microsoft.com/office/drawing/2014/main" id="{D004B8AA-BB26-35F4-ECEE-AE58D7D1486E}"/>
              </a:ext>
            </a:extLst>
          </p:cNvPr>
          <p:cNvPicPr>
            <a:picLocks noGrp="1" noChangeAspect="1"/>
          </p:cNvPicPr>
          <p:nvPr>
            <p:ph idx="1"/>
          </p:nvPr>
        </p:nvPicPr>
        <p:blipFill>
          <a:blip r:embed="rId2"/>
          <a:stretch>
            <a:fillRect/>
          </a:stretch>
        </p:blipFill>
        <p:spPr>
          <a:xfrm>
            <a:off x="2007704" y="1581357"/>
            <a:ext cx="7949760" cy="4802187"/>
          </a:xfrm>
          <a:prstGeom prst="rect">
            <a:avLst/>
          </a:prstGeom>
        </p:spPr>
      </p:pic>
    </p:spTree>
    <p:extLst>
      <p:ext uri="{BB962C8B-B14F-4D97-AF65-F5344CB8AC3E}">
        <p14:creationId xmlns:p14="http://schemas.microsoft.com/office/powerpoint/2010/main" val="468989795"/>
      </p:ext>
    </p:extLst>
  </p:cSld>
  <p:clrMapOvr>
    <a:masterClrMapping/>
  </p:clrMapOvr>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97FBDD-9C83-BC0A-861C-C6D504D592F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DE6E46B-9EDA-985F-1AE0-2BFB31083112}"/>
              </a:ext>
            </a:extLst>
          </p:cNvPr>
          <p:cNvSpPr>
            <a:spLocks noGrp="1"/>
          </p:cNvSpPr>
          <p:nvPr>
            <p:ph type="title"/>
          </p:nvPr>
        </p:nvSpPr>
        <p:spPr>
          <a:xfrm>
            <a:off x="1015035" y="2103437"/>
            <a:ext cx="10746971" cy="1325563"/>
          </a:xfrm>
        </p:spPr>
        <p:txBody>
          <a:bodyPr>
            <a:noAutofit/>
          </a:bodyPr>
          <a:lstStyle/>
          <a:p>
            <a:r>
              <a:rPr lang="en-US" sz="5000" b="1" dirty="0"/>
              <a:t>A: Did she go to college?</a:t>
            </a:r>
            <a:br>
              <a:rPr lang="en-US" sz="5000" b="1" dirty="0"/>
            </a:br>
            <a:br>
              <a:rPr lang="en-US" sz="5000" b="1" dirty="0"/>
            </a:br>
            <a:r>
              <a:rPr lang="en-US" sz="5000" b="1" dirty="0">
                <a:solidFill>
                  <a:srgbClr val="FF0000"/>
                </a:solidFill>
              </a:rPr>
              <a:t>B: Yes, she got financial aid.</a:t>
            </a:r>
          </a:p>
        </p:txBody>
      </p:sp>
      <p:pic>
        <p:nvPicPr>
          <p:cNvPr id="4" name="Picture 3">
            <a:extLst>
              <a:ext uri="{FF2B5EF4-FFF2-40B4-BE49-F238E27FC236}">
                <a16:creationId xmlns:a16="http://schemas.microsoft.com/office/drawing/2014/main" id="{E7710DC1-CA8A-71FD-96A0-E246E2162A75}"/>
              </a:ext>
            </a:extLst>
          </p:cNvPr>
          <p:cNvPicPr>
            <a:picLocks noChangeAspect="1"/>
          </p:cNvPicPr>
          <p:nvPr/>
        </p:nvPicPr>
        <p:blipFill>
          <a:blip r:embed="rId2"/>
          <a:stretch>
            <a:fillRect/>
          </a:stretch>
        </p:blipFill>
        <p:spPr>
          <a:xfrm>
            <a:off x="637835" y="5695663"/>
            <a:ext cx="4901609" cy="749873"/>
          </a:xfrm>
          <a:prstGeom prst="rect">
            <a:avLst/>
          </a:prstGeom>
        </p:spPr>
      </p:pic>
    </p:spTree>
    <p:extLst>
      <p:ext uri="{BB962C8B-B14F-4D97-AF65-F5344CB8AC3E}">
        <p14:creationId xmlns:p14="http://schemas.microsoft.com/office/powerpoint/2010/main" val="2425566440"/>
      </p:ext>
    </p:extLst>
  </p:cSld>
  <p:clrMapOvr>
    <a:masterClrMapping/>
  </p:clrMapOvr>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55CE8D-38DC-6EF9-7F7D-7EC16DDC477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43ACCE3-CC52-F82B-E69E-82FF0E29FF83}"/>
              </a:ext>
            </a:extLst>
          </p:cNvPr>
          <p:cNvSpPr>
            <a:spLocks noGrp="1"/>
          </p:cNvSpPr>
          <p:nvPr>
            <p:ph type="title"/>
          </p:nvPr>
        </p:nvSpPr>
        <p:spPr>
          <a:xfrm>
            <a:off x="783534" y="2103437"/>
            <a:ext cx="10982739" cy="1325563"/>
          </a:xfrm>
        </p:spPr>
        <p:txBody>
          <a:bodyPr>
            <a:normAutofit fontScale="90000"/>
          </a:bodyPr>
          <a:lstStyle/>
          <a:p>
            <a:br>
              <a:rPr lang="en-US" sz="3800" b="1" dirty="0"/>
            </a:br>
            <a:r>
              <a:rPr lang="en-US" sz="3800" b="1" dirty="0"/>
              <a:t>A: How was your appointment at the community college?</a:t>
            </a:r>
            <a:br>
              <a:rPr lang="en-US" sz="3800" b="1" dirty="0"/>
            </a:br>
            <a:r>
              <a:rPr lang="en-US" sz="3800" b="1" dirty="0">
                <a:solidFill>
                  <a:srgbClr val="FF0000"/>
                </a:solidFill>
              </a:rPr>
              <a:t>B: It was great! I learned a lot about the higher education system.</a:t>
            </a:r>
            <a:br>
              <a:rPr lang="en-US" sz="3800" b="1" dirty="0">
                <a:solidFill>
                  <a:srgbClr val="FF0000"/>
                </a:solidFill>
              </a:rPr>
            </a:br>
            <a:r>
              <a:rPr lang="en-US" sz="3800" b="1" dirty="0"/>
              <a:t>A: What did the admissions counselor say?</a:t>
            </a:r>
            <a:br>
              <a:rPr lang="en-US" sz="3800" b="1" dirty="0"/>
            </a:br>
            <a:r>
              <a:rPr lang="en-US" sz="3800" b="1" dirty="0">
                <a:solidFill>
                  <a:srgbClr val="FF0000"/>
                </a:solidFill>
              </a:rPr>
              <a:t>B: She said that my transcript looks great. She also said I should apply for financial aid and scholarships to help pay for tuition. </a:t>
            </a:r>
            <a:br>
              <a:rPr lang="en-US" sz="3800" b="1" dirty="0">
                <a:solidFill>
                  <a:srgbClr val="FF0000"/>
                </a:solidFill>
              </a:rPr>
            </a:br>
            <a:r>
              <a:rPr lang="en-US" sz="3800" b="1" dirty="0"/>
              <a:t>A: That’s wonderful! Did she say if you can complete a bachelor’s degree at the community college?</a:t>
            </a:r>
            <a:endParaRPr lang="en-US" sz="3800" b="1" dirty="0">
              <a:solidFill>
                <a:srgbClr val="FF0000"/>
              </a:solidFill>
            </a:endParaRPr>
          </a:p>
        </p:txBody>
      </p:sp>
      <p:sp>
        <p:nvSpPr>
          <p:cNvPr id="6" name="TextBox 5">
            <a:extLst>
              <a:ext uri="{FF2B5EF4-FFF2-40B4-BE49-F238E27FC236}">
                <a16:creationId xmlns:a16="http://schemas.microsoft.com/office/drawing/2014/main" id="{69D7245B-95B8-A1C7-EFB4-E4FE8F1B0693}"/>
              </a:ext>
            </a:extLst>
          </p:cNvPr>
          <p:cNvSpPr txBox="1"/>
          <p:nvPr/>
        </p:nvSpPr>
        <p:spPr>
          <a:xfrm>
            <a:off x="859624" y="5923059"/>
            <a:ext cx="2611120" cy="523220"/>
          </a:xfrm>
          <a:prstGeom prst="rect">
            <a:avLst/>
          </a:prstGeom>
          <a:noFill/>
        </p:spPr>
        <p:txBody>
          <a:bodyPr wrap="square" rtlCol="0">
            <a:spAutoFit/>
          </a:bodyPr>
          <a:lstStyle/>
          <a:p>
            <a:r>
              <a:rPr lang="en-US" sz="2800" dirty="0"/>
              <a:t>Dialogue, Part 1</a:t>
            </a:r>
          </a:p>
        </p:txBody>
      </p:sp>
    </p:spTree>
    <p:extLst>
      <p:ext uri="{BB962C8B-B14F-4D97-AF65-F5344CB8AC3E}">
        <p14:creationId xmlns:p14="http://schemas.microsoft.com/office/powerpoint/2010/main" val="3802232573"/>
      </p:ext>
    </p:extLst>
  </p:cSld>
  <p:clrMapOvr>
    <a:masterClrMapping/>
  </p:clrMapOvr>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5738BE-502A-F562-DEF8-818BF0FFBB3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249FBBC-1B48-EC2E-0125-E828FB7D21CE}"/>
              </a:ext>
            </a:extLst>
          </p:cNvPr>
          <p:cNvSpPr>
            <a:spLocks noGrp="1"/>
          </p:cNvSpPr>
          <p:nvPr>
            <p:ph type="title"/>
          </p:nvPr>
        </p:nvSpPr>
        <p:spPr>
          <a:xfrm>
            <a:off x="743778" y="2103437"/>
            <a:ext cx="10982739" cy="1325563"/>
          </a:xfrm>
        </p:spPr>
        <p:txBody>
          <a:bodyPr>
            <a:normAutofit fontScale="90000"/>
          </a:bodyPr>
          <a:lstStyle/>
          <a:p>
            <a:br>
              <a:rPr lang="en-US" sz="3800" b="1" dirty="0"/>
            </a:br>
            <a:r>
              <a:rPr lang="en-US" sz="3800" b="1" dirty="0">
                <a:solidFill>
                  <a:srgbClr val="FF0000"/>
                </a:solidFill>
              </a:rPr>
              <a:t>B: She said that this community college only offers associate’s degrees. I can live at home and work while I’m studying to help put myself through school, and in about two years, I’ll graduate. Then I can go to another university to finish my bachelor’s degree. I could even go on to get a master’s degree, as well. </a:t>
            </a:r>
            <a:br>
              <a:rPr lang="en-US" sz="3800" b="1" dirty="0">
                <a:solidFill>
                  <a:srgbClr val="FF0000"/>
                </a:solidFill>
              </a:rPr>
            </a:br>
            <a:r>
              <a:rPr lang="en-US" sz="3800" b="1" dirty="0"/>
              <a:t>A: That’s a good plan. Living at home will save you money on room and board, too. </a:t>
            </a:r>
            <a:br>
              <a:rPr lang="en-US" sz="3800" b="1" dirty="0"/>
            </a:br>
            <a:r>
              <a:rPr lang="en-US" sz="3800" b="1" dirty="0">
                <a:solidFill>
                  <a:srgbClr val="FF0000"/>
                </a:solidFill>
              </a:rPr>
              <a:t>B: The counselor also said that the college offers the major I want, so I’m excited!</a:t>
            </a:r>
          </a:p>
        </p:txBody>
      </p:sp>
      <p:sp>
        <p:nvSpPr>
          <p:cNvPr id="6" name="TextBox 5">
            <a:extLst>
              <a:ext uri="{FF2B5EF4-FFF2-40B4-BE49-F238E27FC236}">
                <a16:creationId xmlns:a16="http://schemas.microsoft.com/office/drawing/2014/main" id="{F88A5B49-3024-1D29-39CC-166C8F0BBD45}"/>
              </a:ext>
            </a:extLst>
          </p:cNvPr>
          <p:cNvSpPr txBox="1"/>
          <p:nvPr/>
        </p:nvSpPr>
        <p:spPr>
          <a:xfrm>
            <a:off x="859624" y="5923059"/>
            <a:ext cx="2611120" cy="523220"/>
          </a:xfrm>
          <a:prstGeom prst="rect">
            <a:avLst/>
          </a:prstGeom>
          <a:noFill/>
        </p:spPr>
        <p:txBody>
          <a:bodyPr wrap="square" rtlCol="0">
            <a:spAutoFit/>
          </a:bodyPr>
          <a:lstStyle/>
          <a:p>
            <a:r>
              <a:rPr lang="en-US" sz="2800" dirty="0"/>
              <a:t>Dialogue, Part 2</a:t>
            </a:r>
          </a:p>
        </p:txBody>
      </p:sp>
    </p:spTree>
    <p:extLst>
      <p:ext uri="{BB962C8B-B14F-4D97-AF65-F5344CB8AC3E}">
        <p14:creationId xmlns:p14="http://schemas.microsoft.com/office/powerpoint/2010/main" val="3260866870"/>
      </p:ext>
    </p:extLst>
  </p:cSld>
  <p:clrMapOvr>
    <a:masterClrMapping/>
  </p:clrMapOvr>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63DF83-DE41-6F88-F49A-B0BE0DEA6BE8}"/>
              </a:ext>
            </a:extLst>
          </p:cNvPr>
          <p:cNvSpPr>
            <a:spLocks noGrp="1"/>
          </p:cNvSpPr>
          <p:nvPr>
            <p:ph type="title"/>
          </p:nvPr>
        </p:nvSpPr>
        <p:spPr/>
        <p:txBody>
          <a:bodyPr>
            <a:normAutofit/>
          </a:bodyPr>
          <a:lstStyle/>
          <a:p>
            <a:pPr algn="ctr"/>
            <a:r>
              <a:rPr lang="en-US" sz="5000" b="1" dirty="0"/>
              <a:t>Lesson 19: I Decided to Get Certified.</a:t>
            </a:r>
          </a:p>
        </p:txBody>
      </p:sp>
      <p:pic>
        <p:nvPicPr>
          <p:cNvPr id="5" name="Content Placeholder 4" descr="A cartoon of a person digging a hole in the ground&#10;&#10;AI-generated content may be incorrect.">
            <a:extLst>
              <a:ext uri="{FF2B5EF4-FFF2-40B4-BE49-F238E27FC236}">
                <a16:creationId xmlns:a16="http://schemas.microsoft.com/office/drawing/2014/main" id="{12D2835F-EB07-6FDB-614C-98E2F37A3150}"/>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1008822" y="1802407"/>
            <a:ext cx="10174356" cy="4488687"/>
          </a:xfrm>
        </p:spPr>
      </p:pic>
    </p:spTree>
    <p:extLst>
      <p:ext uri="{BB962C8B-B14F-4D97-AF65-F5344CB8AC3E}">
        <p14:creationId xmlns:p14="http://schemas.microsoft.com/office/powerpoint/2010/main" val="3806771488"/>
      </p:ext>
    </p:extLst>
  </p:cSld>
  <p:clrMapOvr>
    <a:masterClrMapping/>
  </p:clrMapOvr>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DF13B-7711-3B52-9683-6A28B7ACFB14}"/>
              </a:ext>
            </a:extLst>
          </p:cNvPr>
          <p:cNvSpPr>
            <a:spLocks noGrp="1"/>
          </p:cNvSpPr>
          <p:nvPr>
            <p:ph type="title"/>
          </p:nvPr>
        </p:nvSpPr>
        <p:spPr/>
        <p:txBody>
          <a:bodyPr>
            <a:normAutofit/>
          </a:bodyPr>
          <a:lstStyle/>
          <a:p>
            <a:pPr algn="ctr"/>
            <a:r>
              <a:rPr lang="en-US" sz="7900" b="1" dirty="0"/>
              <a:t>expertise</a:t>
            </a:r>
          </a:p>
        </p:txBody>
      </p:sp>
      <p:pic>
        <p:nvPicPr>
          <p:cNvPr id="4" name="Content Placeholder 3">
            <a:extLst>
              <a:ext uri="{FF2B5EF4-FFF2-40B4-BE49-F238E27FC236}">
                <a16:creationId xmlns:a16="http://schemas.microsoft.com/office/drawing/2014/main" id="{E6C558B8-DC13-559C-2296-E765657B4A6A}"/>
              </a:ext>
            </a:extLst>
          </p:cNvPr>
          <p:cNvPicPr>
            <a:picLocks noGrp="1" noChangeAspect="1"/>
          </p:cNvPicPr>
          <p:nvPr>
            <p:ph idx="1"/>
          </p:nvPr>
        </p:nvPicPr>
        <p:blipFill>
          <a:blip r:embed="rId2"/>
          <a:stretch>
            <a:fillRect/>
          </a:stretch>
        </p:blipFill>
        <p:spPr>
          <a:xfrm>
            <a:off x="3105122" y="1690688"/>
            <a:ext cx="5811842" cy="4879077"/>
          </a:xfrm>
          <a:prstGeom prst="rect">
            <a:avLst/>
          </a:prstGeom>
        </p:spPr>
      </p:pic>
    </p:spTree>
    <p:extLst>
      <p:ext uri="{BB962C8B-B14F-4D97-AF65-F5344CB8AC3E}">
        <p14:creationId xmlns:p14="http://schemas.microsoft.com/office/powerpoint/2010/main" val="2850694765"/>
      </p:ext>
    </p:extLst>
  </p:cSld>
  <p:clrMapOvr>
    <a:masterClrMapping/>
  </p:clrMapOvr>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0124A99F-8F4E-E6B1-2FF4-EEA46E99B64A}"/>
              </a:ext>
            </a:extLst>
          </p:cNvPr>
          <p:cNvPicPr>
            <a:picLocks noGrp="1" noChangeAspect="1"/>
          </p:cNvPicPr>
          <p:nvPr>
            <p:ph idx="1"/>
          </p:nvPr>
        </p:nvPicPr>
        <p:blipFill>
          <a:blip r:embed="rId2"/>
          <a:stretch>
            <a:fillRect/>
          </a:stretch>
        </p:blipFill>
        <p:spPr>
          <a:xfrm>
            <a:off x="1032717" y="621195"/>
            <a:ext cx="6816861" cy="5615609"/>
          </a:xfrm>
          <a:prstGeom prst="rect">
            <a:avLst/>
          </a:prstGeom>
        </p:spPr>
      </p:pic>
      <p:sp>
        <p:nvSpPr>
          <p:cNvPr id="2" name="Title 1">
            <a:extLst>
              <a:ext uri="{FF2B5EF4-FFF2-40B4-BE49-F238E27FC236}">
                <a16:creationId xmlns:a16="http://schemas.microsoft.com/office/drawing/2014/main" id="{3E8DA701-E305-7B35-F14D-7558603FE031}"/>
              </a:ext>
            </a:extLst>
          </p:cNvPr>
          <p:cNvSpPr>
            <a:spLocks noGrp="1"/>
          </p:cNvSpPr>
          <p:nvPr>
            <p:ph type="title"/>
          </p:nvPr>
        </p:nvSpPr>
        <p:spPr>
          <a:xfrm>
            <a:off x="6096000" y="4271203"/>
            <a:ext cx="5665305" cy="1325563"/>
          </a:xfrm>
        </p:spPr>
        <p:txBody>
          <a:bodyPr>
            <a:normAutofit/>
          </a:bodyPr>
          <a:lstStyle/>
          <a:p>
            <a:r>
              <a:rPr lang="en-US" sz="7900" b="1" dirty="0"/>
              <a:t>instructor</a:t>
            </a:r>
          </a:p>
        </p:txBody>
      </p:sp>
    </p:spTree>
    <p:extLst>
      <p:ext uri="{BB962C8B-B14F-4D97-AF65-F5344CB8AC3E}">
        <p14:creationId xmlns:p14="http://schemas.microsoft.com/office/powerpoint/2010/main" val="3963553973"/>
      </p:ext>
    </p:extLst>
  </p:cSld>
  <p:clrMapOvr>
    <a:masterClrMapping/>
  </p:clrMapOvr>
</p:sld>
</file>

<file path=ppt/slides/slide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82314-047A-AD8E-C38D-90E983956F1B}"/>
              </a:ext>
            </a:extLst>
          </p:cNvPr>
          <p:cNvSpPr>
            <a:spLocks noGrp="1"/>
          </p:cNvSpPr>
          <p:nvPr>
            <p:ph type="title"/>
          </p:nvPr>
        </p:nvSpPr>
        <p:spPr>
          <a:xfrm>
            <a:off x="764635" y="2185628"/>
            <a:ext cx="10515600" cy="1325563"/>
          </a:xfrm>
        </p:spPr>
        <p:txBody>
          <a:bodyPr>
            <a:normAutofit/>
          </a:bodyPr>
          <a:lstStyle/>
          <a:p>
            <a:r>
              <a:rPr lang="en-US" sz="7900" b="1" dirty="0"/>
              <a:t>orientation</a:t>
            </a:r>
          </a:p>
        </p:txBody>
      </p:sp>
      <p:pic>
        <p:nvPicPr>
          <p:cNvPr id="4" name="Content Placeholder 3">
            <a:extLst>
              <a:ext uri="{FF2B5EF4-FFF2-40B4-BE49-F238E27FC236}">
                <a16:creationId xmlns:a16="http://schemas.microsoft.com/office/drawing/2014/main" id="{720961FF-80EC-AAC4-4D55-221BE1FEE64B}"/>
              </a:ext>
            </a:extLst>
          </p:cNvPr>
          <p:cNvPicPr>
            <a:picLocks noGrp="1" noChangeAspect="1"/>
          </p:cNvPicPr>
          <p:nvPr>
            <p:ph idx="1"/>
          </p:nvPr>
        </p:nvPicPr>
        <p:blipFill>
          <a:blip r:embed="rId2"/>
          <a:stretch>
            <a:fillRect/>
          </a:stretch>
        </p:blipFill>
        <p:spPr>
          <a:xfrm>
            <a:off x="6300053" y="457201"/>
            <a:ext cx="4980182" cy="6107980"/>
          </a:xfrm>
          <a:prstGeom prst="rect">
            <a:avLst/>
          </a:prstGeom>
        </p:spPr>
      </p:pic>
    </p:spTree>
    <p:extLst>
      <p:ext uri="{BB962C8B-B14F-4D97-AF65-F5344CB8AC3E}">
        <p14:creationId xmlns:p14="http://schemas.microsoft.com/office/powerpoint/2010/main" val="4225362464"/>
      </p:ext>
    </p:extLst>
  </p:cSld>
  <p:clrMapOvr>
    <a:masterClrMapping/>
  </p:clrMapOvr>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28D75D-B406-7A6F-6D6C-9F718CE3F0DF}"/>
              </a:ext>
            </a:extLst>
          </p:cNvPr>
          <p:cNvSpPr>
            <a:spLocks noGrp="1"/>
          </p:cNvSpPr>
          <p:nvPr>
            <p:ph type="title"/>
          </p:nvPr>
        </p:nvSpPr>
        <p:spPr/>
        <p:txBody>
          <a:bodyPr>
            <a:normAutofit/>
          </a:bodyPr>
          <a:lstStyle/>
          <a:p>
            <a:pPr algn="ctr"/>
            <a:r>
              <a:rPr lang="en-US" sz="7900" b="1" dirty="0"/>
              <a:t>promotion</a:t>
            </a:r>
          </a:p>
        </p:txBody>
      </p:sp>
      <p:pic>
        <p:nvPicPr>
          <p:cNvPr id="4" name="Content Placeholder 3">
            <a:extLst>
              <a:ext uri="{FF2B5EF4-FFF2-40B4-BE49-F238E27FC236}">
                <a16:creationId xmlns:a16="http://schemas.microsoft.com/office/drawing/2014/main" id="{C341733A-CAF3-8F55-ED8A-3CC42588819E}"/>
              </a:ext>
            </a:extLst>
          </p:cNvPr>
          <p:cNvPicPr>
            <a:picLocks noGrp="1" noChangeAspect="1"/>
          </p:cNvPicPr>
          <p:nvPr>
            <p:ph idx="1"/>
          </p:nvPr>
        </p:nvPicPr>
        <p:blipFill>
          <a:blip r:embed="rId2"/>
          <a:stretch>
            <a:fillRect/>
          </a:stretch>
        </p:blipFill>
        <p:spPr>
          <a:xfrm>
            <a:off x="2832651" y="1761687"/>
            <a:ext cx="6211957" cy="4930528"/>
          </a:xfrm>
          <a:prstGeom prst="rect">
            <a:avLst/>
          </a:prstGeom>
        </p:spPr>
      </p:pic>
    </p:spTree>
    <p:extLst>
      <p:ext uri="{BB962C8B-B14F-4D97-AF65-F5344CB8AC3E}">
        <p14:creationId xmlns:p14="http://schemas.microsoft.com/office/powerpoint/2010/main" val="1455141206"/>
      </p:ext>
    </p:extLst>
  </p:cSld>
  <p:clrMapOvr>
    <a:masterClrMapping/>
  </p:clrMapOvr>
</p:sld>
</file>

<file path=ppt/slides/slide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552AD5-9FC2-05AA-F10E-BE811B3C5CB4}"/>
              </a:ext>
            </a:extLst>
          </p:cNvPr>
          <p:cNvSpPr>
            <a:spLocks noGrp="1"/>
          </p:cNvSpPr>
          <p:nvPr>
            <p:ph type="title"/>
          </p:nvPr>
        </p:nvSpPr>
        <p:spPr/>
        <p:txBody>
          <a:bodyPr>
            <a:normAutofit/>
          </a:bodyPr>
          <a:lstStyle/>
          <a:p>
            <a:pPr algn="ctr"/>
            <a:r>
              <a:rPr lang="en-US" sz="7900" b="1" dirty="0"/>
              <a:t>trade</a:t>
            </a:r>
          </a:p>
        </p:txBody>
      </p:sp>
      <p:pic>
        <p:nvPicPr>
          <p:cNvPr id="4" name="Content Placeholder 3">
            <a:extLst>
              <a:ext uri="{FF2B5EF4-FFF2-40B4-BE49-F238E27FC236}">
                <a16:creationId xmlns:a16="http://schemas.microsoft.com/office/drawing/2014/main" id="{BDED8C48-AE3D-7895-1B38-665F626021EF}"/>
              </a:ext>
            </a:extLst>
          </p:cNvPr>
          <p:cNvPicPr>
            <a:picLocks noGrp="1" noChangeAspect="1"/>
          </p:cNvPicPr>
          <p:nvPr>
            <p:ph idx="1"/>
          </p:nvPr>
        </p:nvPicPr>
        <p:blipFill>
          <a:blip r:embed="rId2"/>
          <a:stretch>
            <a:fillRect/>
          </a:stretch>
        </p:blipFill>
        <p:spPr>
          <a:xfrm>
            <a:off x="1590262" y="1690688"/>
            <a:ext cx="8835886" cy="4827752"/>
          </a:xfrm>
          <a:prstGeom prst="rect">
            <a:avLst/>
          </a:prstGeom>
        </p:spPr>
      </p:pic>
    </p:spTree>
    <p:extLst>
      <p:ext uri="{BB962C8B-B14F-4D97-AF65-F5344CB8AC3E}">
        <p14:creationId xmlns:p14="http://schemas.microsoft.com/office/powerpoint/2010/main" val="321505184"/>
      </p:ext>
    </p:extLst>
  </p:cSld>
  <p:clrMapOvr>
    <a:masterClrMapping/>
  </p:clrMapOvr>
</p:sld>
</file>

<file path=ppt/slides/slide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BE6D9-9D88-2BC5-7781-6C1EC8631CDE}"/>
              </a:ext>
            </a:extLst>
          </p:cNvPr>
          <p:cNvSpPr>
            <a:spLocks noGrp="1"/>
          </p:cNvSpPr>
          <p:nvPr>
            <p:ph type="title"/>
          </p:nvPr>
        </p:nvSpPr>
        <p:spPr>
          <a:xfrm>
            <a:off x="-2372139" y="2766218"/>
            <a:ext cx="10515600" cy="1325563"/>
          </a:xfrm>
        </p:spPr>
        <p:txBody>
          <a:bodyPr>
            <a:normAutofit/>
          </a:bodyPr>
          <a:lstStyle/>
          <a:p>
            <a:pPr algn="ctr"/>
            <a:r>
              <a:rPr lang="en-US" sz="7900" b="1" dirty="0"/>
              <a:t>trainee</a:t>
            </a:r>
          </a:p>
        </p:txBody>
      </p:sp>
      <p:pic>
        <p:nvPicPr>
          <p:cNvPr id="4" name="Content Placeholder 3">
            <a:extLst>
              <a:ext uri="{FF2B5EF4-FFF2-40B4-BE49-F238E27FC236}">
                <a16:creationId xmlns:a16="http://schemas.microsoft.com/office/drawing/2014/main" id="{B35C6804-5E3D-4302-350E-CDD78C61B484}"/>
              </a:ext>
            </a:extLst>
          </p:cNvPr>
          <p:cNvPicPr>
            <a:picLocks noGrp="1" noChangeAspect="1"/>
          </p:cNvPicPr>
          <p:nvPr>
            <p:ph idx="1"/>
          </p:nvPr>
        </p:nvPicPr>
        <p:blipFill>
          <a:blip r:embed="rId2"/>
          <a:stretch>
            <a:fillRect/>
          </a:stretch>
        </p:blipFill>
        <p:spPr>
          <a:xfrm>
            <a:off x="5090160" y="696587"/>
            <a:ext cx="6251351" cy="5464826"/>
          </a:xfrm>
          <a:prstGeom prst="rect">
            <a:avLst/>
          </a:prstGeom>
        </p:spPr>
      </p:pic>
    </p:spTree>
    <p:extLst>
      <p:ext uri="{BB962C8B-B14F-4D97-AF65-F5344CB8AC3E}">
        <p14:creationId xmlns:p14="http://schemas.microsoft.com/office/powerpoint/2010/main" val="2462623547"/>
      </p:ext>
    </p:extLst>
  </p:cSld>
  <p:clrMapOvr>
    <a:masterClrMapping/>
  </p:clrMapOvr>
</p:sld>
</file>

<file path=ppt/slides/slide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erson using a circular saw&#10;&#10;AI-generated content may be incorrect.">
            <a:extLst>
              <a:ext uri="{FF2B5EF4-FFF2-40B4-BE49-F238E27FC236}">
                <a16:creationId xmlns:a16="http://schemas.microsoft.com/office/drawing/2014/main" id="{27499887-A729-FB0E-9F55-4D296522259E}"/>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5445759" y="601257"/>
            <a:ext cx="6090921" cy="5655485"/>
          </a:xfrm>
        </p:spPr>
      </p:pic>
      <p:sp>
        <p:nvSpPr>
          <p:cNvPr id="2" name="Title 1">
            <a:extLst>
              <a:ext uri="{FF2B5EF4-FFF2-40B4-BE49-F238E27FC236}">
                <a16:creationId xmlns:a16="http://schemas.microsoft.com/office/drawing/2014/main" id="{17801964-E07A-8243-53A9-91754E74FCF2}"/>
              </a:ext>
            </a:extLst>
          </p:cNvPr>
          <p:cNvSpPr>
            <a:spLocks noGrp="1"/>
          </p:cNvSpPr>
          <p:nvPr>
            <p:ph type="title"/>
          </p:nvPr>
        </p:nvSpPr>
        <p:spPr>
          <a:xfrm>
            <a:off x="756920" y="2610485"/>
            <a:ext cx="10515600" cy="1325563"/>
          </a:xfrm>
        </p:spPr>
        <p:txBody>
          <a:bodyPr>
            <a:normAutofit/>
          </a:bodyPr>
          <a:lstStyle/>
          <a:p>
            <a:r>
              <a:rPr lang="en-US" sz="7900" b="1" dirty="0"/>
              <a:t>competent</a:t>
            </a:r>
          </a:p>
        </p:txBody>
      </p:sp>
    </p:spTree>
    <p:extLst>
      <p:ext uri="{BB962C8B-B14F-4D97-AF65-F5344CB8AC3E}">
        <p14:creationId xmlns:p14="http://schemas.microsoft.com/office/powerpoint/2010/main" val="685784833"/>
      </p:ext>
    </p:extLst>
  </p:cSld>
  <p:clrMapOvr>
    <a:masterClrMapping/>
  </p:clrMapOvr>
</p:sld>
</file>

<file path=ppt/slides/slide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3B3BA8-D7EC-48F5-6A3F-91EDA77ABCE7}"/>
              </a:ext>
            </a:extLst>
          </p:cNvPr>
          <p:cNvSpPr>
            <a:spLocks noGrp="1"/>
          </p:cNvSpPr>
          <p:nvPr>
            <p:ph type="title"/>
          </p:nvPr>
        </p:nvSpPr>
        <p:spPr/>
        <p:txBody>
          <a:bodyPr>
            <a:normAutofit/>
          </a:bodyPr>
          <a:lstStyle/>
          <a:p>
            <a:pPr algn="ctr"/>
            <a:r>
              <a:rPr lang="en-US" sz="7900" b="1" dirty="0"/>
              <a:t>develop</a:t>
            </a:r>
          </a:p>
        </p:txBody>
      </p:sp>
      <p:pic>
        <p:nvPicPr>
          <p:cNvPr id="4" name="Content Placeholder 3">
            <a:extLst>
              <a:ext uri="{FF2B5EF4-FFF2-40B4-BE49-F238E27FC236}">
                <a16:creationId xmlns:a16="http://schemas.microsoft.com/office/drawing/2014/main" id="{2A4203F5-75C8-D0E3-3A52-434458792456}"/>
              </a:ext>
            </a:extLst>
          </p:cNvPr>
          <p:cNvPicPr>
            <a:picLocks noGrp="1" noChangeAspect="1"/>
          </p:cNvPicPr>
          <p:nvPr>
            <p:ph idx="1"/>
          </p:nvPr>
        </p:nvPicPr>
        <p:blipFill>
          <a:blip r:embed="rId2"/>
          <a:stretch>
            <a:fillRect/>
          </a:stretch>
        </p:blipFill>
        <p:spPr>
          <a:xfrm>
            <a:off x="2418107" y="1621114"/>
            <a:ext cx="7153351" cy="4802187"/>
          </a:xfrm>
          <a:prstGeom prst="rect">
            <a:avLst/>
          </a:prstGeom>
        </p:spPr>
      </p:pic>
    </p:spTree>
    <p:extLst>
      <p:ext uri="{BB962C8B-B14F-4D97-AF65-F5344CB8AC3E}">
        <p14:creationId xmlns:p14="http://schemas.microsoft.com/office/powerpoint/2010/main" val="458640217"/>
      </p:ext>
    </p:extLst>
  </p:cSld>
  <p:clrMapOvr>
    <a:masterClrMapping/>
  </p:clrMapOvr>
</p:sld>
</file>

<file path=ppt/slides/slide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0BE322-0BF5-3855-30C1-D59C4BBEC41A}"/>
              </a:ext>
            </a:extLst>
          </p:cNvPr>
          <p:cNvSpPr>
            <a:spLocks noGrp="1"/>
          </p:cNvSpPr>
          <p:nvPr>
            <p:ph type="title"/>
          </p:nvPr>
        </p:nvSpPr>
        <p:spPr>
          <a:xfrm>
            <a:off x="1543878" y="2452342"/>
            <a:ext cx="10515600" cy="1325563"/>
          </a:xfrm>
        </p:spPr>
        <p:txBody>
          <a:bodyPr>
            <a:normAutofit/>
          </a:bodyPr>
          <a:lstStyle/>
          <a:p>
            <a:r>
              <a:rPr lang="en-US" sz="7900" b="1" dirty="0"/>
              <a:t>qualify</a:t>
            </a:r>
          </a:p>
        </p:txBody>
      </p:sp>
      <p:pic>
        <p:nvPicPr>
          <p:cNvPr id="4" name="Content Placeholder 3">
            <a:extLst>
              <a:ext uri="{FF2B5EF4-FFF2-40B4-BE49-F238E27FC236}">
                <a16:creationId xmlns:a16="http://schemas.microsoft.com/office/drawing/2014/main" id="{6F5B6855-BE8C-7671-AE6F-F758A41DF258}"/>
              </a:ext>
            </a:extLst>
          </p:cNvPr>
          <p:cNvPicPr>
            <a:picLocks noGrp="1" noChangeAspect="1"/>
          </p:cNvPicPr>
          <p:nvPr>
            <p:ph idx="1"/>
          </p:nvPr>
        </p:nvPicPr>
        <p:blipFill>
          <a:blip r:embed="rId2"/>
          <a:stretch>
            <a:fillRect/>
          </a:stretch>
        </p:blipFill>
        <p:spPr>
          <a:xfrm>
            <a:off x="5953540" y="429787"/>
            <a:ext cx="5039139" cy="5998425"/>
          </a:xfrm>
          <a:prstGeom prst="rect">
            <a:avLst/>
          </a:prstGeom>
        </p:spPr>
      </p:pic>
    </p:spTree>
    <p:extLst>
      <p:ext uri="{BB962C8B-B14F-4D97-AF65-F5344CB8AC3E}">
        <p14:creationId xmlns:p14="http://schemas.microsoft.com/office/powerpoint/2010/main" val="2262648100"/>
      </p:ext>
    </p:extLst>
  </p:cSld>
  <p:clrMapOvr>
    <a:masterClrMapping/>
  </p:clrMapOvr>
</p:sld>
</file>

<file path=ppt/slides/slide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BED031-CF32-5FF4-855A-6DD64D4C3978}"/>
              </a:ext>
            </a:extLst>
          </p:cNvPr>
          <p:cNvSpPr>
            <a:spLocks noGrp="1"/>
          </p:cNvSpPr>
          <p:nvPr>
            <p:ph type="title"/>
          </p:nvPr>
        </p:nvSpPr>
        <p:spPr>
          <a:xfrm>
            <a:off x="628564" y="2432464"/>
            <a:ext cx="10515600" cy="1325563"/>
          </a:xfrm>
        </p:spPr>
        <p:txBody>
          <a:bodyPr>
            <a:normAutofit/>
          </a:bodyPr>
          <a:lstStyle/>
          <a:p>
            <a:r>
              <a:rPr lang="en-US" sz="7900" b="1" dirty="0"/>
              <a:t>get certified</a:t>
            </a:r>
          </a:p>
        </p:txBody>
      </p:sp>
      <p:pic>
        <p:nvPicPr>
          <p:cNvPr id="4" name="Picture 3">
            <a:extLst>
              <a:ext uri="{FF2B5EF4-FFF2-40B4-BE49-F238E27FC236}">
                <a16:creationId xmlns:a16="http://schemas.microsoft.com/office/drawing/2014/main" id="{CB6CE3C4-6BA8-0A16-FEB2-FF36552A8EBD}"/>
              </a:ext>
            </a:extLst>
          </p:cNvPr>
          <p:cNvPicPr>
            <a:picLocks noChangeAspect="1"/>
          </p:cNvPicPr>
          <p:nvPr/>
        </p:nvPicPr>
        <p:blipFill>
          <a:blip r:embed="rId2"/>
          <a:stretch>
            <a:fillRect/>
          </a:stretch>
        </p:blipFill>
        <p:spPr>
          <a:xfrm>
            <a:off x="6297897" y="643952"/>
            <a:ext cx="5265539" cy="5389099"/>
          </a:xfrm>
          <a:prstGeom prst="rect">
            <a:avLst/>
          </a:prstGeom>
        </p:spPr>
      </p:pic>
    </p:spTree>
    <p:extLst>
      <p:ext uri="{BB962C8B-B14F-4D97-AF65-F5344CB8AC3E}">
        <p14:creationId xmlns:p14="http://schemas.microsoft.com/office/powerpoint/2010/main" val="3809766926"/>
      </p:ext>
    </p:extLst>
  </p:cSld>
  <p:clrMapOvr>
    <a:masterClrMapping/>
  </p:clrMapOvr>
</p:sld>
</file>

<file path=ppt/slides/slide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DA706F-DDBE-4641-4536-AC124FDF4BD1}"/>
              </a:ext>
            </a:extLst>
          </p:cNvPr>
          <p:cNvSpPr>
            <a:spLocks noGrp="1"/>
          </p:cNvSpPr>
          <p:nvPr>
            <p:ph type="title"/>
          </p:nvPr>
        </p:nvSpPr>
        <p:spPr/>
        <p:txBody>
          <a:bodyPr>
            <a:normAutofit fontScale="90000"/>
          </a:bodyPr>
          <a:lstStyle/>
          <a:p>
            <a:pPr algn="ctr"/>
            <a:r>
              <a:rPr lang="en-US" sz="7900" b="1" dirty="0"/>
              <a:t>to pass with flying colors</a:t>
            </a:r>
          </a:p>
        </p:txBody>
      </p:sp>
      <p:pic>
        <p:nvPicPr>
          <p:cNvPr id="4" name="Content Placeholder 3">
            <a:extLst>
              <a:ext uri="{FF2B5EF4-FFF2-40B4-BE49-F238E27FC236}">
                <a16:creationId xmlns:a16="http://schemas.microsoft.com/office/drawing/2014/main" id="{D9B3C77B-44A1-EF04-E359-AA4808EA1119}"/>
              </a:ext>
            </a:extLst>
          </p:cNvPr>
          <p:cNvPicPr>
            <a:picLocks noGrp="1" noChangeAspect="1"/>
          </p:cNvPicPr>
          <p:nvPr>
            <p:ph idx="1"/>
          </p:nvPr>
        </p:nvPicPr>
        <p:blipFill>
          <a:blip r:embed="rId2"/>
          <a:stretch>
            <a:fillRect/>
          </a:stretch>
        </p:blipFill>
        <p:spPr>
          <a:xfrm>
            <a:off x="2986568" y="1690688"/>
            <a:ext cx="6558858" cy="4820479"/>
          </a:xfrm>
          <a:prstGeom prst="rect">
            <a:avLst/>
          </a:prstGeom>
        </p:spPr>
      </p:pic>
    </p:spTree>
    <p:extLst>
      <p:ext uri="{BB962C8B-B14F-4D97-AF65-F5344CB8AC3E}">
        <p14:creationId xmlns:p14="http://schemas.microsoft.com/office/powerpoint/2010/main" val="1157006120"/>
      </p:ext>
    </p:extLst>
  </p:cSld>
  <p:clrMapOvr>
    <a:masterClrMapping/>
  </p:clrMapOvr>
</p:sld>
</file>

<file path=ppt/slides/slide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6211E757-BC6C-CBA0-4FA1-84DE30F43B04}"/>
              </a:ext>
            </a:extLst>
          </p:cNvPr>
          <p:cNvPicPr>
            <a:picLocks noGrp="1" noChangeAspect="1"/>
          </p:cNvPicPr>
          <p:nvPr>
            <p:ph idx="1"/>
          </p:nvPr>
        </p:nvPicPr>
        <p:blipFill>
          <a:blip r:embed="rId2"/>
          <a:stretch>
            <a:fillRect/>
          </a:stretch>
        </p:blipFill>
        <p:spPr>
          <a:xfrm>
            <a:off x="1631636" y="369021"/>
            <a:ext cx="3885687" cy="6119958"/>
          </a:xfrm>
          <a:prstGeom prst="rect">
            <a:avLst/>
          </a:prstGeom>
        </p:spPr>
      </p:pic>
      <p:sp>
        <p:nvSpPr>
          <p:cNvPr id="2" name="Title 1">
            <a:extLst>
              <a:ext uri="{FF2B5EF4-FFF2-40B4-BE49-F238E27FC236}">
                <a16:creationId xmlns:a16="http://schemas.microsoft.com/office/drawing/2014/main" id="{9D6F2B0A-432D-004B-95F0-94E0E4BE8915}"/>
              </a:ext>
            </a:extLst>
          </p:cNvPr>
          <p:cNvSpPr>
            <a:spLocks noGrp="1"/>
          </p:cNvSpPr>
          <p:nvPr>
            <p:ph type="title"/>
          </p:nvPr>
        </p:nvSpPr>
        <p:spPr>
          <a:xfrm>
            <a:off x="5172544" y="3078508"/>
            <a:ext cx="10515600" cy="1325563"/>
          </a:xfrm>
        </p:spPr>
        <p:txBody>
          <a:bodyPr>
            <a:normAutofit fontScale="90000"/>
          </a:bodyPr>
          <a:lstStyle/>
          <a:p>
            <a:r>
              <a:rPr lang="en-US" sz="7900" b="1" dirty="0"/>
              <a:t>to be </a:t>
            </a:r>
            <a:br>
              <a:rPr lang="en-US" sz="7900" b="1" dirty="0"/>
            </a:br>
            <a:r>
              <a:rPr lang="en-US" sz="7900" b="1" dirty="0"/>
              <a:t>well-rounded</a:t>
            </a:r>
          </a:p>
        </p:txBody>
      </p:sp>
    </p:spTree>
    <p:extLst>
      <p:ext uri="{BB962C8B-B14F-4D97-AF65-F5344CB8AC3E}">
        <p14:creationId xmlns:p14="http://schemas.microsoft.com/office/powerpoint/2010/main" val="1839658368"/>
      </p:ext>
    </p:extLst>
  </p:cSld>
  <p:clrMapOvr>
    <a:masterClrMapping/>
  </p:clrMapOvr>
</p:sld>
</file>

<file path=ppt/slides/slide3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06F740-3001-1C55-AF2B-175CB1675D9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E577A90-DD3C-B082-AD7F-5304C02713BF}"/>
              </a:ext>
            </a:extLst>
          </p:cNvPr>
          <p:cNvSpPr>
            <a:spLocks noGrp="1"/>
          </p:cNvSpPr>
          <p:nvPr>
            <p:ph type="title"/>
          </p:nvPr>
        </p:nvSpPr>
        <p:spPr>
          <a:xfrm>
            <a:off x="1015035" y="2103437"/>
            <a:ext cx="10746971" cy="1325563"/>
          </a:xfrm>
        </p:spPr>
        <p:txBody>
          <a:bodyPr>
            <a:noAutofit/>
          </a:bodyPr>
          <a:lstStyle/>
          <a:p>
            <a:r>
              <a:rPr lang="en-US" sz="5000" b="1" dirty="0"/>
              <a:t>A: Why did you decide to take classes?</a:t>
            </a:r>
            <a:br>
              <a:rPr lang="en-US" sz="5000" b="1" dirty="0"/>
            </a:br>
            <a:br>
              <a:rPr lang="en-US" sz="5000" b="1" dirty="0"/>
            </a:br>
            <a:r>
              <a:rPr lang="en-US" sz="5000" b="1" dirty="0">
                <a:solidFill>
                  <a:srgbClr val="FF0000"/>
                </a:solidFill>
              </a:rPr>
              <a:t>B: I need to </a:t>
            </a:r>
            <a:r>
              <a:rPr lang="en-US" sz="5000" b="1" u="sng" dirty="0">
                <a:solidFill>
                  <a:srgbClr val="FF0000"/>
                </a:solidFill>
              </a:rPr>
              <a:t>get certified</a:t>
            </a:r>
            <a:r>
              <a:rPr lang="en-US" sz="5000" b="1" dirty="0">
                <a:solidFill>
                  <a:srgbClr val="FF0000"/>
                </a:solidFill>
              </a:rPr>
              <a:t>.</a:t>
            </a:r>
          </a:p>
        </p:txBody>
      </p:sp>
      <p:pic>
        <p:nvPicPr>
          <p:cNvPr id="4" name="Picture 3">
            <a:extLst>
              <a:ext uri="{FF2B5EF4-FFF2-40B4-BE49-F238E27FC236}">
                <a16:creationId xmlns:a16="http://schemas.microsoft.com/office/drawing/2014/main" id="{2A93A0B7-F4B7-0EDB-B676-72A5084F955B}"/>
              </a:ext>
            </a:extLst>
          </p:cNvPr>
          <p:cNvPicPr>
            <a:picLocks noChangeAspect="1"/>
          </p:cNvPicPr>
          <p:nvPr/>
        </p:nvPicPr>
        <p:blipFill>
          <a:blip r:embed="rId2"/>
          <a:stretch>
            <a:fillRect/>
          </a:stretch>
        </p:blipFill>
        <p:spPr>
          <a:xfrm>
            <a:off x="637835" y="5695663"/>
            <a:ext cx="4901609" cy="749873"/>
          </a:xfrm>
          <a:prstGeom prst="rect">
            <a:avLst/>
          </a:prstGeom>
        </p:spPr>
      </p:pic>
    </p:spTree>
    <p:extLst>
      <p:ext uri="{BB962C8B-B14F-4D97-AF65-F5344CB8AC3E}">
        <p14:creationId xmlns:p14="http://schemas.microsoft.com/office/powerpoint/2010/main" val="1995598192"/>
      </p:ext>
    </p:extLst>
  </p:cSld>
  <p:clrMapOvr>
    <a:masterClrMapping/>
  </p:clrMapOvr>
</p:sld>
</file>

<file path=ppt/slides/slide3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A82B57-91EC-E9AA-19C8-6D2CE1D49D4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AE8B059-078B-7E08-977A-9D3AA6B3FE61}"/>
              </a:ext>
            </a:extLst>
          </p:cNvPr>
          <p:cNvSpPr>
            <a:spLocks noGrp="1"/>
          </p:cNvSpPr>
          <p:nvPr>
            <p:ph type="title"/>
          </p:nvPr>
        </p:nvSpPr>
        <p:spPr>
          <a:xfrm>
            <a:off x="331304" y="2103437"/>
            <a:ext cx="11529392" cy="1325563"/>
          </a:xfrm>
        </p:spPr>
        <p:txBody>
          <a:bodyPr>
            <a:normAutofit fontScale="90000"/>
          </a:bodyPr>
          <a:lstStyle/>
          <a:p>
            <a:br>
              <a:rPr lang="en-US" sz="3800" b="1" dirty="0"/>
            </a:br>
            <a:r>
              <a:rPr lang="en-US" sz="3700" b="1" dirty="0"/>
              <a:t>A:  I heard that you just started classes. What are you studying?</a:t>
            </a:r>
            <a:br>
              <a:rPr lang="en-US" sz="3700" b="1" dirty="0"/>
            </a:br>
            <a:r>
              <a:rPr lang="en-US" sz="3700" b="1" dirty="0">
                <a:solidFill>
                  <a:srgbClr val="FF0000"/>
                </a:solidFill>
              </a:rPr>
              <a:t>B: Yeah, I really need to develop my skills for work, so I decided to get certified in operating heavy equipment so I can do more on the job site. I’ve got to learn more about how to use the different types of machinery we work with.</a:t>
            </a:r>
            <a:br>
              <a:rPr lang="en-US" sz="3700" b="1" dirty="0">
                <a:solidFill>
                  <a:srgbClr val="FF0000"/>
                </a:solidFill>
              </a:rPr>
            </a:br>
            <a:r>
              <a:rPr lang="en-US" sz="3700" b="1" dirty="0"/>
              <a:t>A: That sounds interesting. What do you do in class?</a:t>
            </a:r>
            <a:br>
              <a:rPr lang="en-US" sz="3700" b="1" dirty="0"/>
            </a:br>
            <a:r>
              <a:rPr lang="en-US" sz="3700" b="1" dirty="0">
                <a:solidFill>
                  <a:srgbClr val="FF0000"/>
                </a:solidFill>
              </a:rPr>
              <a:t>B: The instructor starts with giving our class an orientation about the machines and information about safety and effective use. Then, the trainees get to operate the equipment. If we prove that we’re competent in operating the equipment, </a:t>
            </a:r>
            <a:br>
              <a:rPr lang="en-US" sz="3700" b="1" dirty="0">
                <a:solidFill>
                  <a:srgbClr val="FF0000"/>
                </a:solidFill>
              </a:rPr>
            </a:br>
            <a:r>
              <a:rPr lang="en-US" sz="3700" b="1" dirty="0">
                <a:solidFill>
                  <a:srgbClr val="FF0000"/>
                </a:solidFill>
              </a:rPr>
              <a:t>we’ll receive certificates at the end of each course that can help us qualify for promotions.</a:t>
            </a:r>
          </a:p>
        </p:txBody>
      </p:sp>
      <p:sp>
        <p:nvSpPr>
          <p:cNvPr id="6" name="TextBox 5">
            <a:extLst>
              <a:ext uri="{FF2B5EF4-FFF2-40B4-BE49-F238E27FC236}">
                <a16:creationId xmlns:a16="http://schemas.microsoft.com/office/drawing/2014/main" id="{A928B264-1AC5-D471-1536-0DE295A153CD}"/>
              </a:ext>
            </a:extLst>
          </p:cNvPr>
          <p:cNvSpPr txBox="1"/>
          <p:nvPr/>
        </p:nvSpPr>
        <p:spPr>
          <a:xfrm>
            <a:off x="859624" y="5923059"/>
            <a:ext cx="2611120" cy="523220"/>
          </a:xfrm>
          <a:prstGeom prst="rect">
            <a:avLst/>
          </a:prstGeom>
          <a:noFill/>
        </p:spPr>
        <p:txBody>
          <a:bodyPr wrap="square" rtlCol="0">
            <a:spAutoFit/>
          </a:bodyPr>
          <a:lstStyle/>
          <a:p>
            <a:r>
              <a:rPr lang="en-US" sz="2800" dirty="0"/>
              <a:t>Dialogue, Part 1</a:t>
            </a:r>
          </a:p>
        </p:txBody>
      </p:sp>
    </p:spTree>
    <p:extLst>
      <p:ext uri="{BB962C8B-B14F-4D97-AF65-F5344CB8AC3E}">
        <p14:creationId xmlns:p14="http://schemas.microsoft.com/office/powerpoint/2010/main" val="125147610"/>
      </p:ext>
    </p:extLst>
  </p:cSld>
  <p:clrMapOvr>
    <a:masterClrMapping/>
  </p:clrMapOvr>
</p:sld>
</file>

<file path=ppt/slides/slide3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88898F-E1EE-C467-CC67-88D0E827DA7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C5631E3-B4CE-8EE2-F488-BBA5809B7263}"/>
              </a:ext>
            </a:extLst>
          </p:cNvPr>
          <p:cNvSpPr>
            <a:spLocks noGrp="1"/>
          </p:cNvSpPr>
          <p:nvPr>
            <p:ph type="title"/>
          </p:nvPr>
        </p:nvSpPr>
        <p:spPr>
          <a:xfrm>
            <a:off x="475422" y="1861758"/>
            <a:ext cx="10982739" cy="1325563"/>
          </a:xfrm>
        </p:spPr>
        <p:txBody>
          <a:bodyPr>
            <a:normAutofit fontScale="90000"/>
          </a:bodyPr>
          <a:lstStyle/>
          <a:p>
            <a:br>
              <a:rPr lang="en-US" sz="3800" b="1" dirty="0"/>
            </a:br>
            <a:r>
              <a:rPr lang="en-US" sz="3800" b="1" dirty="0"/>
              <a:t>A</a:t>
            </a:r>
            <a:r>
              <a:rPr lang="en-US" sz="3700" b="1" dirty="0"/>
              <a:t>:  I’m sure you’ll pass with flying colors. After this course, will you continue to grow your level of expertise? </a:t>
            </a:r>
            <a:br>
              <a:rPr lang="en-US" sz="3700" b="1" dirty="0"/>
            </a:br>
            <a:r>
              <a:rPr lang="en-US" sz="3700" b="1" dirty="0">
                <a:solidFill>
                  <a:srgbClr val="FF0000"/>
                </a:solidFill>
              </a:rPr>
              <a:t>B: Yes, I’m planning to take some other courses in other trades to become even more well-rounded. I’m hoping to get a promotion in the future.</a:t>
            </a:r>
            <a:br>
              <a:rPr lang="en-US" sz="3700" b="1" dirty="0">
                <a:solidFill>
                  <a:srgbClr val="FF0000"/>
                </a:solidFill>
              </a:rPr>
            </a:br>
            <a:r>
              <a:rPr lang="en-US" sz="3700" b="1" dirty="0"/>
              <a:t>A: If I were your boss, I would give you a promotion!</a:t>
            </a:r>
            <a:endParaRPr lang="en-US" sz="3700" b="1" dirty="0">
              <a:solidFill>
                <a:srgbClr val="FF0000"/>
              </a:solidFill>
            </a:endParaRPr>
          </a:p>
        </p:txBody>
      </p:sp>
      <p:sp>
        <p:nvSpPr>
          <p:cNvPr id="6" name="TextBox 5">
            <a:extLst>
              <a:ext uri="{FF2B5EF4-FFF2-40B4-BE49-F238E27FC236}">
                <a16:creationId xmlns:a16="http://schemas.microsoft.com/office/drawing/2014/main" id="{FFAC8781-DC4E-3916-AD45-C6FACFA13811}"/>
              </a:ext>
            </a:extLst>
          </p:cNvPr>
          <p:cNvSpPr txBox="1"/>
          <p:nvPr/>
        </p:nvSpPr>
        <p:spPr>
          <a:xfrm>
            <a:off x="859624" y="5923059"/>
            <a:ext cx="2611120" cy="523220"/>
          </a:xfrm>
          <a:prstGeom prst="rect">
            <a:avLst/>
          </a:prstGeom>
          <a:noFill/>
        </p:spPr>
        <p:txBody>
          <a:bodyPr wrap="square" rtlCol="0">
            <a:spAutoFit/>
          </a:bodyPr>
          <a:lstStyle/>
          <a:p>
            <a:r>
              <a:rPr lang="en-US" sz="2800" dirty="0"/>
              <a:t>Dialogue, Part 2</a:t>
            </a:r>
          </a:p>
        </p:txBody>
      </p:sp>
    </p:spTree>
    <p:extLst>
      <p:ext uri="{BB962C8B-B14F-4D97-AF65-F5344CB8AC3E}">
        <p14:creationId xmlns:p14="http://schemas.microsoft.com/office/powerpoint/2010/main" val="3221794288"/>
      </p:ext>
    </p:extLst>
  </p:cSld>
  <p:clrMapOvr>
    <a:masterClrMapping/>
  </p:clrMapOvr>
</p:sld>
</file>

<file path=ppt/slides/slide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FB0164-45D0-E567-E419-298101C592CA}"/>
              </a:ext>
            </a:extLst>
          </p:cNvPr>
          <p:cNvSpPr>
            <a:spLocks noGrp="1"/>
          </p:cNvSpPr>
          <p:nvPr>
            <p:ph type="title"/>
          </p:nvPr>
        </p:nvSpPr>
        <p:spPr>
          <a:xfrm>
            <a:off x="838200" y="2382768"/>
            <a:ext cx="10515600" cy="1325563"/>
          </a:xfrm>
        </p:spPr>
        <p:txBody>
          <a:bodyPr>
            <a:normAutofit fontScale="90000"/>
          </a:bodyPr>
          <a:lstStyle/>
          <a:p>
            <a:r>
              <a:rPr lang="en-US" sz="6300" b="1" dirty="0"/>
              <a:t>Unit 6:  </a:t>
            </a:r>
            <a:br>
              <a:rPr lang="en-US" sz="6300" b="1" dirty="0"/>
            </a:br>
            <a:r>
              <a:rPr lang="en-US" sz="6300" b="1" dirty="0"/>
              <a:t>I Got the Job!</a:t>
            </a:r>
          </a:p>
        </p:txBody>
      </p:sp>
      <p:pic>
        <p:nvPicPr>
          <p:cNvPr id="5" name="Content Placeholder 4" descr="A group of people in a room&#10;&#10;AI-generated content may be incorrect.">
            <a:extLst>
              <a:ext uri="{FF2B5EF4-FFF2-40B4-BE49-F238E27FC236}">
                <a16:creationId xmlns:a16="http://schemas.microsoft.com/office/drawing/2014/main" id="{2038D4F7-25E9-7420-111D-36B4D8B0BE00}"/>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5907156" y="661452"/>
            <a:ext cx="5535095" cy="5535095"/>
          </a:xfrm>
        </p:spPr>
      </p:pic>
    </p:spTree>
    <p:extLst>
      <p:ext uri="{BB962C8B-B14F-4D97-AF65-F5344CB8AC3E}">
        <p14:creationId xmlns:p14="http://schemas.microsoft.com/office/powerpoint/2010/main" val="1104985409"/>
      </p:ext>
    </p:extLst>
  </p:cSld>
  <p:clrMapOvr>
    <a:masterClrMapping/>
  </p:clrMapOvr>
</p:sld>
</file>

<file path=ppt/slides/slide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35BF56-6C14-95E0-F6A9-F9513423367A}"/>
              </a:ext>
            </a:extLst>
          </p:cNvPr>
          <p:cNvSpPr>
            <a:spLocks noGrp="1"/>
          </p:cNvSpPr>
          <p:nvPr>
            <p:ph type="title"/>
          </p:nvPr>
        </p:nvSpPr>
        <p:spPr/>
        <p:txBody>
          <a:bodyPr>
            <a:normAutofit/>
          </a:bodyPr>
          <a:lstStyle/>
          <a:p>
            <a:pPr algn="ctr"/>
            <a:r>
              <a:rPr lang="en-US" sz="5000" b="1" dirty="0"/>
              <a:t>Lesson 20: We’ll Be in Touch Soon!</a:t>
            </a:r>
          </a:p>
        </p:txBody>
      </p:sp>
      <p:pic>
        <p:nvPicPr>
          <p:cNvPr id="5" name="Content Placeholder 4" descr="A cartoon of a person sitting at a table&#10;&#10;AI-generated content may be incorrect.">
            <a:extLst>
              <a:ext uri="{FF2B5EF4-FFF2-40B4-BE49-F238E27FC236}">
                <a16:creationId xmlns:a16="http://schemas.microsoft.com/office/drawing/2014/main" id="{C43FD842-2E2E-9B99-C526-32C7A96643A0}"/>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1230170" y="1809956"/>
            <a:ext cx="9932807" cy="4382121"/>
          </a:xfrm>
        </p:spPr>
      </p:pic>
    </p:spTree>
    <p:extLst>
      <p:ext uri="{BB962C8B-B14F-4D97-AF65-F5344CB8AC3E}">
        <p14:creationId xmlns:p14="http://schemas.microsoft.com/office/powerpoint/2010/main" val="1097305346"/>
      </p:ext>
    </p:extLst>
  </p:cSld>
  <p:clrMapOvr>
    <a:masterClrMapping/>
  </p:clrMapOvr>
</p:sld>
</file>

<file path=ppt/slides/slide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erson and person standing with their arms crossed&#10;&#10;AI-generated content may be incorrect.">
            <a:extLst>
              <a:ext uri="{FF2B5EF4-FFF2-40B4-BE49-F238E27FC236}">
                <a16:creationId xmlns:a16="http://schemas.microsoft.com/office/drawing/2014/main" id="{2184E85A-F8F7-B455-50D4-2F3162C3E831}"/>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655982" y="535164"/>
            <a:ext cx="5934195" cy="5787672"/>
          </a:xfrm>
        </p:spPr>
      </p:pic>
      <p:sp>
        <p:nvSpPr>
          <p:cNvPr id="2" name="Title 1">
            <a:extLst>
              <a:ext uri="{FF2B5EF4-FFF2-40B4-BE49-F238E27FC236}">
                <a16:creationId xmlns:a16="http://schemas.microsoft.com/office/drawing/2014/main" id="{4904C4D7-447E-37DD-B5F8-03ADA7D00776}"/>
              </a:ext>
            </a:extLst>
          </p:cNvPr>
          <p:cNvSpPr>
            <a:spLocks noGrp="1"/>
          </p:cNvSpPr>
          <p:nvPr>
            <p:ph type="title"/>
          </p:nvPr>
        </p:nvSpPr>
        <p:spPr>
          <a:xfrm>
            <a:off x="7338392" y="2432464"/>
            <a:ext cx="4588565" cy="1325563"/>
          </a:xfrm>
        </p:spPr>
        <p:txBody>
          <a:bodyPr>
            <a:normAutofit/>
          </a:bodyPr>
          <a:lstStyle/>
          <a:p>
            <a:r>
              <a:rPr lang="en-US" sz="7900" b="1" dirty="0"/>
              <a:t>conflict</a:t>
            </a:r>
          </a:p>
        </p:txBody>
      </p:sp>
    </p:spTree>
    <p:extLst>
      <p:ext uri="{BB962C8B-B14F-4D97-AF65-F5344CB8AC3E}">
        <p14:creationId xmlns:p14="http://schemas.microsoft.com/office/powerpoint/2010/main" val="1496149067"/>
      </p:ext>
    </p:extLst>
  </p:cSld>
  <p:clrMapOvr>
    <a:masterClrMapping/>
  </p:clrMapOvr>
</p:sld>
</file>

<file path=ppt/slides/slide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4A7F33-1AE6-0977-7CB8-B7C3773D3670}"/>
              </a:ext>
            </a:extLst>
          </p:cNvPr>
          <p:cNvSpPr>
            <a:spLocks noGrp="1"/>
          </p:cNvSpPr>
          <p:nvPr>
            <p:ph type="title"/>
          </p:nvPr>
        </p:nvSpPr>
        <p:spPr>
          <a:xfrm>
            <a:off x="1036983" y="2333072"/>
            <a:ext cx="10515600" cy="1325563"/>
          </a:xfrm>
        </p:spPr>
        <p:txBody>
          <a:bodyPr>
            <a:normAutofit/>
          </a:bodyPr>
          <a:lstStyle/>
          <a:p>
            <a:r>
              <a:rPr lang="en-US" sz="7900" b="1" dirty="0"/>
              <a:t>feedback</a:t>
            </a:r>
          </a:p>
        </p:txBody>
      </p:sp>
      <p:pic>
        <p:nvPicPr>
          <p:cNvPr id="4" name="Content Placeholder 3">
            <a:extLst>
              <a:ext uri="{FF2B5EF4-FFF2-40B4-BE49-F238E27FC236}">
                <a16:creationId xmlns:a16="http://schemas.microsoft.com/office/drawing/2014/main" id="{1CF6625C-2FBC-26D0-CC94-1BB12DCF690F}"/>
              </a:ext>
            </a:extLst>
          </p:cNvPr>
          <p:cNvPicPr>
            <a:picLocks noGrp="1" noChangeAspect="1"/>
          </p:cNvPicPr>
          <p:nvPr>
            <p:ph idx="1"/>
          </p:nvPr>
        </p:nvPicPr>
        <p:blipFill>
          <a:blip r:embed="rId2"/>
          <a:stretch>
            <a:fillRect/>
          </a:stretch>
        </p:blipFill>
        <p:spPr>
          <a:xfrm>
            <a:off x="6096000" y="431970"/>
            <a:ext cx="5325836" cy="5994060"/>
          </a:xfrm>
          <a:prstGeom prst="rect">
            <a:avLst/>
          </a:prstGeom>
        </p:spPr>
      </p:pic>
    </p:spTree>
    <p:extLst>
      <p:ext uri="{BB962C8B-B14F-4D97-AF65-F5344CB8AC3E}">
        <p14:creationId xmlns:p14="http://schemas.microsoft.com/office/powerpoint/2010/main" val="3244648594"/>
      </p:ext>
    </p:extLst>
  </p:cSld>
  <p:clrMapOvr>
    <a:masterClrMapping/>
  </p:clrMapOvr>
</p:sld>
</file>

<file path=ppt/slides/slide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C69988-CE7B-D328-2CA3-647432E3A76D}"/>
              </a:ext>
            </a:extLst>
          </p:cNvPr>
          <p:cNvSpPr>
            <a:spLocks noGrp="1"/>
          </p:cNvSpPr>
          <p:nvPr>
            <p:ph type="title"/>
          </p:nvPr>
        </p:nvSpPr>
        <p:spPr>
          <a:xfrm>
            <a:off x="1345095" y="2502038"/>
            <a:ext cx="10515600" cy="1325563"/>
          </a:xfrm>
        </p:spPr>
        <p:txBody>
          <a:bodyPr>
            <a:normAutofit/>
          </a:bodyPr>
          <a:lstStyle/>
          <a:p>
            <a:r>
              <a:rPr lang="en-US" sz="7900" b="1" dirty="0"/>
              <a:t>within</a:t>
            </a:r>
          </a:p>
        </p:txBody>
      </p:sp>
      <p:pic>
        <p:nvPicPr>
          <p:cNvPr id="4" name="Content Placeholder 3">
            <a:extLst>
              <a:ext uri="{FF2B5EF4-FFF2-40B4-BE49-F238E27FC236}">
                <a16:creationId xmlns:a16="http://schemas.microsoft.com/office/drawing/2014/main" id="{7F9AEACE-AC4D-F329-2423-579E9B7E15A7}"/>
              </a:ext>
            </a:extLst>
          </p:cNvPr>
          <p:cNvPicPr>
            <a:picLocks noGrp="1" noChangeAspect="1"/>
          </p:cNvPicPr>
          <p:nvPr>
            <p:ph idx="1"/>
          </p:nvPr>
        </p:nvPicPr>
        <p:blipFill>
          <a:blip r:embed="rId2"/>
          <a:stretch>
            <a:fillRect/>
          </a:stretch>
        </p:blipFill>
        <p:spPr>
          <a:xfrm>
            <a:off x="5368585" y="652292"/>
            <a:ext cx="6089013" cy="5772078"/>
          </a:xfrm>
          <a:prstGeom prst="rect">
            <a:avLst/>
          </a:prstGeom>
        </p:spPr>
      </p:pic>
    </p:spTree>
    <p:extLst>
      <p:ext uri="{BB962C8B-B14F-4D97-AF65-F5344CB8AC3E}">
        <p14:creationId xmlns:p14="http://schemas.microsoft.com/office/powerpoint/2010/main" val="1767651326"/>
      </p:ext>
    </p:extLst>
  </p:cSld>
  <p:clrMapOvr>
    <a:masterClrMapping/>
  </p:clrMapOvr>
</p:sld>
</file>

<file path=ppt/slides/slide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229A19-3C71-D4FE-89B5-E5FA9EB0F897}"/>
              </a:ext>
            </a:extLst>
          </p:cNvPr>
          <p:cNvSpPr>
            <a:spLocks noGrp="1"/>
          </p:cNvSpPr>
          <p:nvPr>
            <p:ph type="title"/>
          </p:nvPr>
        </p:nvSpPr>
        <p:spPr/>
        <p:txBody>
          <a:bodyPr>
            <a:normAutofit/>
          </a:bodyPr>
          <a:lstStyle/>
          <a:p>
            <a:pPr algn="ctr"/>
            <a:r>
              <a:rPr lang="en-US" sz="7900" b="1" dirty="0"/>
              <a:t>current</a:t>
            </a:r>
          </a:p>
        </p:txBody>
      </p:sp>
      <p:pic>
        <p:nvPicPr>
          <p:cNvPr id="4" name="Content Placeholder 3">
            <a:extLst>
              <a:ext uri="{FF2B5EF4-FFF2-40B4-BE49-F238E27FC236}">
                <a16:creationId xmlns:a16="http://schemas.microsoft.com/office/drawing/2014/main" id="{2805BEA0-C2DF-75F0-5126-FAA3D200C597}"/>
              </a:ext>
            </a:extLst>
          </p:cNvPr>
          <p:cNvPicPr>
            <a:picLocks noGrp="1" noChangeAspect="1"/>
          </p:cNvPicPr>
          <p:nvPr>
            <p:ph idx="1"/>
          </p:nvPr>
        </p:nvPicPr>
        <p:blipFill>
          <a:blip r:embed="rId2"/>
          <a:stretch>
            <a:fillRect/>
          </a:stretch>
        </p:blipFill>
        <p:spPr>
          <a:xfrm>
            <a:off x="2779128" y="1840568"/>
            <a:ext cx="7151668" cy="4759014"/>
          </a:xfrm>
          <a:prstGeom prst="rect">
            <a:avLst/>
          </a:prstGeom>
        </p:spPr>
      </p:pic>
    </p:spTree>
    <p:extLst>
      <p:ext uri="{BB962C8B-B14F-4D97-AF65-F5344CB8AC3E}">
        <p14:creationId xmlns:p14="http://schemas.microsoft.com/office/powerpoint/2010/main" val="1603361682"/>
      </p:ext>
    </p:extLst>
  </p:cSld>
  <p:clrMapOvr>
    <a:masterClrMapping/>
  </p:clrMapOvr>
</p:sld>
</file>

<file path=ppt/slides/slide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7A0E48-441C-36AD-B699-F612BDE95D49}"/>
              </a:ext>
            </a:extLst>
          </p:cNvPr>
          <p:cNvSpPr>
            <a:spLocks noGrp="1"/>
          </p:cNvSpPr>
          <p:nvPr>
            <p:ph type="title"/>
          </p:nvPr>
        </p:nvSpPr>
        <p:spPr>
          <a:xfrm>
            <a:off x="722056" y="375064"/>
            <a:ext cx="10515600" cy="1325563"/>
          </a:xfrm>
        </p:spPr>
        <p:txBody>
          <a:bodyPr>
            <a:normAutofit/>
          </a:bodyPr>
          <a:lstStyle/>
          <a:p>
            <a:pPr algn="ctr"/>
            <a:r>
              <a:rPr lang="en-US" sz="7900" b="1" dirty="0"/>
              <a:t>detail-oriented</a:t>
            </a:r>
          </a:p>
        </p:txBody>
      </p:sp>
      <p:pic>
        <p:nvPicPr>
          <p:cNvPr id="4" name="Content Placeholder 3">
            <a:extLst>
              <a:ext uri="{FF2B5EF4-FFF2-40B4-BE49-F238E27FC236}">
                <a16:creationId xmlns:a16="http://schemas.microsoft.com/office/drawing/2014/main" id="{DCD1DDAB-5968-404A-AB6A-2948019E1F52}"/>
              </a:ext>
            </a:extLst>
          </p:cNvPr>
          <p:cNvPicPr>
            <a:picLocks noGrp="1" noChangeAspect="1"/>
          </p:cNvPicPr>
          <p:nvPr>
            <p:ph idx="1"/>
          </p:nvPr>
        </p:nvPicPr>
        <p:blipFill>
          <a:blip r:embed="rId2"/>
          <a:stretch>
            <a:fillRect/>
          </a:stretch>
        </p:blipFill>
        <p:spPr>
          <a:xfrm>
            <a:off x="3316450" y="1898374"/>
            <a:ext cx="5559099" cy="4584562"/>
          </a:xfrm>
          <a:prstGeom prst="rect">
            <a:avLst/>
          </a:prstGeom>
        </p:spPr>
      </p:pic>
    </p:spTree>
    <p:extLst>
      <p:ext uri="{BB962C8B-B14F-4D97-AF65-F5344CB8AC3E}">
        <p14:creationId xmlns:p14="http://schemas.microsoft.com/office/powerpoint/2010/main" val="889351379"/>
      </p:ext>
    </p:extLst>
  </p:cSld>
  <p:clrMapOvr>
    <a:masterClrMapping/>
  </p:clrMapOvr>
</p:sld>
</file>

<file path=ppt/slides/slide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880A5-8D56-E1B7-F95F-AC8B619F8CBF}"/>
              </a:ext>
            </a:extLst>
          </p:cNvPr>
          <p:cNvSpPr>
            <a:spLocks noGrp="1"/>
          </p:cNvSpPr>
          <p:nvPr>
            <p:ph type="title"/>
          </p:nvPr>
        </p:nvSpPr>
        <p:spPr/>
        <p:txBody>
          <a:bodyPr>
            <a:normAutofit/>
          </a:bodyPr>
          <a:lstStyle/>
          <a:p>
            <a:pPr algn="ctr"/>
            <a:r>
              <a:rPr lang="en-US" sz="7900" b="1" dirty="0"/>
              <a:t>open-minded</a:t>
            </a:r>
          </a:p>
        </p:txBody>
      </p:sp>
      <p:pic>
        <p:nvPicPr>
          <p:cNvPr id="4" name="Content Placeholder 3">
            <a:extLst>
              <a:ext uri="{FF2B5EF4-FFF2-40B4-BE49-F238E27FC236}">
                <a16:creationId xmlns:a16="http://schemas.microsoft.com/office/drawing/2014/main" id="{20171724-3AC7-5243-16F1-602E8DC599B0}"/>
              </a:ext>
            </a:extLst>
          </p:cNvPr>
          <p:cNvPicPr>
            <a:picLocks noGrp="1" noChangeAspect="1"/>
          </p:cNvPicPr>
          <p:nvPr>
            <p:ph idx="1"/>
          </p:nvPr>
        </p:nvPicPr>
        <p:blipFill>
          <a:blip r:embed="rId2"/>
          <a:stretch>
            <a:fillRect/>
          </a:stretch>
        </p:blipFill>
        <p:spPr>
          <a:xfrm>
            <a:off x="3000338" y="1828802"/>
            <a:ext cx="5964758" cy="4553036"/>
          </a:xfrm>
          <a:prstGeom prst="rect">
            <a:avLst/>
          </a:prstGeom>
        </p:spPr>
      </p:pic>
    </p:spTree>
    <p:extLst>
      <p:ext uri="{BB962C8B-B14F-4D97-AF65-F5344CB8AC3E}">
        <p14:creationId xmlns:p14="http://schemas.microsoft.com/office/powerpoint/2010/main" val="2911495340"/>
      </p:ext>
    </p:extLst>
  </p:cSld>
  <p:clrMapOvr>
    <a:masterClrMapping/>
  </p:clrMapOvr>
</p:sld>
</file>

<file path=ppt/slides/slide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696142-041C-507D-F2A2-5F9DA221BD85}"/>
              </a:ext>
            </a:extLst>
          </p:cNvPr>
          <p:cNvSpPr>
            <a:spLocks noGrp="1"/>
          </p:cNvSpPr>
          <p:nvPr>
            <p:ph type="title"/>
          </p:nvPr>
        </p:nvSpPr>
        <p:spPr>
          <a:xfrm>
            <a:off x="539977" y="2313194"/>
            <a:ext cx="10515600" cy="1325563"/>
          </a:xfrm>
        </p:spPr>
        <p:txBody>
          <a:bodyPr>
            <a:normAutofit/>
          </a:bodyPr>
          <a:lstStyle/>
          <a:p>
            <a:r>
              <a:rPr lang="en-US" sz="7900" b="1" dirty="0"/>
              <a:t>trustworthy</a:t>
            </a:r>
          </a:p>
        </p:txBody>
      </p:sp>
      <p:pic>
        <p:nvPicPr>
          <p:cNvPr id="4" name="Content Placeholder 3">
            <a:extLst>
              <a:ext uri="{FF2B5EF4-FFF2-40B4-BE49-F238E27FC236}">
                <a16:creationId xmlns:a16="http://schemas.microsoft.com/office/drawing/2014/main" id="{3C04D72C-3CAB-ABAD-7645-4B8E8732758C}"/>
              </a:ext>
            </a:extLst>
          </p:cNvPr>
          <p:cNvPicPr>
            <a:picLocks noGrp="1" noChangeAspect="1"/>
          </p:cNvPicPr>
          <p:nvPr>
            <p:ph idx="1"/>
          </p:nvPr>
        </p:nvPicPr>
        <p:blipFill>
          <a:blip r:embed="rId2"/>
          <a:stretch>
            <a:fillRect/>
          </a:stretch>
        </p:blipFill>
        <p:spPr>
          <a:xfrm>
            <a:off x="5773807" y="974034"/>
            <a:ext cx="5957729" cy="4909931"/>
          </a:xfrm>
          <a:prstGeom prst="rect">
            <a:avLst/>
          </a:prstGeom>
        </p:spPr>
      </p:pic>
    </p:spTree>
    <p:extLst>
      <p:ext uri="{BB962C8B-B14F-4D97-AF65-F5344CB8AC3E}">
        <p14:creationId xmlns:p14="http://schemas.microsoft.com/office/powerpoint/2010/main" val="3251296009"/>
      </p:ext>
    </p:extLst>
  </p:cSld>
  <p:clrMapOvr>
    <a:masterClrMapping/>
  </p:clrMapOvr>
</p:sld>
</file>

<file path=ppt/slides/slide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21B679-9BC4-1F3F-6C4D-D539F108F6D1}"/>
              </a:ext>
            </a:extLst>
          </p:cNvPr>
          <p:cNvSpPr>
            <a:spLocks noGrp="1"/>
          </p:cNvSpPr>
          <p:nvPr>
            <p:ph type="title"/>
          </p:nvPr>
        </p:nvSpPr>
        <p:spPr/>
        <p:txBody>
          <a:bodyPr>
            <a:normAutofit/>
          </a:bodyPr>
          <a:lstStyle/>
          <a:p>
            <a:pPr algn="ctr"/>
            <a:r>
              <a:rPr lang="en-US" sz="7900" b="1" dirty="0"/>
              <a:t>out of work</a:t>
            </a:r>
          </a:p>
        </p:txBody>
      </p:sp>
      <p:pic>
        <p:nvPicPr>
          <p:cNvPr id="4" name="Content Placeholder 3">
            <a:extLst>
              <a:ext uri="{FF2B5EF4-FFF2-40B4-BE49-F238E27FC236}">
                <a16:creationId xmlns:a16="http://schemas.microsoft.com/office/drawing/2014/main" id="{AB22B1FF-6F70-9B16-B71D-ECA4A18104FD}"/>
              </a:ext>
            </a:extLst>
          </p:cNvPr>
          <p:cNvPicPr>
            <a:picLocks noGrp="1" noChangeAspect="1"/>
          </p:cNvPicPr>
          <p:nvPr>
            <p:ph idx="1"/>
          </p:nvPr>
        </p:nvPicPr>
        <p:blipFill>
          <a:blip r:embed="rId2"/>
          <a:stretch>
            <a:fillRect/>
          </a:stretch>
        </p:blipFill>
        <p:spPr>
          <a:xfrm>
            <a:off x="2676939" y="1785909"/>
            <a:ext cx="6838122" cy="4893254"/>
          </a:xfrm>
          <a:prstGeom prst="rect">
            <a:avLst/>
          </a:prstGeom>
        </p:spPr>
      </p:pic>
    </p:spTree>
    <p:extLst>
      <p:ext uri="{BB962C8B-B14F-4D97-AF65-F5344CB8AC3E}">
        <p14:creationId xmlns:p14="http://schemas.microsoft.com/office/powerpoint/2010/main" val="2626168427"/>
      </p:ext>
    </p:extLst>
  </p:cSld>
  <p:clrMapOvr>
    <a:masterClrMapping/>
  </p:clrMapOvr>
</p:sld>
</file>

<file path=ppt/slides/slide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88FF57-DA6F-6ACE-7E26-221EED58B530}"/>
              </a:ext>
            </a:extLst>
          </p:cNvPr>
          <p:cNvSpPr>
            <a:spLocks noGrp="1"/>
          </p:cNvSpPr>
          <p:nvPr>
            <p:ph type="title"/>
          </p:nvPr>
        </p:nvSpPr>
        <p:spPr/>
        <p:txBody>
          <a:bodyPr>
            <a:normAutofit/>
          </a:bodyPr>
          <a:lstStyle/>
          <a:p>
            <a:pPr algn="ctr"/>
            <a:r>
              <a:rPr lang="en-US" sz="7900" b="1" dirty="0"/>
              <a:t>under consideration</a:t>
            </a:r>
          </a:p>
        </p:txBody>
      </p:sp>
      <p:pic>
        <p:nvPicPr>
          <p:cNvPr id="4" name="Content Placeholder 3">
            <a:extLst>
              <a:ext uri="{FF2B5EF4-FFF2-40B4-BE49-F238E27FC236}">
                <a16:creationId xmlns:a16="http://schemas.microsoft.com/office/drawing/2014/main" id="{D9926C53-F625-7593-F3D1-0682552CB4EC}"/>
              </a:ext>
            </a:extLst>
          </p:cNvPr>
          <p:cNvPicPr>
            <a:picLocks noGrp="1" noChangeAspect="1"/>
          </p:cNvPicPr>
          <p:nvPr>
            <p:ph idx="1"/>
          </p:nvPr>
        </p:nvPicPr>
        <p:blipFill>
          <a:blip r:embed="rId2"/>
          <a:stretch>
            <a:fillRect/>
          </a:stretch>
        </p:blipFill>
        <p:spPr>
          <a:xfrm>
            <a:off x="3616187" y="1690688"/>
            <a:ext cx="4959626" cy="4686691"/>
          </a:xfrm>
          <a:prstGeom prst="rect">
            <a:avLst/>
          </a:prstGeom>
        </p:spPr>
      </p:pic>
    </p:spTree>
    <p:extLst>
      <p:ext uri="{BB962C8B-B14F-4D97-AF65-F5344CB8AC3E}">
        <p14:creationId xmlns:p14="http://schemas.microsoft.com/office/powerpoint/2010/main" val="1362616518"/>
      </p:ext>
    </p:extLst>
  </p:cSld>
  <p:clrMapOvr>
    <a:masterClrMapping/>
  </p:clrMapOvr>
</p:sld>
</file>

<file path=ppt/slides/slide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9E2676-9361-05C2-DDF3-BD5C772B0E7A}"/>
              </a:ext>
            </a:extLst>
          </p:cNvPr>
          <p:cNvSpPr>
            <a:spLocks noGrp="1"/>
          </p:cNvSpPr>
          <p:nvPr>
            <p:ph type="title"/>
          </p:nvPr>
        </p:nvSpPr>
        <p:spPr>
          <a:xfrm>
            <a:off x="6201713" y="2232644"/>
            <a:ext cx="4707835" cy="1325563"/>
          </a:xfrm>
        </p:spPr>
        <p:txBody>
          <a:bodyPr>
            <a:normAutofit fontScale="90000"/>
          </a:bodyPr>
          <a:lstStyle/>
          <a:p>
            <a:r>
              <a:rPr lang="en-US" sz="7900" b="1" dirty="0"/>
              <a:t>do my best</a:t>
            </a:r>
          </a:p>
        </p:txBody>
      </p:sp>
      <p:pic>
        <p:nvPicPr>
          <p:cNvPr id="4" name="Content Placeholder 3">
            <a:extLst>
              <a:ext uri="{FF2B5EF4-FFF2-40B4-BE49-F238E27FC236}">
                <a16:creationId xmlns:a16="http://schemas.microsoft.com/office/drawing/2014/main" id="{B2B4F3AC-04E6-1D4C-1C8F-D55BBB3D6877}"/>
              </a:ext>
            </a:extLst>
          </p:cNvPr>
          <p:cNvPicPr>
            <a:picLocks noGrp="1" noChangeAspect="1"/>
          </p:cNvPicPr>
          <p:nvPr>
            <p:ph idx="1"/>
          </p:nvPr>
        </p:nvPicPr>
        <p:blipFill>
          <a:blip r:embed="rId2"/>
          <a:stretch>
            <a:fillRect/>
          </a:stretch>
        </p:blipFill>
        <p:spPr>
          <a:xfrm>
            <a:off x="1202939" y="924337"/>
            <a:ext cx="4266589" cy="5267739"/>
          </a:xfrm>
          <a:prstGeom prst="rect">
            <a:avLst/>
          </a:prstGeom>
        </p:spPr>
      </p:pic>
    </p:spTree>
    <p:extLst>
      <p:ext uri="{BB962C8B-B14F-4D97-AF65-F5344CB8AC3E}">
        <p14:creationId xmlns:p14="http://schemas.microsoft.com/office/powerpoint/2010/main" val="2534556015"/>
      </p:ext>
    </p:extLst>
  </p:cSld>
  <p:clrMapOvr>
    <a:masterClrMapping/>
  </p:clrMapOvr>
</p:sld>
</file>

<file path=ppt/slides/slide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4E6C33-079B-32D2-EDDA-2EAFDEE1C522}"/>
              </a:ext>
            </a:extLst>
          </p:cNvPr>
          <p:cNvSpPr>
            <a:spLocks noGrp="1"/>
          </p:cNvSpPr>
          <p:nvPr>
            <p:ph type="title"/>
          </p:nvPr>
        </p:nvSpPr>
        <p:spPr/>
        <p:txBody>
          <a:bodyPr>
            <a:normAutofit/>
          </a:bodyPr>
          <a:lstStyle/>
          <a:p>
            <a:pPr algn="ctr"/>
            <a:r>
              <a:rPr lang="en-US" sz="7900" b="1" dirty="0"/>
              <a:t>solve a problem</a:t>
            </a:r>
          </a:p>
        </p:txBody>
      </p:sp>
      <p:pic>
        <p:nvPicPr>
          <p:cNvPr id="4" name="Content Placeholder 3">
            <a:extLst>
              <a:ext uri="{FF2B5EF4-FFF2-40B4-BE49-F238E27FC236}">
                <a16:creationId xmlns:a16="http://schemas.microsoft.com/office/drawing/2014/main" id="{AF43A35A-A2A8-07A3-2D50-41FDC1B7F78B}"/>
              </a:ext>
            </a:extLst>
          </p:cNvPr>
          <p:cNvPicPr>
            <a:picLocks noGrp="1" noChangeAspect="1"/>
          </p:cNvPicPr>
          <p:nvPr>
            <p:ph idx="1"/>
          </p:nvPr>
        </p:nvPicPr>
        <p:blipFill>
          <a:blip r:embed="rId2"/>
          <a:stretch>
            <a:fillRect/>
          </a:stretch>
        </p:blipFill>
        <p:spPr>
          <a:xfrm>
            <a:off x="3019839" y="1793867"/>
            <a:ext cx="6335740" cy="4699007"/>
          </a:xfrm>
          <a:prstGeom prst="rect">
            <a:avLst/>
          </a:prstGeom>
        </p:spPr>
      </p:pic>
    </p:spTree>
    <p:extLst>
      <p:ext uri="{BB962C8B-B14F-4D97-AF65-F5344CB8AC3E}">
        <p14:creationId xmlns:p14="http://schemas.microsoft.com/office/powerpoint/2010/main" val="3653574650"/>
      </p:ext>
    </p:extLst>
  </p:cSld>
  <p:clrMapOvr>
    <a:masterClrMapping/>
  </p:clrMapOvr>
</p:sld>
</file>

<file path=ppt/slides/slide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4C90D641-4401-08A1-EF0F-0727E11BF05A}"/>
              </a:ext>
            </a:extLst>
          </p:cNvPr>
          <p:cNvPicPr>
            <a:picLocks noGrp="1" noChangeAspect="1"/>
          </p:cNvPicPr>
          <p:nvPr>
            <p:ph idx="1"/>
          </p:nvPr>
        </p:nvPicPr>
        <p:blipFill>
          <a:blip r:embed="rId2"/>
          <a:stretch>
            <a:fillRect/>
          </a:stretch>
        </p:blipFill>
        <p:spPr>
          <a:xfrm>
            <a:off x="560702" y="348168"/>
            <a:ext cx="7090661" cy="5775583"/>
          </a:xfrm>
          <a:prstGeom prst="rect">
            <a:avLst/>
          </a:prstGeom>
        </p:spPr>
      </p:pic>
      <p:sp>
        <p:nvSpPr>
          <p:cNvPr id="2" name="Title 1">
            <a:extLst>
              <a:ext uri="{FF2B5EF4-FFF2-40B4-BE49-F238E27FC236}">
                <a16:creationId xmlns:a16="http://schemas.microsoft.com/office/drawing/2014/main" id="{53DE0B32-A8C6-FB4D-71AA-490D1940BA5B}"/>
              </a:ext>
            </a:extLst>
          </p:cNvPr>
          <p:cNvSpPr>
            <a:spLocks noGrp="1"/>
          </p:cNvSpPr>
          <p:nvPr>
            <p:ph type="title"/>
          </p:nvPr>
        </p:nvSpPr>
        <p:spPr>
          <a:xfrm>
            <a:off x="7186874" y="3622040"/>
            <a:ext cx="10515600" cy="1325563"/>
          </a:xfrm>
        </p:spPr>
        <p:txBody>
          <a:bodyPr>
            <a:normAutofit fontScale="90000"/>
          </a:bodyPr>
          <a:lstStyle/>
          <a:p>
            <a:r>
              <a:rPr lang="en-US" sz="7900" b="1" dirty="0"/>
              <a:t>We’ll be </a:t>
            </a:r>
            <a:br>
              <a:rPr lang="en-US" sz="7900" b="1" dirty="0"/>
            </a:br>
            <a:r>
              <a:rPr lang="en-US" sz="7900" b="1" dirty="0"/>
              <a:t>in touch.</a:t>
            </a:r>
          </a:p>
        </p:txBody>
      </p:sp>
    </p:spTree>
    <p:extLst>
      <p:ext uri="{BB962C8B-B14F-4D97-AF65-F5344CB8AC3E}">
        <p14:creationId xmlns:p14="http://schemas.microsoft.com/office/powerpoint/2010/main" val="1290344840"/>
      </p:ext>
    </p:extLst>
  </p:cSld>
  <p:clrMapOvr>
    <a:masterClrMapping/>
  </p:clrMapOvr>
</p:sld>
</file>

<file path=ppt/slides/slide3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ED0A4A-79C9-FB8A-14B0-6C6AF35B9F1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B4DA4B0-32D0-2362-E678-C4685CA2315E}"/>
              </a:ext>
            </a:extLst>
          </p:cNvPr>
          <p:cNvSpPr>
            <a:spLocks noGrp="1"/>
          </p:cNvSpPr>
          <p:nvPr>
            <p:ph type="title"/>
          </p:nvPr>
        </p:nvSpPr>
        <p:spPr>
          <a:xfrm>
            <a:off x="1015035" y="2103437"/>
            <a:ext cx="10746971" cy="1325563"/>
          </a:xfrm>
        </p:spPr>
        <p:txBody>
          <a:bodyPr>
            <a:noAutofit/>
          </a:bodyPr>
          <a:lstStyle/>
          <a:p>
            <a:r>
              <a:rPr lang="en-US" sz="5000" b="1" dirty="0"/>
              <a:t>A: What are some of your strengths?</a:t>
            </a:r>
            <a:br>
              <a:rPr lang="en-US" sz="5000" b="1" dirty="0"/>
            </a:br>
            <a:br>
              <a:rPr lang="en-US" sz="5000" b="1" dirty="0"/>
            </a:br>
            <a:r>
              <a:rPr lang="en-US" sz="5000" b="1" dirty="0">
                <a:solidFill>
                  <a:srgbClr val="FF0000"/>
                </a:solidFill>
              </a:rPr>
              <a:t>B: I </a:t>
            </a:r>
            <a:r>
              <a:rPr lang="en-US" sz="5000" b="1" u="sng" dirty="0">
                <a:solidFill>
                  <a:srgbClr val="FF0000"/>
                </a:solidFill>
              </a:rPr>
              <a:t>am detail-oriented</a:t>
            </a:r>
            <a:r>
              <a:rPr lang="en-US" sz="5000" b="1" dirty="0">
                <a:solidFill>
                  <a:srgbClr val="FF0000"/>
                </a:solidFill>
              </a:rPr>
              <a:t>.</a:t>
            </a:r>
          </a:p>
        </p:txBody>
      </p:sp>
      <p:pic>
        <p:nvPicPr>
          <p:cNvPr id="4" name="Picture 3">
            <a:extLst>
              <a:ext uri="{FF2B5EF4-FFF2-40B4-BE49-F238E27FC236}">
                <a16:creationId xmlns:a16="http://schemas.microsoft.com/office/drawing/2014/main" id="{E19FF65D-666B-3721-96DC-6F4814B6B979}"/>
              </a:ext>
            </a:extLst>
          </p:cNvPr>
          <p:cNvPicPr>
            <a:picLocks noChangeAspect="1"/>
          </p:cNvPicPr>
          <p:nvPr/>
        </p:nvPicPr>
        <p:blipFill>
          <a:blip r:embed="rId2"/>
          <a:stretch>
            <a:fillRect/>
          </a:stretch>
        </p:blipFill>
        <p:spPr>
          <a:xfrm>
            <a:off x="637835" y="5695663"/>
            <a:ext cx="4901609" cy="749873"/>
          </a:xfrm>
          <a:prstGeom prst="rect">
            <a:avLst/>
          </a:prstGeom>
        </p:spPr>
      </p:pic>
    </p:spTree>
    <p:extLst>
      <p:ext uri="{BB962C8B-B14F-4D97-AF65-F5344CB8AC3E}">
        <p14:creationId xmlns:p14="http://schemas.microsoft.com/office/powerpoint/2010/main" val="725011262"/>
      </p:ext>
    </p:extLst>
  </p:cSld>
  <p:clrMapOvr>
    <a:masterClrMapping/>
  </p:clrMapOvr>
</p:sld>
</file>

<file path=ppt/slides/slide3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13680C-CFE6-220A-50E5-7EE55432068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99C9C3A-2CFB-BC90-F823-CB045A971A62}"/>
              </a:ext>
            </a:extLst>
          </p:cNvPr>
          <p:cNvSpPr>
            <a:spLocks noGrp="1"/>
          </p:cNvSpPr>
          <p:nvPr>
            <p:ph type="title"/>
          </p:nvPr>
        </p:nvSpPr>
        <p:spPr>
          <a:xfrm>
            <a:off x="416616" y="2309019"/>
            <a:ext cx="11358768" cy="1325563"/>
          </a:xfrm>
        </p:spPr>
        <p:txBody>
          <a:bodyPr>
            <a:normAutofit fontScale="90000"/>
          </a:bodyPr>
          <a:lstStyle/>
          <a:p>
            <a:br>
              <a:rPr lang="en-US" sz="3800" b="1" dirty="0"/>
            </a:br>
            <a:r>
              <a:rPr lang="en-US" sz="3800" b="1" dirty="0"/>
              <a:t>A:  Thank you for coming in for an interview today.</a:t>
            </a:r>
            <a:br>
              <a:rPr lang="en-US" sz="3800" b="1" dirty="0"/>
            </a:br>
            <a:r>
              <a:rPr lang="en-US" sz="3800" b="1" dirty="0">
                <a:solidFill>
                  <a:srgbClr val="FF0000"/>
                </a:solidFill>
              </a:rPr>
              <a:t>B: Thanks for having me. I’m glad to be here.</a:t>
            </a:r>
            <a:br>
              <a:rPr lang="en-US" sz="3800" b="1" dirty="0">
                <a:solidFill>
                  <a:srgbClr val="FF0000"/>
                </a:solidFill>
              </a:rPr>
            </a:br>
            <a:r>
              <a:rPr lang="en-US" sz="3800" b="1" dirty="0"/>
              <a:t>A: Let’s get started. Could you tell me about your current job?</a:t>
            </a:r>
            <a:br>
              <a:rPr lang="en-US" sz="3800" b="1" dirty="0"/>
            </a:br>
            <a:r>
              <a:rPr lang="en-US" sz="3800" b="1" dirty="0">
                <a:solidFill>
                  <a:srgbClr val="FF0000"/>
                </a:solidFill>
              </a:rPr>
              <a:t>B: Well, I’ve actually been out of work for two months now, but before that, I was a manager at Mack’s Burger Shack. The restaurant closed, so now I’m looking for work.</a:t>
            </a:r>
            <a:br>
              <a:rPr lang="en-US" sz="3800" b="1" dirty="0">
                <a:solidFill>
                  <a:srgbClr val="FF0000"/>
                </a:solidFill>
              </a:rPr>
            </a:br>
            <a:r>
              <a:rPr lang="en-US" sz="3800" b="1" dirty="0"/>
              <a:t> A: Well, I’m glad you came to interview with us! Could you tell me some of your strengths? </a:t>
            </a:r>
            <a:br>
              <a:rPr lang="en-US" sz="3800" b="1" dirty="0"/>
            </a:br>
            <a:r>
              <a:rPr lang="en-US" sz="3800" b="1" dirty="0">
                <a:solidFill>
                  <a:srgbClr val="FF0000"/>
                </a:solidFill>
              </a:rPr>
              <a:t>B: Sure. I’m detail-oriented, and I really like to get feedback from my supervisors to tell me how I’m doing and how I can improve. I also try to be a trustworthy leader.</a:t>
            </a:r>
          </a:p>
        </p:txBody>
      </p:sp>
      <p:sp>
        <p:nvSpPr>
          <p:cNvPr id="6" name="TextBox 5">
            <a:extLst>
              <a:ext uri="{FF2B5EF4-FFF2-40B4-BE49-F238E27FC236}">
                <a16:creationId xmlns:a16="http://schemas.microsoft.com/office/drawing/2014/main" id="{3065B4D0-31FE-49BE-D50F-5D4550673D70}"/>
              </a:ext>
            </a:extLst>
          </p:cNvPr>
          <p:cNvSpPr txBox="1"/>
          <p:nvPr/>
        </p:nvSpPr>
        <p:spPr>
          <a:xfrm>
            <a:off x="859624" y="5923059"/>
            <a:ext cx="2611120" cy="523220"/>
          </a:xfrm>
          <a:prstGeom prst="rect">
            <a:avLst/>
          </a:prstGeom>
          <a:noFill/>
        </p:spPr>
        <p:txBody>
          <a:bodyPr wrap="square" rtlCol="0">
            <a:spAutoFit/>
          </a:bodyPr>
          <a:lstStyle/>
          <a:p>
            <a:r>
              <a:rPr lang="en-US" sz="2800" dirty="0"/>
              <a:t>Dialogue, Part 1</a:t>
            </a:r>
          </a:p>
        </p:txBody>
      </p:sp>
    </p:spTree>
    <p:extLst>
      <p:ext uri="{BB962C8B-B14F-4D97-AF65-F5344CB8AC3E}">
        <p14:creationId xmlns:p14="http://schemas.microsoft.com/office/powerpoint/2010/main" val="1325654713"/>
      </p:ext>
    </p:extLst>
  </p:cSld>
  <p:clrMapOvr>
    <a:masterClrMapping/>
  </p:clrMapOvr>
</p:sld>
</file>

<file path=ppt/slides/slide3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7F9FD0-00DE-27E6-9603-96848FEB7F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9D40F05-7FE4-1153-D5D1-7986F5F4313F}"/>
              </a:ext>
            </a:extLst>
          </p:cNvPr>
          <p:cNvSpPr>
            <a:spLocks noGrp="1"/>
          </p:cNvSpPr>
          <p:nvPr>
            <p:ph type="title"/>
          </p:nvPr>
        </p:nvSpPr>
        <p:spPr>
          <a:xfrm>
            <a:off x="505239" y="2239445"/>
            <a:ext cx="10982739" cy="1325563"/>
          </a:xfrm>
        </p:spPr>
        <p:txBody>
          <a:bodyPr>
            <a:normAutofit fontScale="90000"/>
          </a:bodyPr>
          <a:lstStyle/>
          <a:p>
            <a:br>
              <a:rPr lang="en-US" sz="3800" b="1" dirty="0"/>
            </a:br>
            <a:r>
              <a:rPr lang="en-US" sz="3800" b="1" dirty="0"/>
              <a:t>A:Those are great qualities. Tell me, when you were a manager, how did you solve problems between employees? You can tell me a story, if you’d like.</a:t>
            </a:r>
            <a:br>
              <a:rPr lang="en-US" sz="3800" b="1" dirty="0"/>
            </a:br>
            <a:r>
              <a:rPr lang="en-US" sz="3800" b="1" dirty="0">
                <a:solidFill>
                  <a:srgbClr val="FF0000"/>
                </a:solidFill>
              </a:rPr>
              <a:t>B: I remember one time when two of my team members had a big conflict. They had been arguing and were very angry. I talked to them separately and did my best to </a:t>
            </a:r>
            <a:br>
              <a:rPr lang="en-US" sz="3800" b="1" dirty="0">
                <a:solidFill>
                  <a:srgbClr val="FF0000"/>
                </a:solidFill>
              </a:rPr>
            </a:br>
            <a:r>
              <a:rPr lang="en-US" sz="3800" b="1" dirty="0">
                <a:solidFill>
                  <a:srgbClr val="FF0000"/>
                </a:solidFill>
              </a:rPr>
              <a:t>be open-minded and fair. Then, I talked with them together and helped them to understand each other’s views. They were able to work well together after that.</a:t>
            </a:r>
            <a:br>
              <a:rPr lang="en-US" sz="3800" b="1" dirty="0">
                <a:solidFill>
                  <a:srgbClr val="FF0000"/>
                </a:solidFill>
              </a:rPr>
            </a:br>
            <a:r>
              <a:rPr lang="en-US" sz="3800" b="1" dirty="0"/>
              <a:t>A: That’s excellent. We have a few other people under consideration, but we’ll be in touch with you within the next two weeks with our decision.</a:t>
            </a:r>
            <a:endParaRPr lang="en-US" sz="3800" b="1" dirty="0">
              <a:solidFill>
                <a:srgbClr val="FF0000"/>
              </a:solidFill>
            </a:endParaRPr>
          </a:p>
        </p:txBody>
      </p:sp>
      <p:sp>
        <p:nvSpPr>
          <p:cNvPr id="6" name="TextBox 5">
            <a:extLst>
              <a:ext uri="{FF2B5EF4-FFF2-40B4-BE49-F238E27FC236}">
                <a16:creationId xmlns:a16="http://schemas.microsoft.com/office/drawing/2014/main" id="{AD31EED1-F8D0-06E7-5F2A-99453F14FBB6}"/>
              </a:ext>
            </a:extLst>
          </p:cNvPr>
          <p:cNvSpPr txBox="1"/>
          <p:nvPr/>
        </p:nvSpPr>
        <p:spPr>
          <a:xfrm>
            <a:off x="859624" y="5923059"/>
            <a:ext cx="2611120" cy="523220"/>
          </a:xfrm>
          <a:prstGeom prst="rect">
            <a:avLst/>
          </a:prstGeom>
          <a:noFill/>
        </p:spPr>
        <p:txBody>
          <a:bodyPr wrap="square" rtlCol="0">
            <a:spAutoFit/>
          </a:bodyPr>
          <a:lstStyle/>
          <a:p>
            <a:r>
              <a:rPr lang="en-US" sz="2800" dirty="0"/>
              <a:t>Dialogue, Part 2</a:t>
            </a:r>
          </a:p>
        </p:txBody>
      </p:sp>
    </p:spTree>
    <p:extLst>
      <p:ext uri="{BB962C8B-B14F-4D97-AF65-F5344CB8AC3E}">
        <p14:creationId xmlns:p14="http://schemas.microsoft.com/office/powerpoint/2010/main" val="4200392313"/>
      </p:ext>
    </p:extLst>
  </p:cSld>
  <p:clrMapOvr>
    <a:masterClrMapping/>
  </p:clrMapOvr>
</p:sld>
</file>

<file path=ppt/slides/slide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419C57-8C0D-7DB6-28D2-2C4A25EFA7FD}"/>
              </a:ext>
            </a:extLst>
          </p:cNvPr>
          <p:cNvSpPr>
            <a:spLocks noGrp="1"/>
          </p:cNvSpPr>
          <p:nvPr>
            <p:ph type="title"/>
          </p:nvPr>
        </p:nvSpPr>
        <p:spPr>
          <a:xfrm>
            <a:off x="168965" y="365125"/>
            <a:ext cx="11867322" cy="1325563"/>
          </a:xfrm>
        </p:spPr>
        <p:txBody>
          <a:bodyPr>
            <a:normAutofit/>
          </a:bodyPr>
          <a:lstStyle/>
          <a:p>
            <a:r>
              <a:rPr lang="en-US" b="1" dirty="0"/>
              <a:t>Lesson 21: Did You Speak Up to Your Supervisor?</a:t>
            </a:r>
          </a:p>
        </p:txBody>
      </p:sp>
      <p:pic>
        <p:nvPicPr>
          <p:cNvPr id="5" name="Content Placeholder 4" descr="A cartoon of a person talking to a person&#10;&#10;AI-generated content may be incorrect.">
            <a:extLst>
              <a:ext uri="{FF2B5EF4-FFF2-40B4-BE49-F238E27FC236}">
                <a16:creationId xmlns:a16="http://schemas.microsoft.com/office/drawing/2014/main" id="{9C0B2D34-8E0B-DF4E-6A58-E8D60761CD4A}"/>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1026378" y="1938131"/>
            <a:ext cx="9908462" cy="4371381"/>
          </a:xfrm>
        </p:spPr>
      </p:pic>
    </p:spTree>
    <p:extLst>
      <p:ext uri="{BB962C8B-B14F-4D97-AF65-F5344CB8AC3E}">
        <p14:creationId xmlns:p14="http://schemas.microsoft.com/office/powerpoint/2010/main" val="1651469230"/>
      </p:ext>
    </p:extLst>
  </p:cSld>
  <p:clrMapOvr>
    <a:masterClrMapping/>
  </p:clrMapOvr>
</p:sld>
</file>

<file path=ppt/slides/slide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AC1C8B-AD27-339F-2C96-A001F24F7778}"/>
              </a:ext>
            </a:extLst>
          </p:cNvPr>
          <p:cNvSpPr>
            <a:spLocks noGrp="1"/>
          </p:cNvSpPr>
          <p:nvPr>
            <p:ph type="title"/>
          </p:nvPr>
        </p:nvSpPr>
        <p:spPr/>
        <p:txBody>
          <a:bodyPr>
            <a:normAutofit/>
          </a:bodyPr>
          <a:lstStyle/>
          <a:p>
            <a:pPr algn="ctr"/>
            <a:r>
              <a:rPr lang="en-US" sz="7900" b="1" dirty="0"/>
              <a:t>expectation</a:t>
            </a:r>
          </a:p>
        </p:txBody>
      </p:sp>
      <p:pic>
        <p:nvPicPr>
          <p:cNvPr id="4" name="Content Placeholder 3">
            <a:extLst>
              <a:ext uri="{FF2B5EF4-FFF2-40B4-BE49-F238E27FC236}">
                <a16:creationId xmlns:a16="http://schemas.microsoft.com/office/drawing/2014/main" id="{FA5D5FDA-84EF-4688-4D72-C69AD3C68768}"/>
              </a:ext>
            </a:extLst>
          </p:cNvPr>
          <p:cNvPicPr>
            <a:picLocks noGrp="1" noChangeAspect="1"/>
          </p:cNvPicPr>
          <p:nvPr>
            <p:ph idx="1"/>
          </p:nvPr>
        </p:nvPicPr>
        <p:blipFill>
          <a:blip r:embed="rId2"/>
          <a:stretch>
            <a:fillRect/>
          </a:stretch>
        </p:blipFill>
        <p:spPr>
          <a:xfrm>
            <a:off x="2514600" y="1833254"/>
            <a:ext cx="6927574" cy="4780881"/>
          </a:xfrm>
          <a:prstGeom prst="rect">
            <a:avLst/>
          </a:prstGeom>
        </p:spPr>
      </p:pic>
    </p:spTree>
    <p:extLst>
      <p:ext uri="{BB962C8B-B14F-4D97-AF65-F5344CB8AC3E}">
        <p14:creationId xmlns:p14="http://schemas.microsoft.com/office/powerpoint/2010/main" val="2120858989"/>
      </p:ext>
    </p:extLst>
  </p:cSld>
  <p:clrMapOvr>
    <a:masterClrMapping/>
  </p:clrMapOvr>
</p:sld>
</file>

<file path=ppt/slides/slide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B944C-3335-9B98-A40A-979FE0ADF289}"/>
              </a:ext>
            </a:extLst>
          </p:cNvPr>
          <p:cNvSpPr>
            <a:spLocks noGrp="1"/>
          </p:cNvSpPr>
          <p:nvPr>
            <p:ph type="title"/>
          </p:nvPr>
        </p:nvSpPr>
        <p:spPr>
          <a:xfrm>
            <a:off x="2322443" y="2248201"/>
            <a:ext cx="10515600" cy="1325563"/>
          </a:xfrm>
        </p:spPr>
        <p:txBody>
          <a:bodyPr>
            <a:normAutofit/>
          </a:bodyPr>
          <a:lstStyle/>
          <a:p>
            <a:r>
              <a:rPr lang="en-US" sz="7900" b="1" dirty="0"/>
              <a:t>issue</a:t>
            </a:r>
          </a:p>
        </p:txBody>
      </p:sp>
      <p:pic>
        <p:nvPicPr>
          <p:cNvPr id="4" name="Content Placeholder 3">
            <a:extLst>
              <a:ext uri="{FF2B5EF4-FFF2-40B4-BE49-F238E27FC236}">
                <a16:creationId xmlns:a16="http://schemas.microsoft.com/office/drawing/2014/main" id="{033CDB4D-C514-96DC-9B09-FE9E2A80DE83}"/>
              </a:ext>
            </a:extLst>
          </p:cNvPr>
          <p:cNvPicPr>
            <a:picLocks noGrp="1" noChangeAspect="1"/>
          </p:cNvPicPr>
          <p:nvPr>
            <p:ph idx="1"/>
          </p:nvPr>
        </p:nvPicPr>
        <p:blipFill>
          <a:blip r:embed="rId2"/>
          <a:stretch>
            <a:fillRect/>
          </a:stretch>
        </p:blipFill>
        <p:spPr>
          <a:xfrm>
            <a:off x="4681328" y="976223"/>
            <a:ext cx="6202017" cy="5195081"/>
          </a:xfrm>
          <a:prstGeom prst="rect">
            <a:avLst/>
          </a:prstGeom>
        </p:spPr>
      </p:pic>
    </p:spTree>
    <p:extLst>
      <p:ext uri="{BB962C8B-B14F-4D97-AF65-F5344CB8AC3E}">
        <p14:creationId xmlns:p14="http://schemas.microsoft.com/office/powerpoint/2010/main" val="3113630576"/>
      </p:ext>
    </p:extLst>
  </p:cSld>
  <p:clrMapOvr>
    <a:masterClrMapping/>
  </p:clrMapOvr>
</p:sld>
</file>

<file path=ppt/slides/slide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5EB69-D192-A61C-E6C0-1D496B89E2EC}"/>
              </a:ext>
            </a:extLst>
          </p:cNvPr>
          <p:cNvSpPr>
            <a:spLocks noGrp="1"/>
          </p:cNvSpPr>
          <p:nvPr>
            <p:ph type="title"/>
          </p:nvPr>
        </p:nvSpPr>
        <p:spPr/>
        <p:txBody>
          <a:bodyPr>
            <a:normAutofit/>
          </a:bodyPr>
          <a:lstStyle/>
          <a:p>
            <a:pPr algn="ctr"/>
            <a:r>
              <a:rPr lang="en-US" sz="7900" b="1" dirty="0"/>
              <a:t>management</a:t>
            </a:r>
          </a:p>
        </p:txBody>
      </p:sp>
      <p:pic>
        <p:nvPicPr>
          <p:cNvPr id="4" name="Content Placeholder 3">
            <a:extLst>
              <a:ext uri="{FF2B5EF4-FFF2-40B4-BE49-F238E27FC236}">
                <a16:creationId xmlns:a16="http://schemas.microsoft.com/office/drawing/2014/main" id="{68168F6A-E3DD-45E2-8C3C-5440C170990E}"/>
              </a:ext>
            </a:extLst>
          </p:cNvPr>
          <p:cNvPicPr>
            <a:picLocks noGrp="1" noChangeAspect="1"/>
          </p:cNvPicPr>
          <p:nvPr>
            <p:ph idx="1"/>
          </p:nvPr>
        </p:nvPicPr>
        <p:blipFill>
          <a:blip r:embed="rId2"/>
          <a:stretch>
            <a:fillRect/>
          </a:stretch>
        </p:blipFill>
        <p:spPr>
          <a:xfrm>
            <a:off x="1321904" y="2125862"/>
            <a:ext cx="9322903" cy="4071300"/>
          </a:xfrm>
          <a:prstGeom prst="rect">
            <a:avLst/>
          </a:prstGeom>
        </p:spPr>
      </p:pic>
    </p:spTree>
    <p:extLst>
      <p:ext uri="{BB962C8B-B14F-4D97-AF65-F5344CB8AC3E}">
        <p14:creationId xmlns:p14="http://schemas.microsoft.com/office/powerpoint/2010/main" val="181782737"/>
      </p:ext>
    </p:extLst>
  </p:cSld>
  <p:clrMapOvr>
    <a:masterClrMapping/>
  </p:clrMapOvr>
</p:sld>
</file>

<file path=ppt/slides/slide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26D767-A40B-B82E-90E4-697FBF8DB207}"/>
              </a:ext>
            </a:extLst>
          </p:cNvPr>
          <p:cNvSpPr>
            <a:spLocks noGrp="1"/>
          </p:cNvSpPr>
          <p:nvPr>
            <p:ph type="title"/>
          </p:nvPr>
        </p:nvSpPr>
        <p:spPr>
          <a:xfrm>
            <a:off x="1335156" y="2641186"/>
            <a:ext cx="10515600" cy="1325563"/>
          </a:xfrm>
        </p:spPr>
        <p:txBody>
          <a:bodyPr>
            <a:normAutofit/>
          </a:bodyPr>
          <a:lstStyle/>
          <a:p>
            <a:r>
              <a:rPr lang="en-US" sz="7900" b="1" dirty="0"/>
              <a:t>policy</a:t>
            </a:r>
          </a:p>
        </p:txBody>
      </p:sp>
      <p:pic>
        <p:nvPicPr>
          <p:cNvPr id="4" name="Content Placeholder 3">
            <a:extLst>
              <a:ext uri="{FF2B5EF4-FFF2-40B4-BE49-F238E27FC236}">
                <a16:creationId xmlns:a16="http://schemas.microsoft.com/office/drawing/2014/main" id="{1746318A-D822-0475-5D68-81056EA3A39D}"/>
              </a:ext>
            </a:extLst>
          </p:cNvPr>
          <p:cNvPicPr>
            <a:picLocks noGrp="1" noChangeAspect="1"/>
          </p:cNvPicPr>
          <p:nvPr>
            <p:ph idx="1"/>
          </p:nvPr>
        </p:nvPicPr>
        <p:blipFill>
          <a:blip r:embed="rId2"/>
          <a:stretch>
            <a:fillRect/>
          </a:stretch>
        </p:blipFill>
        <p:spPr>
          <a:xfrm>
            <a:off x="5377070" y="444638"/>
            <a:ext cx="5648739" cy="6184397"/>
          </a:xfrm>
          <a:prstGeom prst="rect">
            <a:avLst/>
          </a:prstGeom>
        </p:spPr>
      </p:pic>
    </p:spTree>
    <p:extLst>
      <p:ext uri="{BB962C8B-B14F-4D97-AF65-F5344CB8AC3E}">
        <p14:creationId xmlns:p14="http://schemas.microsoft.com/office/powerpoint/2010/main" val="3614275155"/>
      </p:ext>
    </p:extLst>
  </p:cSld>
  <p:clrMapOvr>
    <a:masterClrMapping/>
  </p:clrMapOvr>
</p:sld>
</file>

<file path=ppt/slides/slide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D796DA-2331-1236-6CE9-57CA8E2CDA9B}"/>
              </a:ext>
            </a:extLst>
          </p:cNvPr>
          <p:cNvSpPr>
            <a:spLocks noGrp="1"/>
          </p:cNvSpPr>
          <p:nvPr>
            <p:ph type="title"/>
          </p:nvPr>
        </p:nvSpPr>
        <p:spPr/>
        <p:txBody>
          <a:bodyPr>
            <a:normAutofit/>
          </a:bodyPr>
          <a:lstStyle/>
          <a:p>
            <a:pPr algn="ctr"/>
            <a:r>
              <a:rPr lang="en-US" sz="7900" b="1" dirty="0"/>
              <a:t>position</a:t>
            </a:r>
          </a:p>
        </p:txBody>
      </p:sp>
      <p:pic>
        <p:nvPicPr>
          <p:cNvPr id="4" name="Content Placeholder 3">
            <a:extLst>
              <a:ext uri="{FF2B5EF4-FFF2-40B4-BE49-F238E27FC236}">
                <a16:creationId xmlns:a16="http://schemas.microsoft.com/office/drawing/2014/main" id="{90B9692D-F43D-4A0C-7D77-960A1FFD973E}"/>
              </a:ext>
            </a:extLst>
          </p:cNvPr>
          <p:cNvPicPr>
            <a:picLocks noGrp="1" noChangeAspect="1"/>
          </p:cNvPicPr>
          <p:nvPr>
            <p:ph idx="1"/>
          </p:nvPr>
        </p:nvPicPr>
        <p:blipFill>
          <a:blip r:embed="rId2"/>
          <a:stretch>
            <a:fillRect/>
          </a:stretch>
        </p:blipFill>
        <p:spPr>
          <a:xfrm>
            <a:off x="2350625" y="1818861"/>
            <a:ext cx="7169846" cy="4674014"/>
          </a:xfrm>
          <a:prstGeom prst="rect">
            <a:avLst/>
          </a:prstGeom>
        </p:spPr>
      </p:pic>
    </p:spTree>
    <p:extLst>
      <p:ext uri="{BB962C8B-B14F-4D97-AF65-F5344CB8AC3E}">
        <p14:creationId xmlns:p14="http://schemas.microsoft.com/office/powerpoint/2010/main" val="4169054256"/>
      </p:ext>
    </p:extLst>
  </p:cSld>
  <p:clrMapOvr>
    <a:masterClrMapping/>
  </p:clrMapOvr>
</p:sld>
</file>

<file path=ppt/slides/slide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2E880-732D-2761-1F87-99E75B63C7E2}"/>
              </a:ext>
            </a:extLst>
          </p:cNvPr>
          <p:cNvSpPr>
            <a:spLocks noGrp="1"/>
          </p:cNvSpPr>
          <p:nvPr>
            <p:ph type="title"/>
          </p:nvPr>
        </p:nvSpPr>
        <p:spPr/>
        <p:txBody>
          <a:bodyPr>
            <a:normAutofit/>
          </a:bodyPr>
          <a:lstStyle/>
          <a:p>
            <a:pPr algn="ctr"/>
            <a:r>
              <a:rPr lang="en-US" sz="7900" b="1" dirty="0"/>
              <a:t>representative</a:t>
            </a:r>
          </a:p>
        </p:txBody>
      </p:sp>
      <p:pic>
        <p:nvPicPr>
          <p:cNvPr id="4" name="Content Placeholder 3">
            <a:extLst>
              <a:ext uri="{FF2B5EF4-FFF2-40B4-BE49-F238E27FC236}">
                <a16:creationId xmlns:a16="http://schemas.microsoft.com/office/drawing/2014/main" id="{6EA50832-0E5F-E66F-B913-EF964864B941}"/>
              </a:ext>
            </a:extLst>
          </p:cNvPr>
          <p:cNvPicPr>
            <a:picLocks noGrp="1" noChangeAspect="1"/>
          </p:cNvPicPr>
          <p:nvPr>
            <p:ph idx="1"/>
          </p:nvPr>
        </p:nvPicPr>
        <p:blipFill>
          <a:blip r:embed="rId2"/>
          <a:stretch>
            <a:fillRect/>
          </a:stretch>
        </p:blipFill>
        <p:spPr>
          <a:xfrm>
            <a:off x="2753140" y="1690688"/>
            <a:ext cx="6255026" cy="4861861"/>
          </a:xfrm>
          <a:prstGeom prst="rect">
            <a:avLst/>
          </a:prstGeom>
        </p:spPr>
      </p:pic>
    </p:spTree>
    <p:extLst>
      <p:ext uri="{BB962C8B-B14F-4D97-AF65-F5344CB8AC3E}">
        <p14:creationId xmlns:p14="http://schemas.microsoft.com/office/powerpoint/2010/main" val="2986084290"/>
      </p:ext>
    </p:extLst>
  </p:cSld>
  <p:clrMapOvr>
    <a:masterClrMapping/>
  </p:clrMapOvr>
</p:sld>
</file>

<file path=ppt/slides/slide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2F4DA9-4315-EBFB-D96F-C8CE53FBBBE1}"/>
              </a:ext>
            </a:extLst>
          </p:cNvPr>
          <p:cNvSpPr>
            <a:spLocks noGrp="1"/>
          </p:cNvSpPr>
          <p:nvPr>
            <p:ph type="title"/>
          </p:nvPr>
        </p:nvSpPr>
        <p:spPr/>
        <p:txBody>
          <a:bodyPr>
            <a:normAutofit fontScale="90000"/>
          </a:bodyPr>
          <a:lstStyle/>
          <a:p>
            <a:pPr algn="ctr"/>
            <a:r>
              <a:rPr lang="en-US" sz="7900" b="1" dirty="0"/>
              <a:t>maternity/paternity leave</a:t>
            </a:r>
          </a:p>
        </p:txBody>
      </p:sp>
      <p:pic>
        <p:nvPicPr>
          <p:cNvPr id="4" name="Content Placeholder 3">
            <a:extLst>
              <a:ext uri="{FF2B5EF4-FFF2-40B4-BE49-F238E27FC236}">
                <a16:creationId xmlns:a16="http://schemas.microsoft.com/office/drawing/2014/main" id="{7A52686D-2D64-451D-6595-F712153FAD1D}"/>
              </a:ext>
            </a:extLst>
          </p:cNvPr>
          <p:cNvPicPr>
            <a:picLocks noGrp="1" noChangeAspect="1"/>
          </p:cNvPicPr>
          <p:nvPr>
            <p:ph idx="1"/>
          </p:nvPr>
        </p:nvPicPr>
        <p:blipFill>
          <a:blip r:embed="rId2"/>
          <a:stretch>
            <a:fillRect/>
          </a:stretch>
        </p:blipFill>
        <p:spPr>
          <a:xfrm>
            <a:off x="2435087" y="1795111"/>
            <a:ext cx="6440556" cy="4858500"/>
          </a:xfrm>
          <a:prstGeom prst="rect">
            <a:avLst/>
          </a:prstGeom>
        </p:spPr>
      </p:pic>
    </p:spTree>
    <p:extLst>
      <p:ext uri="{BB962C8B-B14F-4D97-AF65-F5344CB8AC3E}">
        <p14:creationId xmlns:p14="http://schemas.microsoft.com/office/powerpoint/2010/main" val="245119556"/>
      </p:ext>
    </p:extLst>
  </p:cSld>
  <p:clrMapOvr>
    <a:masterClrMapping/>
  </p:clrMapOvr>
</p:sld>
</file>

<file path=ppt/slides/slide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D944D-6C66-F1CC-F931-FB8F92F7C81D}"/>
              </a:ext>
            </a:extLst>
          </p:cNvPr>
          <p:cNvSpPr>
            <a:spLocks noGrp="1"/>
          </p:cNvSpPr>
          <p:nvPr>
            <p:ph type="title"/>
          </p:nvPr>
        </p:nvSpPr>
        <p:spPr>
          <a:xfrm>
            <a:off x="569843" y="2203864"/>
            <a:ext cx="10515600" cy="1325563"/>
          </a:xfrm>
        </p:spPr>
        <p:txBody>
          <a:bodyPr>
            <a:normAutofit/>
          </a:bodyPr>
          <a:lstStyle/>
          <a:p>
            <a:r>
              <a:rPr lang="en-US" sz="7900" b="1" dirty="0"/>
              <a:t>communicate</a:t>
            </a:r>
          </a:p>
        </p:txBody>
      </p:sp>
      <p:pic>
        <p:nvPicPr>
          <p:cNvPr id="7" name="Picture 6" descr="A person and person standing and talking&#10;&#10;AI-generated content may be incorrect.">
            <a:extLst>
              <a:ext uri="{FF2B5EF4-FFF2-40B4-BE49-F238E27FC236}">
                <a16:creationId xmlns:a16="http://schemas.microsoft.com/office/drawing/2014/main" id="{9A31E3D0-6063-9CE5-0F43-45832E28206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881192" y="532806"/>
            <a:ext cx="4810539" cy="5792388"/>
          </a:xfrm>
          <a:prstGeom prst="rect">
            <a:avLst/>
          </a:prstGeom>
        </p:spPr>
      </p:pic>
    </p:spTree>
    <p:extLst>
      <p:ext uri="{BB962C8B-B14F-4D97-AF65-F5344CB8AC3E}">
        <p14:creationId xmlns:p14="http://schemas.microsoft.com/office/powerpoint/2010/main" val="3910096557"/>
      </p:ext>
    </p:extLst>
  </p:cSld>
  <p:clrMapOvr>
    <a:masterClrMapping/>
  </p:clrMapOvr>
</p:sld>
</file>

<file path=ppt/slides/slide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E90C21-D012-EA54-F330-DC23F600B6BB}"/>
              </a:ext>
            </a:extLst>
          </p:cNvPr>
          <p:cNvSpPr>
            <a:spLocks noGrp="1"/>
          </p:cNvSpPr>
          <p:nvPr>
            <p:ph type="title"/>
          </p:nvPr>
        </p:nvSpPr>
        <p:spPr/>
        <p:txBody>
          <a:bodyPr>
            <a:normAutofit/>
          </a:bodyPr>
          <a:lstStyle/>
          <a:p>
            <a:pPr algn="ctr"/>
            <a:r>
              <a:rPr lang="en-US" sz="7900" b="1" dirty="0"/>
              <a:t>interpret</a:t>
            </a:r>
          </a:p>
        </p:txBody>
      </p:sp>
      <p:pic>
        <p:nvPicPr>
          <p:cNvPr id="4" name="Content Placeholder 3">
            <a:extLst>
              <a:ext uri="{FF2B5EF4-FFF2-40B4-BE49-F238E27FC236}">
                <a16:creationId xmlns:a16="http://schemas.microsoft.com/office/drawing/2014/main" id="{636DF6A4-39D8-473C-0ED5-E28FF4CE3128}"/>
              </a:ext>
            </a:extLst>
          </p:cNvPr>
          <p:cNvPicPr>
            <a:picLocks noGrp="1" noChangeAspect="1"/>
          </p:cNvPicPr>
          <p:nvPr>
            <p:ph idx="1"/>
          </p:nvPr>
        </p:nvPicPr>
        <p:blipFill>
          <a:blip r:embed="rId2"/>
          <a:stretch>
            <a:fillRect/>
          </a:stretch>
        </p:blipFill>
        <p:spPr>
          <a:xfrm>
            <a:off x="1889986" y="1879532"/>
            <a:ext cx="8055954" cy="4802187"/>
          </a:xfrm>
          <a:prstGeom prst="rect">
            <a:avLst/>
          </a:prstGeom>
        </p:spPr>
      </p:pic>
    </p:spTree>
    <p:extLst>
      <p:ext uri="{BB962C8B-B14F-4D97-AF65-F5344CB8AC3E}">
        <p14:creationId xmlns:p14="http://schemas.microsoft.com/office/powerpoint/2010/main" val="831186873"/>
      </p:ext>
    </p:extLst>
  </p:cSld>
  <p:clrMapOvr>
    <a:masterClrMapping/>
  </p:clrMapOvr>
</p:sld>
</file>

<file path=ppt/slides/slide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EC3049DA-FE1F-A010-30CF-D4E364B0B1CF}"/>
              </a:ext>
            </a:extLst>
          </p:cNvPr>
          <p:cNvPicPr>
            <a:picLocks noGrp="1" noChangeAspect="1"/>
          </p:cNvPicPr>
          <p:nvPr>
            <p:ph idx="1"/>
          </p:nvPr>
        </p:nvPicPr>
        <p:blipFill>
          <a:blip r:embed="rId2"/>
          <a:stretch>
            <a:fillRect/>
          </a:stretch>
        </p:blipFill>
        <p:spPr>
          <a:xfrm>
            <a:off x="742121" y="326679"/>
            <a:ext cx="5234012" cy="6204640"/>
          </a:xfrm>
          <a:prstGeom prst="rect">
            <a:avLst/>
          </a:prstGeom>
        </p:spPr>
      </p:pic>
      <p:sp>
        <p:nvSpPr>
          <p:cNvPr id="2" name="Title 1">
            <a:extLst>
              <a:ext uri="{FF2B5EF4-FFF2-40B4-BE49-F238E27FC236}">
                <a16:creationId xmlns:a16="http://schemas.microsoft.com/office/drawing/2014/main" id="{4E48DEC2-B8E1-4A8A-6B89-62BC9F3FDFCA}"/>
              </a:ext>
            </a:extLst>
          </p:cNvPr>
          <p:cNvSpPr>
            <a:spLocks noGrp="1"/>
          </p:cNvSpPr>
          <p:nvPr>
            <p:ph type="title"/>
          </p:nvPr>
        </p:nvSpPr>
        <p:spPr>
          <a:xfrm>
            <a:off x="6821557" y="2766218"/>
            <a:ext cx="4628322" cy="1325563"/>
          </a:xfrm>
        </p:spPr>
        <p:txBody>
          <a:bodyPr>
            <a:normAutofit/>
          </a:bodyPr>
          <a:lstStyle/>
          <a:p>
            <a:r>
              <a:rPr lang="en-US" sz="7900" b="1" dirty="0"/>
              <a:t>focus on</a:t>
            </a:r>
          </a:p>
        </p:txBody>
      </p:sp>
    </p:spTree>
    <p:extLst>
      <p:ext uri="{BB962C8B-B14F-4D97-AF65-F5344CB8AC3E}">
        <p14:creationId xmlns:p14="http://schemas.microsoft.com/office/powerpoint/2010/main" val="4026157834"/>
      </p:ext>
    </p:extLst>
  </p:cSld>
  <p:clrMapOvr>
    <a:masterClrMapping/>
  </p:clrMapOvr>
</p:sld>
</file>

<file path=ppt/slides/slide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F52B5F-64C3-727A-C9E4-51B8B3240F46}"/>
              </a:ext>
            </a:extLst>
          </p:cNvPr>
          <p:cNvSpPr>
            <a:spLocks noGrp="1"/>
          </p:cNvSpPr>
          <p:nvPr>
            <p:ph type="title"/>
          </p:nvPr>
        </p:nvSpPr>
        <p:spPr>
          <a:xfrm>
            <a:off x="907774" y="2611369"/>
            <a:ext cx="10515600" cy="1325563"/>
          </a:xfrm>
        </p:spPr>
        <p:txBody>
          <a:bodyPr>
            <a:normAutofit/>
          </a:bodyPr>
          <a:lstStyle/>
          <a:p>
            <a:r>
              <a:rPr lang="en-US" sz="7900" b="1" dirty="0"/>
              <a:t>speak up</a:t>
            </a:r>
          </a:p>
        </p:txBody>
      </p:sp>
      <p:pic>
        <p:nvPicPr>
          <p:cNvPr id="4" name="Content Placeholder 3">
            <a:extLst>
              <a:ext uri="{FF2B5EF4-FFF2-40B4-BE49-F238E27FC236}">
                <a16:creationId xmlns:a16="http://schemas.microsoft.com/office/drawing/2014/main" id="{53731049-566E-DD52-401D-A0C9E2695EBA}"/>
              </a:ext>
            </a:extLst>
          </p:cNvPr>
          <p:cNvPicPr>
            <a:picLocks noGrp="1" noChangeAspect="1"/>
          </p:cNvPicPr>
          <p:nvPr>
            <p:ph idx="1"/>
          </p:nvPr>
        </p:nvPicPr>
        <p:blipFill>
          <a:blip r:embed="rId2"/>
          <a:stretch>
            <a:fillRect/>
          </a:stretch>
        </p:blipFill>
        <p:spPr>
          <a:xfrm>
            <a:off x="5106435" y="276134"/>
            <a:ext cx="6403077" cy="6305732"/>
          </a:xfrm>
          <a:prstGeom prst="rect">
            <a:avLst/>
          </a:prstGeom>
        </p:spPr>
      </p:pic>
    </p:spTree>
    <p:extLst>
      <p:ext uri="{BB962C8B-B14F-4D97-AF65-F5344CB8AC3E}">
        <p14:creationId xmlns:p14="http://schemas.microsoft.com/office/powerpoint/2010/main" val="3729976868"/>
      </p:ext>
    </p:extLst>
  </p:cSld>
  <p:clrMapOvr>
    <a:masterClrMapping/>
  </p:clrMapOvr>
</p:sld>
</file>

<file path=ppt/slides/slide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847A77-D33C-5B60-5F45-A478EFA03306}"/>
              </a:ext>
            </a:extLst>
          </p:cNvPr>
          <p:cNvSpPr>
            <a:spLocks noGrp="1"/>
          </p:cNvSpPr>
          <p:nvPr>
            <p:ph type="title"/>
          </p:nvPr>
        </p:nvSpPr>
        <p:spPr>
          <a:xfrm>
            <a:off x="1404730" y="2561673"/>
            <a:ext cx="10515600" cy="1325563"/>
          </a:xfrm>
        </p:spPr>
        <p:txBody>
          <a:bodyPr>
            <a:normAutofit fontScale="90000"/>
          </a:bodyPr>
          <a:lstStyle/>
          <a:p>
            <a:r>
              <a:rPr lang="en-US" sz="7900" b="1" dirty="0"/>
              <a:t>to call</a:t>
            </a:r>
            <a:br>
              <a:rPr lang="en-US" sz="7900" b="1" dirty="0"/>
            </a:br>
            <a:r>
              <a:rPr lang="en-US" sz="7900" b="1" dirty="0"/>
              <a:t>in sick</a:t>
            </a:r>
          </a:p>
        </p:txBody>
      </p:sp>
      <p:pic>
        <p:nvPicPr>
          <p:cNvPr id="8" name="Content Placeholder 7" descr="A cartoon of a person in bed with a cup of tea&#10;&#10;AI-generated content may be incorrect.">
            <a:extLst>
              <a:ext uri="{FF2B5EF4-FFF2-40B4-BE49-F238E27FC236}">
                <a16:creationId xmlns:a16="http://schemas.microsoft.com/office/drawing/2014/main" id="{9134BBD5-B404-BA7A-1A57-BBF59E680891}"/>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5114012" y="355815"/>
            <a:ext cx="5603684" cy="5551885"/>
          </a:xfrm>
        </p:spPr>
      </p:pic>
    </p:spTree>
    <p:extLst>
      <p:ext uri="{BB962C8B-B14F-4D97-AF65-F5344CB8AC3E}">
        <p14:creationId xmlns:p14="http://schemas.microsoft.com/office/powerpoint/2010/main" val="2191184171"/>
      </p:ext>
    </p:extLst>
  </p:cSld>
  <p:clrMapOvr>
    <a:masterClrMapping/>
  </p:clrMapOvr>
</p:sld>
</file>

<file path=ppt/slides/slide3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6CCF42-A0C7-2BB9-C663-4E935363A99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52395C1-B30C-ADFD-740E-CE8505D575DE}"/>
              </a:ext>
            </a:extLst>
          </p:cNvPr>
          <p:cNvSpPr>
            <a:spLocks noGrp="1"/>
          </p:cNvSpPr>
          <p:nvPr>
            <p:ph type="title"/>
          </p:nvPr>
        </p:nvSpPr>
        <p:spPr>
          <a:xfrm>
            <a:off x="488748" y="2103437"/>
            <a:ext cx="11497843" cy="1325563"/>
          </a:xfrm>
        </p:spPr>
        <p:txBody>
          <a:bodyPr>
            <a:noAutofit/>
          </a:bodyPr>
          <a:lstStyle/>
          <a:p>
            <a:r>
              <a:rPr lang="en-US" sz="5000" b="1" dirty="0"/>
              <a:t>A:  Could you tell me about the policies here?</a:t>
            </a:r>
            <a:br>
              <a:rPr lang="en-US" sz="5000" b="1" dirty="0"/>
            </a:br>
            <a:br>
              <a:rPr lang="en-US" sz="5000" b="1" dirty="0"/>
            </a:br>
            <a:r>
              <a:rPr lang="en-US" sz="5000" b="1" dirty="0">
                <a:solidFill>
                  <a:srgbClr val="FF0000"/>
                </a:solidFill>
              </a:rPr>
              <a:t>B: We encourage our employees to </a:t>
            </a:r>
            <a:r>
              <a:rPr lang="en-US" sz="5000" b="1" u="sng" dirty="0">
                <a:solidFill>
                  <a:srgbClr val="FF0000"/>
                </a:solidFill>
              </a:rPr>
              <a:t>speak up if they have issues</a:t>
            </a:r>
            <a:r>
              <a:rPr lang="en-US" sz="5000" b="1" dirty="0">
                <a:solidFill>
                  <a:srgbClr val="FF0000"/>
                </a:solidFill>
              </a:rPr>
              <a:t>.</a:t>
            </a:r>
          </a:p>
        </p:txBody>
      </p:sp>
      <p:pic>
        <p:nvPicPr>
          <p:cNvPr id="4" name="Picture 3">
            <a:extLst>
              <a:ext uri="{FF2B5EF4-FFF2-40B4-BE49-F238E27FC236}">
                <a16:creationId xmlns:a16="http://schemas.microsoft.com/office/drawing/2014/main" id="{ED21BD92-E9B4-EEA0-B3D7-B0FA95107E7B}"/>
              </a:ext>
            </a:extLst>
          </p:cNvPr>
          <p:cNvPicPr>
            <a:picLocks noChangeAspect="1"/>
          </p:cNvPicPr>
          <p:nvPr/>
        </p:nvPicPr>
        <p:blipFill>
          <a:blip r:embed="rId2"/>
          <a:stretch>
            <a:fillRect/>
          </a:stretch>
        </p:blipFill>
        <p:spPr>
          <a:xfrm>
            <a:off x="637835" y="5695663"/>
            <a:ext cx="4901609" cy="749873"/>
          </a:xfrm>
          <a:prstGeom prst="rect">
            <a:avLst/>
          </a:prstGeom>
        </p:spPr>
      </p:pic>
    </p:spTree>
    <p:extLst>
      <p:ext uri="{BB962C8B-B14F-4D97-AF65-F5344CB8AC3E}">
        <p14:creationId xmlns:p14="http://schemas.microsoft.com/office/powerpoint/2010/main" val="1462985662"/>
      </p:ext>
    </p:extLst>
  </p:cSld>
  <p:clrMapOvr>
    <a:masterClrMapping/>
  </p:clrMapOvr>
</p:sld>
</file>

<file path=ppt/slides/slide3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1526F8-2225-BF74-C0D3-1BA772ADC71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B9C23FA-83E9-59C6-E197-B7E890FB81C7}"/>
              </a:ext>
            </a:extLst>
          </p:cNvPr>
          <p:cNvSpPr>
            <a:spLocks noGrp="1"/>
          </p:cNvSpPr>
          <p:nvPr>
            <p:ph type="title"/>
          </p:nvPr>
        </p:nvSpPr>
        <p:spPr>
          <a:xfrm>
            <a:off x="535056" y="2666826"/>
            <a:ext cx="10982739" cy="1325563"/>
          </a:xfrm>
        </p:spPr>
        <p:txBody>
          <a:bodyPr>
            <a:normAutofit fontScale="90000"/>
          </a:bodyPr>
          <a:lstStyle/>
          <a:p>
            <a:br>
              <a:rPr lang="en-US" sz="3800" b="1" dirty="0"/>
            </a:br>
            <a:r>
              <a:rPr lang="en-US" sz="3700" b="1" dirty="0"/>
              <a:t>Employee Handbook:</a:t>
            </a:r>
            <a:br>
              <a:rPr lang="en-US" sz="3700" b="1" dirty="0"/>
            </a:br>
            <a:r>
              <a:rPr lang="en-US" sz="3700" b="1" dirty="0"/>
              <a:t> Neighbor City Plastics Company Policies</a:t>
            </a:r>
            <a:br>
              <a:rPr lang="en-US" sz="3700" b="1" dirty="0"/>
            </a:br>
            <a:br>
              <a:rPr lang="en-US" sz="3700" b="1" dirty="0"/>
            </a:br>
            <a:r>
              <a:rPr lang="en-US" sz="3700" b="1" dirty="0"/>
              <a:t>Welcome to the team at Neighbor City Plastics! We’re so happy to have you join us. Please read this document carefully to understand the expectations for new workers </a:t>
            </a:r>
            <a:br>
              <a:rPr lang="en-US" sz="3700" b="1" dirty="0"/>
            </a:br>
            <a:r>
              <a:rPr lang="en-US" sz="3700" b="1" dirty="0"/>
              <a:t>at our company.</a:t>
            </a:r>
            <a:br>
              <a:rPr lang="en-US" sz="3700" b="1" dirty="0"/>
            </a:br>
            <a:br>
              <a:rPr lang="en-US" sz="3700" b="1" dirty="0"/>
            </a:br>
            <a:r>
              <a:rPr lang="en-US" sz="3700" b="1" dirty="0"/>
              <a:t>1. Be on time. All employees must clock in and out when their shifts start and end. If you have an emergency and need to arrive late, leave early, or call in sick, please </a:t>
            </a:r>
            <a:br>
              <a:rPr lang="en-US" sz="3700" b="1" dirty="0"/>
            </a:br>
            <a:r>
              <a:rPr lang="en-US" sz="3700" b="1" dirty="0"/>
              <a:t>communicate that to management as soon as possible. Any employee with attendance issues will need to meet with his/her supervisor.</a:t>
            </a:r>
            <a:br>
              <a:rPr lang="en-US" sz="3700" b="1" dirty="0"/>
            </a:br>
            <a:endParaRPr lang="en-US" sz="3700" b="1" dirty="0">
              <a:solidFill>
                <a:srgbClr val="FF0000"/>
              </a:solidFill>
            </a:endParaRPr>
          </a:p>
        </p:txBody>
      </p:sp>
      <p:sp>
        <p:nvSpPr>
          <p:cNvPr id="6" name="TextBox 5">
            <a:extLst>
              <a:ext uri="{FF2B5EF4-FFF2-40B4-BE49-F238E27FC236}">
                <a16:creationId xmlns:a16="http://schemas.microsoft.com/office/drawing/2014/main" id="{3265E957-58A9-95A0-3DDC-FD50B397CBE9}"/>
              </a:ext>
            </a:extLst>
          </p:cNvPr>
          <p:cNvSpPr txBox="1"/>
          <p:nvPr/>
        </p:nvSpPr>
        <p:spPr>
          <a:xfrm>
            <a:off x="9198555" y="227938"/>
            <a:ext cx="2611120" cy="523220"/>
          </a:xfrm>
          <a:prstGeom prst="rect">
            <a:avLst/>
          </a:prstGeom>
          <a:noFill/>
        </p:spPr>
        <p:txBody>
          <a:bodyPr wrap="square" rtlCol="0">
            <a:spAutoFit/>
          </a:bodyPr>
          <a:lstStyle/>
          <a:p>
            <a:r>
              <a:rPr lang="en-US" sz="2800" dirty="0"/>
              <a:t>Reading, Part 1</a:t>
            </a:r>
          </a:p>
        </p:txBody>
      </p:sp>
    </p:spTree>
    <p:extLst>
      <p:ext uri="{BB962C8B-B14F-4D97-AF65-F5344CB8AC3E}">
        <p14:creationId xmlns:p14="http://schemas.microsoft.com/office/powerpoint/2010/main" val="2648287064"/>
      </p:ext>
    </p:extLst>
  </p:cSld>
  <p:clrMapOvr>
    <a:masterClrMapping/>
  </p:clrMapOvr>
</p:sld>
</file>

<file path=ppt/slides/slide3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A2B9C3-C4F8-DBA8-7B2D-0BD4F33C8F2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F68A7CB-734F-A1AE-E97F-908FD16891F9}"/>
              </a:ext>
            </a:extLst>
          </p:cNvPr>
          <p:cNvSpPr>
            <a:spLocks noGrp="1"/>
          </p:cNvSpPr>
          <p:nvPr>
            <p:ph type="title"/>
          </p:nvPr>
        </p:nvSpPr>
        <p:spPr>
          <a:xfrm>
            <a:off x="604630" y="2338836"/>
            <a:ext cx="10982739" cy="1325563"/>
          </a:xfrm>
        </p:spPr>
        <p:txBody>
          <a:bodyPr>
            <a:normAutofit fontScale="90000"/>
          </a:bodyPr>
          <a:lstStyle/>
          <a:p>
            <a:br>
              <a:rPr lang="en-US" sz="3800" b="1" dirty="0"/>
            </a:br>
            <a:r>
              <a:rPr lang="en-US" sz="3700" b="1" dirty="0"/>
              <a:t>2. Communicate with HR if you need time off. We are proud to offer maternity and paternity leave for our employees who give birth or adopt children so they can </a:t>
            </a:r>
            <a:br>
              <a:rPr lang="en-US" sz="3700" b="1" dirty="0"/>
            </a:br>
            <a:r>
              <a:rPr lang="en-US" sz="3700" b="1" dirty="0"/>
              <a:t>focus on welcoming their children home. For complete information on this, talk to your HR representative.</a:t>
            </a:r>
            <a:br>
              <a:rPr lang="en-US" sz="3700" b="1" dirty="0"/>
            </a:br>
            <a:br>
              <a:rPr lang="en-US" sz="3700" b="1" dirty="0"/>
            </a:br>
            <a:r>
              <a:rPr lang="en-US" sz="3700" b="1" dirty="0"/>
              <a:t>3. We take safety seriously. If you see that someone is not following safety rules, speak up to your supervisor. You will not lose your position if you say something about this. </a:t>
            </a:r>
            <a:br>
              <a:rPr lang="en-US" sz="3700" b="1" dirty="0"/>
            </a:br>
            <a:endParaRPr lang="en-US" sz="3700" b="1" dirty="0">
              <a:solidFill>
                <a:srgbClr val="FF0000"/>
              </a:solidFill>
            </a:endParaRPr>
          </a:p>
        </p:txBody>
      </p:sp>
      <p:sp>
        <p:nvSpPr>
          <p:cNvPr id="6" name="TextBox 5">
            <a:extLst>
              <a:ext uri="{FF2B5EF4-FFF2-40B4-BE49-F238E27FC236}">
                <a16:creationId xmlns:a16="http://schemas.microsoft.com/office/drawing/2014/main" id="{54C46F33-5DEA-2782-390E-E1803BEF2988}"/>
              </a:ext>
            </a:extLst>
          </p:cNvPr>
          <p:cNvSpPr txBox="1"/>
          <p:nvPr/>
        </p:nvSpPr>
        <p:spPr>
          <a:xfrm>
            <a:off x="859624" y="5923059"/>
            <a:ext cx="2611120" cy="523220"/>
          </a:xfrm>
          <a:prstGeom prst="rect">
            <a:avLst/>
          </a:prstGeom>
          <a:noFill/>
        </p:spPr>
        <p:txBody>
          <a:bodyPr wrap="square" rtlCol="0">
            <a:spAutoFit/>
          </a:bodyPr>
          <a:lstStyle/>
          <a:p>
            <a:r>
              <a:rPr lang="en-US" sz="2800" dirty="0"/>
              <a:t>Reading, Part 2</a:t>
            </a:r>
          </a:p>
        </p:txBody>
      </p:sp>
    </p:spTree>
    <p:extLst>
      <p:ext uri="{BB962C8B-B14F-4D97-AF65-F5344CB8AC3E}">
        <p14:creationId xmlns:p14="http://schemas.microsoft.com/office/powerpoint/2010/main" val="4180924051"/>
      </p:ext>
    </p:extLst>
  </p:cSld>
  <p:clrMapOvr>
    <a:masterClrMapping/>
  </p:clrMapOvr>
</p:sld>
</file>

<file path=ppt/slides/slide3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785934-8FE7-D0DC-635E-0947377915B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A20929-CCA9-0908-EAF3-BA744F0474F7}"/>
              </a:ext>
            </a:extLst>
          </p:cNvPr>
          <p:cNvSpPr>
            <a:spLocks noGrp="1"/>
          </p:cNvSpPr>
          <p:nvPr>
            <p:ph type="title"/>
          </p:nvPr>
        </p:nvSpPr>
        <p:spPr>
          <a:xfrm>
            <a:off x="604630" y="1961149"/>
            <a:ext cx="10982739" cy="1325563"/>
          </a:xfrm>
        </p:spPr>
        <p:txBody>
          <a:bodyPr>
            <a:normAutofit fontScale="90000"/>
          </a:bodyPr>
          <a:lstStyle/>
          <a:p>
            <a:br>
              <a:rPr lang="en-US" sz="3800" b="1" dirty="0"/>
            </a:br>
            <a:br>
              <a:rPr lang="en-US" sz="3800" b="1" dirty="0"/>
            </a:br>
            <a:r>
              <a:rPr lang="en-US" sz="3700" b="1" dirty="0"/>
              <a:t>4. If you need help with a conflict with another employee, talk to your supervisor. If you need help with a conflict with your supervisor, talk to your HR representative. Our goal is to solve conflicts so that all team members are working together well.</a:t>
            </a:r>
            <a:br>
              <a:rPr lang="en-US" sz="3700" b="1" dirty="0"/>
            </a:br>
            <a:br>
              <a:rPr lang="en-US" sz="3700" b="1" dirty="0"/>
            </a:br>
            <a:r>
              <a:rPr lang="en-US" sz="3700" b="1" dirty="0"/>
              <a:t> 5. If you are able to interpret for another team member who doesn’t speak English, please talk to your supervisor. Translators can work extra hours for additional pay.</a:t>
            </a:r>
            <a:br>
              <a:rPr lang="en-US" sz="3700" b="1" dirty="0"/>
            </a:br>
            <a:br>
              <a:rPr lang="en-US" sz="3700" b="1" dirty="0"/>
            </a:br>
            <a:r>
              <a:rPr lang="en-US" sz="3700" b="1" dirty="0"/>
              <a:t> Questions? Let us know!</a:t>
            </a:r>
            <a:endParaRPr lang="en-US" sz="3700" b="1" dirty="0">
              <a:solidFill>
                <a:srgbClr val="FF0000"/>
              </a:solidFill>
            </a:endParaRPr>
          </a:p>
        </p:txBody>
      </p:sp>
      <p:sp>
        <p:nvSpPr>
          <p:cNvPr id="6" name="TextBox 5">
            <a:extLst>
              <a:ext uri="{FF2B5EF4-FFF2-40B4-BE49-F238E27FC236}">
                <a16:creationId xmlns:a16="http://schemas.microsoft.com/office/drawing/2014/main" id="{2F62005E-1958-B2AF-BD2F-C0D2C8B539A8}"/>
              </a:ext>
            </a:extLst>
          </p:cNvPr>
          <p:cNvSpPr txBox="1"/>
          <p:nvPr/>
        </p:nvSpPr>
        <p:spPr>
          <a:xfrm>
            <a:off x="859624" y="5923059"/>
            <a:ext cx="2611120" cy="523220"/>
          </a:xfrm>
          <a:prstGeom prst="rect">
            <a:avLst/>
          </a:prstGeom>
          <a:noFill/>
        </p:spPr>
        <p:txBody>
          <a:bodyPr wrap="square" rtlCol="0">
            <a:spAutoFit/>
          </a:bodyPr>
          <a:lstStyle/>
          <a:p>
            <a:r>
              <a:rPr lang="en-US" sz="2800" dirty="0"/>
              <a:t>Reading, Part 3</a:t>
            </a:r>
          </a:p>
        </p:txBody>
      </p:sp>
    </p:spTree>
    <p:extLst>
      <p:ext uri="{BB962C8B-B14F-4D97-AF65-F5344CB8AC3E}">
        <p14:creationId xmlns:p14="http://schemas.microsoft.com/office/powerpoint/2010/main" val="1356524825"/>
      </p:ext>
    </p:extLst>
  </p:cSld>
  <p:clrMapOvr>
    <a:masterClrMapping/>
  </p:clrMapOvr>
</p:sld>
</file>

<file path=ppt/slides/slide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B81B2A-3409-5F42-38BB-69675DDD94DB}"/>
              </a:ext>
            </a:extLst>
          </p:cNvPr>
          <p:cNvSpPr>
            <a:spLocks noGrp="1"/>
          </p:cNvSpPr>
          <p:nvPr>
            <p:ph type="title"/>
          </p:nvPr>
        </p:nvSpPr>
        <p:spPr>
          <a:xfrm>
            <a:off x="487017" y="365125"/>
            <a:ext cx="10866783" cy="1325563"/>
          </a:xfrm>
        </p:spPr>
        <p:txBody>
          <a:bodyPr>
            <a:normAutofit fontScale="90000"/>
          </a:bodyPr>
          <a:lstStyle/>
          <a:p>
            <a:pPr algn="ctr"/>
            <a:r>
              <a:rPr lang="en-US" sz="5000" b="1" dirty="0"/>
              <a:t>Lesson 22: </a:t>
            </a:r>
            <a:br>
              <a:rPr lang="en-US" sz="5000" b="1" dirty="0"/>
            </a:br>
            <a:r>
              <a:rPr lang="en-US" sz="5000" b="1" dirty="0"/>
              <a:t>We Talked about Making Ethical Decisions.</a:t>
            </a:r>
          </a:p>
        </p:txBody>
      </p:sp>
      <p:pic>
        <p:nvPicPr>
          <p:cNvPr id="5" name="Content Placeholder 4" descr="A cartoon of a person and person&#10;&#10;AI-generated content may be incorrect.">
            <a:extLst>
              <a:ext uri="{FF2B5EF4-FFF2-40B4-BE49-F238E27FC236}">
                <a16:creationId xmlns:a16="http://schemas.microsoft.com/office/drawing/2014/main" id="{7F1EBA88-044B-2051-8E3F-3C181FE433AC}"/>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974035" y="1810885"/>
            <a:ext cx="10243929" cy="4519381"/>
          </a:xfrm>
        </p:spPr>
      </p:pic>
    </p:spTree>
    <p:extLst>
      <p:ext uri="{BB962C8B-B14F-4D97-AF65-F5344CB8AC3E}">
        <p14:creationId xmlns:p14="http://schemas.microsoft.com/office/powerpoint/2010/main" val="2628293106"/>
      </p:ext>
    </p:extLst>
  </p:cSld>
  <p:clrMapOvr>
    <a:masterClrMapping/>
  </p:clrMapOvr>
</p:sld>
</file>

<file path=ppt/slides/slide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38E5EC-EDB7-497C-17EF-DA95761F8856}"/>
              </a:ext>
            </a:extLst>
          </p:cNvPr>
          <p:cNvSpPr>
            <a:spLocks noGrp="1"/>
          </p:cNvSpPr>
          <p:nvPr>
            <p:ph type="title"/>
          </p:nvPr>
        </p:nvSpPr>
        <p:spPr/>
        <p:txBody>
          <a:bodyPr>
            <a:normAutofit/>
          </a:bodyPr>
          <a:lstStyle/>
          <a:p>
            <a:pPr algn="ctr"/>
            <a:r>
              <a:rPr lang="en-US" sz="7900" b="1" dirty="0"/>
              <a:t>client</a:t>
            </a:r>
          </a:p>
        </p:txBody>
      </p:sp>
      <p:pic>
        <p:nvPicPr>
          <p:cNvPr id="4" name="Content Placeholder 3">
            <a:extLst>
              <a:ext uri="{FF2B5EF4-FFF2-40B4-BE49-F238E27FC236}">
                <a16:creationId xmlns:a16="http://schemas.microsoft.com/office/drawing/2014/main" id="{124D7BD0-19C5-8D3B-68BA-C8246C4B3826}"/>
              </a:ext>
            </a:extLst>
          </p:cNvPr>
          <p:cNvPicPr>
            <a:picLocks noGrp="1" noChangeAspect="1"/>
          </p:cNvPicPr>
          <p:nvPr>
            <p:ph idx="1"/>
          </p:nvPr>
        </p:nvPicPr>
        <p:blipFill>
          <a:blip r:embed="rId2"/>
          <a:stretch>
            <a:fillRect/>
          </a:stretch>
        </p:blipFill>
        <p:spPr>
          <a:xfrm>
            <a:off x="2613991" y="1690688"/>
            <a:ext cx="6712226" cy="4970330"/>
          </a:xfrm>
          <a:prstGeom prst="rect">
            <a:avLst/>
          </a:prstGeom>
        </p:spPr>
      </p:pic>
    </p:spTree>
    <p:extLst>
      <p:ext uri="{BB962C8B-B14F-4D97-AF65-F5344CB8AC3E}">
        <p14:creationId xmlns:p14="http://schemas.microsoft.com/office/powerpoint/2010/main" val="1154913729"/>
      </p:ext>
    </p:extLst>
  </p:cSld>
  <p:clrMapOvr>
    <a:masterClrMapping/>
  </p:clrMapOvr>
</p:sld>
</file>

<file path=ppt/slides/slide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F157E-6432-9514-5CC8-026D4840C44B}"/>
              </a:ext>
            </a:extLst>
          </p:cNvPr>
          <p:cNvSpPr>
            <a:spLocks noGrp="1"/>
          </p:cNvSpPr>
          <p:nvPr>
            <p:ph type="title"/>
          </p:nvPr>
        </p:nvSpPr>
        <p:spPr/>
        <p:txBody>
          <a:bodyPr>
            <a:normAutofit/>
          </a:bodyPr>
          <a:lstStyle/>
          <a:p>
            <a:pPr algn="ctr"/>
            <a:r>
              <a:rPr lang="en-US" sz="7900" b="1" dirty="0"/>
              <a:t>bad habit</a:t>
            </a:r>
          </a:p>
        </p:txBody>
      </p:sp>
      <p:pic>
        <p:nvPicPr>
          <p:cNvPr id="7" name="Picture 6" descr="A person running to a person at a desk&#10;&#10;AI-generated content may be incorrect.">
            <a:extLst>
              <a:ext uri="{FF2B5EF4-FFF2-40B4-BE49-F238E27FC236}">
                <a16:creationId xmlns:a16="http://schemas.microsoft.com/office/drawing/2014/main" id="{F0D7600B-8868-3B80-07D6-9233395731B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415209" y="1554470"/>
            <a:ext cx="7397565" cy="5186046"/>
          </a:xfrm>
          <a:prstGeom prst="rect">
            <a:avLst/>
          </a:prstGeom>
        </p:spPr>
      </p:pic>
    </p:spTree>
    <p:extLst>
      <p:ext uri="{BB962C8B-B14F-4D97-AF65-F5344CB8AC3E}">
        <p14:creationId xmlns:p14="http://schemas.microsoft.com/office/powerpoint/2010/main" val="2290407595"/>
      </p:ext>
    </p:extLst>
  </p:cSld>
  <p:clrMapOvr>
    <a:masterClrMapping/>
  </p:clrMapOvr>
</p:sld>
</file>

<file path=ppt/slides/slide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FADCD2-E05C-D1C9-267B-D3F87D6912CB}"/>
              </a:ext>
            </a:extLst>
          </p:cNvPr>
          <p:cNvSpPr>
            <a:spLocks noGrp="1"/>
          </p:cNvSpPr>
          <p:nvPr>
            <p:ph type="title"/>
          </p:nvPr>
        </p:nvSpPr>
        <p:spPr>
          <a:xfrm>
            <a:off x="1036982" y="2561673"/>
            <a:ext cx="10515600" cy="1325563"/>
          </a:xfrm>
        </p:spPr>
        <p:txBody>
          <a:bodyPr>
            <a:normAutofit fontScale="90000"/>
          </a:bodyPr>
          <a:lstStyle/>
          <a:p>
            <a:r>
              <a:rPr lang="en-US" sz="7900" b="1" dirty="0"/>
              <a:t>code</a:t>
            </a:r>
            <a:br>
              <a:rPr lang="en-US" sz="7900" b="1" dirty="0"/>
            </a:br>
            <a:r>
              <a:rPr lang="en-US" sz="7900" b="1" dirty="0"/>
              <a:t>of </a:t>
            </a:r>
            <a:br>
              <a:rPr lang="en-US" sz="7900" b="1" dirty="0"/>
            </a:br>
            <a:r>
              <a:rPr lang="en-US" sz="7900" b="1" dirty="0"/>
              <a:t>conduct</a:t>
            </a:r>
          </a:p>
        </p:txBody>
      </p:sp>
      <p:pic>
        <p:nvPicPr>
          <p:cNvPr id="4" name="Content Placeholder 3">
            <a:extLst>
              <a:ext uri="{FF2B5EF4-FFF2-40B4-BE49-F238E27FC236}">
                <a16:creationId xmlns:a16="http://schemas.microsoft.com/office/drawing/2014/main" id="{7B60D2FC-2149-53FB-00DF-B04BF843C999}"/>
              </a:ext>
            </a:extLst>
          </p:cNvPr>
          <p:cNvPicPr>
            <a:picLocks noGrp="1" noChangeAspect="1"/>
          </p:cNvPicPr>
          <p:nvPr>
            <p:ph idx="1"/>
          </p:nvPr>
        </p:nvPicPr>
        <p:blipFill>
          <a:blip r:embed="rId2"/>
          <a:stretch>
            <a:fillRect/>
          </a:stretch>
        </p:blipFill>
        <p:spPr>
          <a:xfrm>
            <a:off x="5446988" y="412097"/>
            <a:ext cx="6281186" cy="6445903"/>
          </a:xfrm>
          <a:prstGeom prst="rect">
            <a:avLst/>
          </a:prstGeom>
        </p:spPr>
      </p:pic>
    </p:spTree>
    <p:extLst>
      <p:ext uri="{BB962C8B-B14F-4D97-AF65-F5344CB8AC3E}">
        <p14:creationId xmlns:p14="http://schemas.microsoft.com/office/powerpoint/2010/main" val="914273526"/>
      </p:ext>
    </p:extLst>
  </p:cSld>
  <p:clrMapOvr>
    <a:masterClrMapping/>
  </p:clrMapOvr>
</p:sld>
</file>

<file path=ppt/slides/slide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8184C2-A24B-374C-B70F-659F23F3AD3D}"/>
              </a:ext>
            </a:extLst>
          </p:cNvPr>
          <p:cNvSpPr>
            <a:spLocks noGrp="1"/>
          </p:cNvSpPr>
          <p:nvPr>
            <p:ph type="title"/>
          </p:nvPr>
        </p:nvSpPr>
        <p:spPr>
          <a:xfrm>
            <a:off x="997226" y="2651125"/>
            <a:ext cx="10515600" cy="1325563"/>
          </a:xfrm>
        </p:spPr>
        <p:txBody>
          <a:bodyPr>
            <a:normAutofit/>
          </a:bodyPr>
          <a:lstStyle/>
          <a:p>
            <a:r>
              <a:rPr lang="en-US" sz="7900" b="1" dirty="0"/>
              <a:t>dress code</a:t>
            </a:r>
          </a:p>
        </p:txBody>
      </p:sp>
      <p:pic>
        <p:nvPicPr>
          <p:cNvPr id="4" name="Content Placeholder 3">
            <a:extLst>
              <a:ext uri="{FF2B5EF4-FFF2-40B4-BE49-F238E27FC236}">
                <a16:creationId xmlns:a16="http://schemas.microsoft.com/office/drawing/2014/main" id="{3AAD2662-D9F3-809D-1ACF-17078B7B3E9E}"/>
              </a:ext>
            </a:extLst>
          </p:cNvPr>
          <p:cNvPicPr>
            <a:picLocks noGrp="1" noChangeAspect="1"/>
          </p:cNvPicPr>
          <p:nvPr>
            <p:ph idx="1"/>
          </p:nvPr>
        </p:nvPicPr>
        <p:blipFill>
          <a:blip r:embed="rId2"/>
          <a:stretch>
            <a:fillRect/>
          </a:stretch>
        </p:blipFill>
        <p:spPr>
          <a:xfrm>
            <a:off x="6530009" y="511823"/>
            <a:ext cx="4581939" cy="6088692"/>
          </a:xfrm>
          <a:prstGeom prst="rect">
            <a:avLst/>
          </a:prstGeom>
        </p:spPr>
      </p:pic>
    </p:spTree>
    <p:extLst>
      <p:ext uri="{BB962C8B-B14F-4D97-AF65-F5344CB8AC3E}">
        <p14:creationId xmlns:p14="http://schemas.microsoft.com/office/powerpoint/2010/main" val="1867163015"/>
      </p:ext>
    </p:extLst>
  </p:cSld>
  <p:clrMapOvr>
    <a:masterClrMapping/>
  </p:clrMapOvr>
</p:sld>
</file>

<file path=ppt/slides/slide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6168922-47AA-5859-0E15-46256E879677}"/>
              </a:ext>
            </a:extLst>
          </p:cNvPr>
          <p:cNvSpPr>
            <a:spLocks noGrp="1"/>
          </p:cNvSpPr>
          <p:nvPr>
            <p:ph idx="1"/>
          </p:nvPr>
        </p:nvSpPr>
        <p:spPr/>
        <p:txBody>
          <a:bodyPr/>
          <a:lstStyle/>
          <a:p>
            <a:endParaRPr lang="en-US"/>
          </a:p>
        </p:txBody>
      </p:sp>
      <p:pic>
        <p:nvPicPr>
          <p:cNvPr id="4" name="Picture 3">
            <a:extLst>
              <a:ext uri="{FF2B5EF4-FFF2-40B4-BE49-F238E27FC236}">
                <a16:creationId xmlns:a16="http://schemas.microsoft.com/office/drawing/2014/main" id="{13AAEA40-724F-3BA1-F824-DB514D0CD853}"/>
              </a:ext>
            </a:extLst>
          </p:cNvPr>
          <p:cNvPicPr>
            <a:picLocks noChangeAspect="1"/>
          </p:cNvPicPr>
          <p:nvPr/>
        </p:nvPicPr>
        <p:blipFill>
          <a:blip r:embed="rId2"/>
          <a:stretch>
            <a:fillRect/>
          </a:stretch>
        </p:blipFill>
        <p:spPr>
          <a:xfrm>
            <a:off x="726787" y="500879"/>
            <a:ext cx="6736336" cy="5675265"/>
          </a:xfrm>
          <a:prstGeom prst="rect">
            <a:avLst/>
          </a:prstGeom>
        </p:spPr>
      </p:pic>
      <p:sp>
        <p:nvSpPr>
          <p:cNvPr id="2" name="Title 1">
            <a:extLst>
              <a:ext uri="{FF2B5EF4-FFF2-40B4-BE49-F238E27FC236}">
                <a16:creationId xmlns:a16="http://schemas.microsoft.com/office/drawing/2014/main" id="{2DFD5114-A0F7-D8E6-009F-454872CD9C9D}"/>
              </a:ext>
            </a:extLst>
          </p:cNvPr>
          <p:cNvSpPr>
            <a:spLocks noGrp="1"/>
          </p:cNvSpPr>
          <p:nvPr>
            <p:ph type="title"/>
          </p:nvPr>
        </p:nvSpPr>
        <p:spPr>
          <a:xfrm>
            <a:off x="6096000" y="3338512"/>
            <a:ext cx="10515600" cy="1325563"/>
          </a:xfrm>
        </p:spPr>
        <p:txBody>
          <a:bodyPr>
            <a:normAutofit/>
          </a:bodyPr>
          <a:lstStyle/>
          <a:p>
            <a:r>
              <a:rPr lang="en-US" sz="7900" b="1" dirty="0"/>
              <a:t>appropriate</a:t>
            </a:r>
          </a:p>
        </p:txBody>
      </p:sp>
    </p:spTree>
    <p:extLst>
      <p:ext uri="{BB962C8B-B14F-4D97-AF65-F5344CB8AC3E}">
        <p14:creationId xmlns:p14="http://schemas.microsoft.com/office/powerpoint/2010/main" val="2151846979"/>
      </p:ext>
    </p:extLst>
  </p:cSld>
  <p:clrMapOvr>
    <a:masterClrMapping/>
  </p:clrMapOvr>
</p:sld>
</file>

<file path=ppt/slides/slide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E003BF92-67F4-3AF9-7888-74DC20CA75E9}"/>
              </a:ext>
            </a:extLst>
          </p:cNvPr>
          <p:cNvPicPr>
            <a:picLocks noGrp="1" noChangeAspect="1"/>
          </p:cNvPicPr>
          <p:nvPr>
            <p:ph idx="1"/>
          </p:nvPr>
        </p:nvPicPr>
        <p:blipFill>
          <a:blip r:embed="rId2"/>
          <a:stretch>
            <a:fillRect/>
          </a:stretch>
        </p:blipFill>
        <p:spPr>
          <a:xfrm>
            <a:off x="564796" y="733517"/>
            <a:ext cx="5784755" cy="5021239"/>
          </a:xfrm>
          <a:prstGeom prst="rect">
            <a:avLst/>
          </a:prstGeom>
        </p:spPr>
      </p:pic>
      <p:sp>
        <p:nvSpPr>
          <p:cNvPr id="2" name="Title 1">
            <a:extLst>
              <a:ext uri="{FF2B5EF4-FFF2-40B4-BE49-F238E27FC236}">
                <a16:creationId xmlns:a16="http://schemas.microsoft.com/office/drawing/2014/main" id="{322D60A7-20A2-5721-9478-7494098FC933}"/>
              </a:ext>
            </a:extLst>
          </p:cNvPr>
          <p:cNvSpPr>
            <a:spLocks noGrp="1"/>
          </p:cNvSpPr>
          <p:nvPr>
            <p:ph type="title"/>
          </p:nvPr>
        </p:nvSpPr>
        <p:spPr>
          <a:xfrm>
            <a:off x="6260099" y="2766218"/>
            <a:ext cx="5751443" cy="1325563"/>
          </a:xfrm>
        </p:spPr>
        <p:txBody>
          <a:bodyPr>
            <a:normAutofit/>
          </a:bodyPr>
          <a:lstStyle/>
          <a:p>
            <a:r>
              <a:rPr lang="en-US" sz="7900" b="1" dirty="0"/>
              <a:t>confidential</a:t>
            </a:r>
          </a:p>
        </p:txBody>
      </p:sp>
    </p:spTree>
    <p:extLst>
      <p:ext uri="{BB962C8B-B14F-4D97-AF65-F5344CB8AC3E}">
        <p14:creationId xmlns:p14="http://schemas.microsoft.com/office/powerpoint/2010/main" val="1937424067"/>
      </p:ext>
    </p:extLst>
  </p:cSld>
  <p:clrMapOvr>
    <a:masterClrMapping/>
  </p:clrMapOvr>
</p:sld>
</file>

<file path=ppt/slides/slide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CE1864-C0F3-CC4B-3F1F-BF7A25E56109}"/>
              </a:ext>
            </a:extLst>
          </p:cNvPr>
          <p:cNvSpPr>
            <a:spLocks noGrp="1"/>
          </p:cNvSpPr>
          <p:nvPr>
            <p:ph type="title"/>
          </p:nvPr>
        </p:nvSpPr>
        <p:spPr>
          <a:xfrm>
            <a:off x="530087" y="365125"/>
            <a:ext cx="10515600" cy="1325563"/>
          </a:xfrm>
        </p:spPr>
        <p:txBody>
          <a:bodyPr>
            <a:normAutofit/>
          </a:bodyPr>
          <a:lstStyle/>
          <a:p>
            <a:pPr algn="ctr"/>
            <a:r>
              <a:rPr lang="en-US" sz="7900" b="1" dirty="0"/>
              <a:t>efficient</a:t>
            </a:r>
          </a:p>
        </p:txBody>
      </p:sp>
      <p:pic>
        <p:nvPicPr>
          <p:cNvPr id="4" name="Content Placeholder 3">
            <a:extLst>
              <a:ext uri="{FF2B5EF4-FFF2-40B4-BE49-F238E27FC236}">
                <a16:creationId xmlns:a16="http://schemas.microsoft.com/office/drawing/2014/main" id="{DC41866B-1D13-C850-923B-1DA7195E295C}"/>
              </a:ext>
            </a:extLst>
          </p:cNvPr>
          <p:cNvPicPr>
            <a:picLocks noGrp="1" noChangeAspect="1"/>
          </p:cNvPicPr>
          <p:nvPr>
            <p:ph idx="1"/>
          </p:nvPr>
        </p:nvPicPr>
        <p:blipFill>
          <a:blip r:embed="rId2"/>
          <a:stretch>
            <a:fillRect/>
          </a:stretch>
        </p:blipFill>
        <p:spPr>
          <a:xfrm>
            <a:off x="2445027" y="1690688"/>
            <a:ext cx="7094131" cy="5006347"/>
          </a:xfrm>
          <a:prstGeom prst="rect">
            <a:avLst/>
          </a:prstGeom>
        </p:spPr>
      </p:pic>
    </p:spTree>
    <p:extLst>
      <p:ext uri="{BB962C8B-B14F-4D97-AF65-F5344CB8AC3E}">
        <p14:creationId xmlns:p14="http://schemas.microsoft.com/office/powerpoint/2010/main" val="798738673"/>
      </p:ext>
    </p:extLst>
  </p:cSld>
  <p:clrMapOvr>
    <a:masterClrMapping/>
  </p:clrMapOvr>
</p:sld>
</file>

<file path=ppt/slides/slide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39D518-CF85-CC31-91CD-A4C46BF98E2E}"/>
              </a:ext>
            </a:extLst>
          </p:cNvPr>
          <p:cNvSpPr>
            <a:spLocks noGrp="1"/>
          </p:cNvSpPr>
          <p:nvPr>
            <p:ph type="title"/>
          </p:nvPr>
        </p:nvSpPr>
        <p:spPr/>
        <p:txBody>
          <a:bodyPr>
            <a:normAutofit/>
          </a:bodyPr>
          <a:lstStyle/>
          <a:p>
            <a:pPr algn="ctr"/>
            <a:r>
              <a:rPr lang="en-US" sz="7900" b="1" dirty="0"/>
              <a:t>on duty / off duty</a:t>
            </a:r>
          </a:p>
        </p:txBody>
      </p:sp>
      <p:pic>
        <p:nvPicPr>
          <p:cNvPr id="4" name="Content Placeholder 3">
            <a:extLst>
              <a:ext uri="{FF2B5EF4-FFF2-40B4-BE49-F238E27FC236}">
                <a16:creationId xmlns:a16="http://schemas.microsoft.com/office/drawing/2014/main" id="{8EB834E0-FB10-864E-F2CF-BE5AD49989BC}"/>
              </a:ext>
            </a:extLst>
          </p:cNvPr>
          <p:cNvPicPr>
            <a:picLocks noGrp="1" noChangeAspect="1"/>
          </p:cNvPicPr>
          <p:nvPr>
            <p:ph idx="1"/>
          </p:nvPr>
        </p:nvPicPr>
        <p:blipFill>
          <a:blip r:embed="rId2"/>
          <a:stretch>
            <a:fillRect/>
          </a:stretch>
        </p:blipFill>
        <p:spPr>
          <a:xfrm>
            <a:off x="3448878" y="1690688"/>
            <a:ext cx="4800601" cy="5073164"/>
          </a:xfrm>
          <a:prstGeom prst="rect">
            <a:avLst/>
          </a:prstGeom>
        </p:spPr>
      </p:pic>
    </p:spTree>
    <p:extLst>
      <p:ext uri="{BB962C8B-B14F-4D97-AF65-F5344CB8AC3E}">
        <p14:creationId xmlns:p14="http://schemas.microsoft.com/office/powerpoint/2010/main" val="2168694587"/>
      </p:ext>
    </p:extLst>
  </p:cSld>
  <p:clrMapOvr>
    <a:masterClrMapping/>
  </p:clrMapOvr>
</p:sld>
</file>

<file path=ppt/slides/slide3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5A153B-C492-0E51-0A16-33F520C86509}"/>
              </a:ext>
            </a:extLst>
          </p:cNvPr>
          <p:cNvSpPr>
            <a:spLocks noGrp="1"/>
          </p:cNvSpPr>
          <p:nvPr>
            <p:ph type="title"/>
          </p:nvPr>
        </p:nvSpPr>
        <p:spPr>
          <a:xfrm>
            <a:off x="1116496" y="2263498"/>
            <a:ext cx="10515600" cy="1325563"/>
          </a:xfrm>
        </p:spPr>
        <p:txBody>
          <a:bodyPr>
            <a:normAutofit/>
          </a:bodyPr>
          <a:lstStyle/>
          <a:p>
            <a:r>
              <a:rPr lang="en-US" sz="7900" b="1" dirty="0"/>
              <a:t>resign</a:t>
            </a:r>
          </a:p>
        </p:txBody>
      </p:sp>
      <p:pic>
        <p:nvPicPr>
          <p:cNvPr id="4" name="Content Placeholder 3">
            <a:extLst>
              <a:ext uri="{FF2B5EF4-FFF2-40B4-BE49-F238E27FC236}">
                <a16:creationId xmlns:a16="http://schemas.microsoft.com/office/drawing/2014/main" id="{2CA8F159-3C82-D798-2483-B792E3E6A8C9}"/>
              </a:ext>
            </a:extLst>
          </p:cNvPr>
          <p:cNvPicPr>
            <a:picLocks noGrp="1" noChangeAspect="1"/>
          </p:cNvPicPr>
          <p:nvPr>
            <p:ph idx="1"/>
          </p:nvPr>
        </p:nvPicPr>
        <p:blipFill>
          <a:blip r:embed="rId2"/>
          <a:stretch>
            <a:fillRect/>
          </a:stretch>
        </p:blipFill>
        <p:spPr>
          <a:xfrm>
            <a:off x="4574394" y="714234"/>
            <a:ext cx="6888569" cy="5429531"/>
          </a:xfrm>
          <a:prstGeom prst="rect">
            <a:avLst/>
          </a:prstGeom>
        </p:spPr>
      </p:pic>
    </p:spTree>
    <p:extLst>
      <p:ext uri="{BB962C8B-B14F-4D97-AF65-F5344CB8AC3E}">
        <p14:creationId xmlns:p14="http://schemas.microsoft.com/office/powerpoint/2010/main" val="2958879338"/>
      </p:ext>
    </p:extLst>
  </p:cSld>
  <p:clrMapOvr>
    <a:masterClrMapping/>
  </p:clrMapOvr>
</p:sld>
</file>

<file path=ppt/slides/slide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C66404-6BDE-CB83-9F51-40431CF17B20}"/>
              </a:ext>
            </a:extLst>
          </p:cNvPr>
          <p:cNvSpPr>
            <a:spLocks noGrp="1"/>
          </p:cNvSpPr>
          <p:nvPr>
            <p:ph type="title"/>
          </p:nvPr>
        </p:nvSpPr>
        <p:spPr>
          <a:xfrm>
            <a:off x="7318512" y="2766218"/>
            <a:ext cx="3905637" cy="1325563"/>
          </a:xfrm>
        </p:spPr>
        <p:txBody>
          <a:bodyPr>
            <a:normAutofit fontScale="90000"/>
          </a:bodyPr>
          <a:lstStyle/>
          <a:p>
            <a:r>
              <a:rPr lang="en-US" sz="7900" b="1" dirty="0"/>
              <a:t>make</a:t>
            </a:r>
            <a:br>
              <a:rPr lang="en-US" sz="7900" b="1" dirty="0"/>
            </a:br>
            <a:r>
              <a:rPr lang="en-US" sz="7900" b="1" dirty="0"/>
              <a:t>an effort</a:t>
            </a:r>
          </a:p>
        </p:txBody>
      </p:sp>
      <p:pic>
        <p:nvPicPr>
          <p:cNvPr id="4" name="Content Placeholder 3">
            <a:extLst>
              <a:ext uri="{FF2B5EF4-FFF2-40B4-BE49-F238E27FC236}">
                <a16:creationId xmlns:a16="http://schemas.microsoft.com/office/drawing/2014/main" id="{0D9FDF80-24A3-9128-D619-1B73BDF0936E}"/>
              </a:ext>
            </a:extLst>
          </p:cNvPr>
          <p:cNvPicPr>
            <a:picLocks noGrp="1" noChangeAspect="1"/>
          </p:cNvPicPr>
          <p:nvPr>
            <p:ph idx="1"/>
          </p:nvPr>
        </p:nvPicPr>
        <p:blipFill>
          <a:blip r:embed="rId2"/>
          <a:stretch>
            <a:fillRect/>
          </a:stretch>
        </p:blipFill>
        <p:spPr>
          <a:xfrm>
            <a:off x="788505" y="665922"/>
            <a:ext cx="6182140" cy="5575851"/>
          </a:xfrm>
          <a:prstGeom prst="rect">
            <a:avLst/>
          </a:prstGeom>
        </p:spPr>
      </p:pic>
    </p:spTree>
    <p:extLst>
      <p:ext uri="{BB962C8B-B14F-4D97-AF65-F5344CB8AC3E}">
        <p14:creationId xmlns:p14="http://schemas.microsoft.com/office/powerpoint/2010/main" val="1738701231"/>
      </p:ext>
    </p:extLst>
  </p:cSld>
  <p:clrMapOvr>
    <a:masterClrMapping/>
  </p:clrMapOvr>
</p:sld>
</file>

<file path=ppt/slides/slide3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36BEF7-6183-3BD2-DA22-5543D97545B7}"/>
              </a:ext>
            </a:extLst>
          </p:cNvPr>
          <p:cNvSpPr>
            <a:spLocks noGrp="1"/>
          </p:cNvSpPr>
          <p:nvPr>
            <p:ph type="title"/>
          </p:nvPr>
        </p:nvSpPr>
        <p:spPr/>
        <p:txBody>
          <a:bodyPr>
            <a:normAutofit/>
          </a:bodyPr>
          <a:lstStyle/>
          <a:p>
            <a:pPr algn="ctr"/>
            <a:r>
              <a:rPr lang="en-US" sz="7900" b="1" dirty="0"/>
              <a:t>make ethical decisions</a:t>
            </a:r>
          </a:p>
        </p:txBody>
      </p:sp>
      <p:pic>
        <p:nvPicPr>
          <p:cNvPr id="4" name="Content Placeholder 3">
            <a:extLst>
              <a:ext uri="{FF2B5EF4-FFF2-40B4-BE49-F238E27FC236}">
                <a16:creationId xmlns:a16="http://schemas.microsoft.com/office/drawing/2014/main" id="{FEE7A3B6-2E1E-9C7F-47FA-7C9D1FC49AAF}"/>
              </a:ext>
            </a:extLst>
          </p:cNvPr>
          <p:cNvPicPr>
            <a:picLocks noGrp="1" noChangeAspect="1"/>
          </p:cNvPicPr>
          <p:nvPr>
            <p:ph idx="1"/>
          </p:nvPr>
        </p:nvPicPr>
        <p:blipFill>
          <a:blip r:embed="rId2"/>
          <a:stretch>
            <a:fillRect/>
          </a:stretch>
        </p:blipFill>
        <p:spPr>
          <a:xfrm>
            <a:off x="2117036" y="1762196"/>
            <a:ext cx="7722704" cy="4854964"/>
          </a:xfrm>
          <a:prstGeom prst="rect">
            <a:avLst/>
          </a:prstGeom>
        </p:spPr>
      </p:pic>
    </p:spTree>
    <p:extLst>
      <p:ext uri="{BB962C8B-B14F-4D97-AF65-F5344CB8AC3E}">
        <p14:creationId xmlns:p14="http://schemas.microsoft.com/office/powerpoint/2010/main" val="1357295425"/>
      </p:ext>
    </p:extLst>
  </p:cSld>
  <p:clrMapOvr>
    <a:masterClrMapping/>
  </p:clrMapOvr>
</p:sld>
</file>

<file path=ppt/slides/slide3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0FB826-F980-A9A2-EA34-5CC2F1870D86}"/>
              </a:ext>
            </a:extLst>
          </p:cNvPr>
          <p:cNvSpPr>
            <a:spLocks noGrp="1"/>
          </p:cNvSpPr>
          <p:nvPr>
            <p:ph type="title"/>
          </p:nvPr>
        </p:nvSpPr>
        <p:spPr/>
        <p:txBody>
          <a:bodyPr>
            <a:normAutofit/>
          </a:bodyPr>
          <a:lstStyle/>
          <a:p>
            <a:pPr algn="ctr"/>
            <a:r>
              <a:rPr lang="en-US" sz="7900" b="1" dirty="0"/>
              <a:t>to run the risk</a:t>
            </a:r>
          </a:p>
        </p:txBody>
      </p:sp>
      <p:pic>
        <p:nvPicPr>
          <p:cNvPr id="4" name="Content Placeholder 3">
            <a:extLst>
              <a:ext uri="{FF2B5EF4-FFF2-40B4-BE49-F238E27FC236}">
                <a16:creationId xmlns:a16="http://schemas.microsoft.com/office/drawing/2014/main" id="{0673CA62-56E3-EA6E-375F-120505DAB4A5}"/>
              </a:ext>
            </a:extLst>
          </p:cNvPr>
          <p:cNvPicPr>
            <a:picLocks noGrp="1" noChangeAspect="1"/>
          </p:cNvPicPr>
          <p:nvPr>
            <p:ph idx="1"/>
          </p:nvPr>
        </p:nvPicPr>
        <p:blipFill>
          <a:blip r:embed="rId2"/>
          <a:stretch>
            <a:fillRect/>
          </a:stretch>
        </p:blipFill>
        <p:spPr>
          <a:xfrm>
            <a:off x="1456528" y="1914195"/>
            <a:ext cx="9278944" cy="4476969"/>
          </a:xfrm>
          <a:prstGeom prst="rect">
            <a:avLst/>
          </a:prstGeom>
        </p:spPr>
      </p:pic>
    </p:spTree>
    <p:extLst>
      <p:ext uri="{BB962C8B-B14F-4D97-AF65-F5344CB8AC3E}">
        <p14:creationId xmlns:p14="http://schemas.microsoft.com/office/powerpoint/2010/main" val="3299563280"/>
      </p:ext>
    </p:extLst>
  </p:cSld>
  <p:clrMapOvr>
    <a:masterClrMapping/>
  </p:clrMapOvr>
</p:sld>
</file>

<file path=ppt/slides/slide3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3B3170-3EC7-9568-C867-8AD88BAF280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2178B52-CB72-E1DC-64CC-18BD617F4761}"/>
              </a:ext>
            </a:extLst>
          </p:cNvPr>
          <p:cNvSpPr>
            <a:spLocks noGrp="1"/>
          </p:cNvSpPr>
          <p:nvPr>
            <p:ph type="title"/>
          </p:nvPr>
        </p:nvSpPr>
        <p:spPr>
          <a:xfrm>
            <a:off x="637835" y="2103437"/>
            <a:ext cx="11314745" cy="1325563"/>
          </a:xfrm>
        </p:spPr>
        <p:txBody>
          <a:bodyPr>
            <a:noAutofit/>
          </a:bodyPr>
          <a:lstStyle/>
          <a:p>
            <a:r>
              <a:rPr lang="en-US" sz="5000" b="1" dirty="0"/>
              <a:t>A: What did you learn?</a:t>
            </a:r>
            <a:br>
              <a:rPr lang="en-US" sz="5000" b="1" dirty="0"/>
            </a:br>
            <a:br>
              <a:rPr lang="en-US" sz="5000" b="1" dirty="0"/>
            </a:br>
            <a:r>
              <a:rPr lang="en-US" sz="5000" b="1" dirty="0">
                <a:solidFill>
                  <a:srgbClr val="FF0000"/>
                </a:solidFill>
              </a:rPr>
              <a:t>B: We talked about </a:t>
            </a:r>
            <a:r>
              <a:rPr lang="en-US" sz="5000" b="1" u="sng" dirty="0">
                <a:solidFill>
                  <a:srgbClr val="FF0000"/>
                </a:solidFill>
              </a:rPr>
              <a:t>the code of conduct</a:t>
            </a:r>
            <a:r>
              <a:rPr lang="en-US" sz="5000" b="1" dirty="0">
                <a:solidFill>
                  <a:srgbClr val="FF0000"/>
                </a:solidFill>
              </a:rPr>
              <a:t>. </a:t>
            </a:r>
          </a:p>
        </p:txBody>
      </p:sp>
      <p:pic>
        <p:nvPicPr>
          <p:cNvPr id="4" name="Picture 3">
            <a:extLst>
              <a:ext uri="{FF2B5EF4-FFF2-40B4-BE49-F238E27FC236}">
                <a16:creationId xmlns:a16="http://schemas.microsoft.com/office/drawing/2014/main" id="{24D397C8-84BB-381D-3BDD-1EF3CDD83191}"/>
              </a:ext>
            </a:extLst>
          </p:cNvPr>
          <p:cNvPicPr>
            <a:picLocks noChangeAspect="1"/>
          </p:cNvPicPr>
          <p:nvPr/>
        </p:nvPicPr>
        <p:blipFill>
          <a:blip r:embed="rId2"/>
          <a:stretch>
            <a:fillRect/>
          </a:stretch>
        </p:blipFill>
        <p:spPr>
          <a:xfrm>
            <a:off x="637835" y="5695663"/>
            <a:ext cx="4901609" cy="749873"/>
          </a:xfrm>
          <a:prstGeom prst="rect">
            <a:avLst/>
          </a:prstGeom>
        </p:spPr>
      </p:pic>
    </p:spTree>
    <p:extLst>
      <p:ext uri="{BB962C8B-B14F-4D97-AF65-F5344CB8AC3E}">
        <p14:creationId xmlns:p14="http://schemas.microsoft.com/office/powerpoint/2010/main" val="3192236907"/>
      </p:ext>
    </p:extLst>
  </p:cSld>
  <p:clrMapOvr>
    <a:masterClrMapping/>
  </p:clrMapOvr>
</p:sld>
</file>

<file path=ppt/slides/slide3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AE57A3-9993-C56C-22BA-42FE2F2148A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6DD1F71-A3D2-DB12-0322-9E0D91F9F89A}"/>
              </a:ext>
            </a:extLst>
          </p:cNvPr>
          <p:cNvSpPr>
            <a:spLocks noGrp="1"/>
          </p:cNvSpPr>
          <p:nvPr>
            <p:ph type="title"/>
          </p:nvPr>
        </p:nvSpPr>
        <p:spPr>
          <a:xfrm>
            <a:off x="604630" y="2468047"/>
            <a:ext cx="10982739" cy="1325563"/>
          </a:xfrm>
        </p:spPr>
        <p:txBody>
          <a:bodyPr>
            <a:normAutofit fontScale="90000"/>
          </a:bodyPr>
          <a:lstStyle/>
          <a:p>
            <a:br>
              <a:rPr lang="en-US" sz="3800" b="1" dirty="0"/>
            </a:br>
            <a:r>
              <a:rPr lang="en-US" sz="3700" b="1" dirty="0"/>
              <a:t>A: Officer Gonzalez, thank you for taking the time to speak with our class.</a:t>
            </a:r>
            <a:br>
              <a:rPr lang="en-US" sz="3700" b="1" dirty="0"/>
            </a:br>
            <a:r>
              <a:rPr lang="en-US" sz="3700" b="1" dirty="0">
                <a:solidFill>
                  <a:srgbClr val="FF0000"/>
                </a:solidFill>
              </a:rPr>
              <a:t>B: I’m so happy to be here.</a:t>
            </a:r>
            <a:br>
              <a:rPr lang="en-US" sz="3700" b="1" dirty="0">
                <a:solidFill>
                  <a:srgbClr val="FF0000"/>
                </a:solidFill>
              </a:rPr>
            </a:br>
            <a:r>
              <a:rPr lang="en-US" sz="3700" b="1" dirty="0"/>
              <a:t>A: The students have written down some questions about your job, so I will read them. First, could you tell us why you wanted to become a police officer? </a:t>
            </a:r>
            <a:br>
              <a:rPr lang="en-US" sz="3700" b="1" dirty="0"/>
            </a:br>
            <a:r>
              <a:rPr lang="en-US" sz="3700" b="1" dirty="0">
                <a:solidFill>
                  <a:srgbClr val="FF0000"/>
                </a:solidFill>
              </a:rPr>
              <a:t>B: Sure. I actually used to work in insurance sales. I had a lot of clients and was very busy, but it just wasn’t for me. I was spending a lot of time trying to be efficient and make money, but not much time helping people. I realized that I wanted a job where I could be active and help people throughout our city every day, so I resigned from the insurance company and went to the police academy. </a:t>
            </a:r>
            <a:br>
              <a:rPr lang="en-US" sz="3800" b="1" dirty="0">
                <a:solidFill>
                  <a:srgbClr val="FF0000"/>
                </a:solidFill>
              </a:rPr>
            </a:br>
            <a:endParaRPr lang="en-US" sz="3800" b="1" dirty="0">
              <a:solidFill>
                <a:srgbClr val="FF0000"/>
              </a:solidFill>
            </a:endParaRPr>
          </a:p>
        </p:txBody>
      </p:sp>
      <p:sp>
        <p:nvSpPr>
          <p:cNvPr id="6" name="TextBox 5">
            <a:extLst>
              <a:ext uri="{FF2B5EF4-FFF2-40B4-BE49-F238E27FC236}">
                <a16:creationId xmlns:a16="http://schemas.microsoft.com/office/drawing/2014/main" id="{ADFCB4E2-284F-D003-7A0E-18F720676995}"/>
              </a:ext>
            </a:extLst>
          </p:cNvPr>
          <p:cNvSpPr txBox="1"/>
          <p:nvPr/>
        </p:nvSpPr>
        <p:spPr>
          <a:xfrm>
            <a:off x="849685" y="6131781"/>
            <a:ext cx="2611120" cy="523220"/>
          </a:xfrm>
          <a:prstGeom prst="rect">
            <a:avLst/>
          </a:prstGeom>
          <a:noFill/>
        </p:spPr>
        <p:txBody>
          <a:bodyPr wrap="square" rtlCol="0">
            <a:spAutoFit/>
          </a:bodyPr>
          <a:lstStyle/>
          <a:p>
            <a:r>
              <a:rPr lang="en-US" sz="2800" dirty="0"/>
              <a:t>Dialogue, Part 1</a:t>
            </a:r>
          </a:p>
        </p:txBody>
      </p:sp>
    </p:spTree>
    <p:extLst>
      <p:ext uri="{BB962C8B-B14F-4D97-AF65-F5344CB8AC3E}">
        <p14:creationId xmlns:p14="http://schemas.microsoft.com/office/powerpoint/2010/main" val="306362148"/>
      </p:ext>
    </p:extLst>
  </p:cSld>
  <p:clrMapOvr>
    <a:masterClrMapping/>
  </p:clrMapOvr>
</p:sld>
</file>

<file path=ppt/slides/slide3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C79284-8940-FA41-CEBD-4706B04B738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1AA752B-3023-5454-F409-B5E07251C47A}"/>
              </a:ext>
            </a:extLst>
          </p:cNvPr>
          <p:cNvSpPr>
            <a:spLocks noGrp="1"/>
          </p:cNvSpPr>
          <p:nvPr>
            <p:ph type="title"/>
          </p:nvPr>
        </p:nvSpPr>
        <p:spPr>
          <a:xfrm>
            <a:off x="447261" y="2103437"/>
            <a:ext cx="11648661" cy="1325563"/>
          </a:xfrm>
        </p:spPr>
        <p:txBody>
          <a:bodyPr>
            <a:normAutofit fontScale="90000"/>
          </a:bodyPr>
          <a:lstStyle/>
          <a:p>
            <a:br>
              <a:rPr lang="en-US" sz="3800" b="1" dirty="0"/>
            </a:br>
            <a:r>
              <a:rPr lang="en-US" sz="3700" b="1" dirty="0"/>
              <a:t>A: What did you learn at the police academy?</a:t>
            </a:r>
            <a:br>
              <a:rPr lang="en-US" sz="3700" b="1" dirty="0"/>
            </a:br>
            <a:r>
              <a:rPr lang="en-US" sz="3700" b="1" dirty="0">
                <a:solidFill>
                  <a:srgbClr val="FF0000"/>
                </a:solidFill>
              </a:rPr>
              <a:t>B: We learned the law and the code of conduct that police officers have to follow, like our dress code, treating people with respect, and keeping private information confidential. We also talked a lot about making ethical decisions. I had already had to make good decisions in the insurance office, but as a police officer, I need to make them quickly, and that can be tough. It’s important that we make wise, fair, and appropriate decisions in this job.</a:t>
            </a:r>
            <a:br>
              <a:rPr lang="en-US" sz="3700" b="1" dirty="0">
                <a:solidFill>
                  <a:srgbClr val="FF0000"/>
                </a:solidFill>
              </a:rPr>
            </a:br>
            <a:r>
              <a:rPr lang="en-US" sz="3700" b="1" dirty="0"/>
              <a:t>A: What parts of being a police officer were difficult to adjust to?</a:t>
            </a:r>
            <a:endParaRPr lang="en-US" sz="3700" b="1" dirty="0">
              <a:solidFill>
                <a:srgbClr val="FF0000"/>
              </a:solidFill>
            </a:endParaRPr>
          </a:p>
        </p:txBody>
      </p:sp>
      <p:sp>
        <p:nvSpPr>
          <p:cNvPr id="6" name="TextBox 5">
            <a:extLst>
              <a:ext uri="{FF2B5EF4-FFF2-40B4-BE49-F238E27FC236}">
                <a16:creationId xmlns:a16="http://schemas.microsoft.com/office/drawing/2014/main" id="{0958A7F3-65E2-C8AB-81C0-95B8021F865C}"/>
              </a:ext>
            </a:extLst>
          </p:cNvPr>
          <p:cNvSpPr txBox="1"/>
          <p:nvPr/>
        </p:nvSpPr>
        <p:spPr>
          <a:xfrm>
            <a:off x="859624" y="5923059"/>
            <a:ext cx="2611120" cy="523220"/>
          </a:xfrm>
          <a:prstGeom prst="rect">
            <a:avLst/>
          </a:prstGeom>
          <a:noFill/>
        </p:spPr>
        <p:txBody>
          <a:bodyPr wrap="square" rtlCol="0">
            <a:spAutoFit/>
          </a:bodyPr>
          <a:lstStyle/>
          <a:p>
            <a:r>
              <a:rPr lang="en-US" sz="2800" dirty="0"/>
              <a:t>Dialogue, Part 2</a:t>
            </a:r>
          </a:p>
        </p:txBody>
      </p:sp>
    </p:spTree>
    <p:extLst>
      <p:ext uri="{BB962C8B-B14F-4D97-AF65-F5344CB8AC3E}">
        <p14:creationId xmlns:p14="http://schemas.microsoft.com/office/powerpoint/2010/main" val="2781749495"/>
      </p:ext>
    </p:extLst>
  </p:cSld>
  <p:clrMapOvr>
    <a:masterClrMapping/>
  </p:clrMapOvr>
</p:sld>
</file>

<file path=ppt/slides/slide3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F67D73-D10C-A503-623F-51E6B63A838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114BED2-FD29-5385-09B7-2DC1ECEF1B7E}"/>
              </a:ext>
            </a:extLst>
          </p:cNvPr>
          <p:cNvSpPr>
            <a:spLocks noGrp="1"/>
          </p:cNvSpPr>
          <p:nvPr>
            <p:ph type="title"/>
          </p:nvPr>
        </p:nvSpPr>
        <p:spPr>
          <a:xfrm>
            <a:off x="435665" y="2212768"/>
            <a:ext cx="10982739" cy="1325563"/>
          </a:xfrm>
        </p:spPr>
        <p:txBody>
          <a:bodyPr>
            <a:normAutofit fontScale="90000"/>
          </a:bodyPr>
          <a:lstStyle/>
          <a:p>
            <a:br>
              <a:rPr lang="en-US" sz="3800" b="1" dirty="0"/>
            </a:br>
            <a:r>
              <a:rPr lang="en-US" sz="3700" b="1" dirty="0">
                <a:solidFill>
                  <a:srgbClr val="FF0000"/>
                </a:solidFill>
              </a:rPr>
              <a:t>B: I wasn’t used to being on duty for night shifts. I used to have a bad habit of sleeping too late, but I had to change that. I was running the risk of being late for work all the time! I made an effort to set a few alarms and make sure I got up on time, and now I’m used to it. </a:t>
            </a:r>
            <a:br>
              <a:rPr lang="en-US" sz="3700" b="1" dirty="0"/>
            </a:br>
            <a:r>
              <a:rPr lang="en-US" sz="3700" b="1" dirty="0"/>
              <a:t>A: How do you plan to continue developing your skills as a police officer? </a:t>
            </a:r>
            <a:br>
              <a:rPr lang="en-US" sz="3700" b="1" dirty="0"/>
            </a:br>
            <a:r>
              <a:rPr lang="en-US" sz="3700" b="1" dirty="0">
                <a:solidFill>
                  <a:srgbClr val="FF0000"/>
                </a:solidFill>
              </a:rPr>
              <a:t>B: I haven’t had much training yet in working with children, but I’d love to know how to help them feel safer in difficult situations. I’m hoping to do that soon.</a:t>
            </a:r>
            <a:br>
              <a:rPr lang="en-US" sz="3700" b="1" dirty="0"/>
            </a:br>
            <a:r>
              <a:rPr lang="en-US" sz="3700" b="1" dirty="0"/>
              <a:t>A: That sounds great. Well, thank you so much for coming to our class today.</a:t>
            </a:r>
            <a:br>
              <a:rPr lang="en-US" sz="3700" b="1" dirty="0"/>
            </a:br>
            <a:r>
              <a:rPr lang="en-US" sz="3700" b="1" dirty="0">
                <a:solidFill>
                  <a:srgbClr val="FF0000"/>
                </a:solidFill>
              </a:rPr>
              <a:t>B: Thank you for having me. It was a pleasure to be here.</a:t>
            </a:r>
          </a:p>
        </p:txBody>
      </p:sp>
      <p:sp>
        <p:nvSpPr>
          <p:cNvPr id="6" name="TextBox 5">
            <a:extLst>
              <a:ext uri="{FF2B5EF4-FFF2-40B4-BE49-F238E27FC236}">
                <a16:creationId xmlns:a16="http://schemas.microsoft.com/office/drawing/2014/main" id="{D360FB8E-C50E-EF23-9F0C-47E0CB5183C2}"/>
              </a:ext>
            </a:extLst>
          </p:cNvPr>
          <p:cNvSpPr txBox="1"/>
          <p:nvPr/>
        </p:nvSpPr>
        <p:spPr>
          <a:xfrm>
            <a:off x="889442" y="6022450"/>
            <a:ext cx="2611120" cy="523220"/>
          </a:xfrm>
          <a:prstGeom prst="rect">
            <a:avLst/>
          </a:prstGeom>
          <a:noFill/>
        </p:spPr>
        <p:txBody>
          <a:bodyPr wrap="square" rtlCol="0">
            <a:spAutoFit/>
          </a:bodyPr>
          <a:lstStyle/>
          <a:p>
            <a:r>
              <a:rPr lang="en-US" sz="2800" dirty="0"/>
              <a:t>Dialogue, Part 3</a:t>
            </a:r>
          </a:p>
        </p:txBody>
      </p:sp>
    </p:spTree>
    <p:extLst>
      <p:ext uri="{BB962C8B-B14F-4D97-AF65-F5344CB8AC3E}">
        <p14:creationId xmlns:p14="http://schemas.microsoft.com/office/powerpoint/2010/main" val="3099305491"/>
      </p:ext>
    </p:extLst>
  </p:cSld>
  <p:clrMapOvr>
    <a:masterClrMapping/>
  </p:clrMapOvr>
</p:sld>
</file>

<file path=ppt/slides/slide3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7237B1-0E81-43A1-E74C-C435B2C8856A}"/>
              </a:ext>
            </a:extLst>
          </p:cNvPr>
          <p:cNvSpPr>
            <a:spLocks noGrp="1"/>
          </p:cNvSpPr>
          <p:nvPr>
            <p:ph type="title"/>
          </p:nvPr>
        </p:nvSpPr>
        <p:spPr>
          <a:xfrm>
            <a:off x="1373912" y="2510941"/>
            <a:ext cx="10515600" cy="1325563"/>
          </a:xfrm>
        </p:spPr>
        <p:txBody>
          <a:bodyPr>
            <a:normAutofit fontScale="90000"/>
          </a:bodyPr>
          <a:lstStyle/>
          <a:p>
            <a:r>
              <a:rPr lang="en-US" sz="6300" b="1" dirty="0"/>
              <a:t>Unit 7:</a:t>
            </a:r>
            <a:br>
              <a:rPr lang="en-US" sz="6300" b="1" dirty="0"/>
            </a:br>
            <a:r>
              <a:rPr lang="en-US" sz="6300" b="1" dirty="0"/>
              <a:t>Think </a:t>
            </a:r>
            <a:br>
              <a:rPr lang="en-US" sz="6300" b="1" dirty="0"/>
            </a:br>
            <a:r>
              <a:rPr lang="en-US" sz="6300" b="1" dirty="0"/>
              <a:t>Before </a:t>
            </a:r>
            <a:br>
              <a:rPr lang="en-US" sz="6300" b="1" dirty="0"/>
            </a:br>
            <a:r>
              <a:rPr lang="en-US" sz="6300" b="1" dirty="0"/>
              <a:t>You Click.</a:t>
            </a:r>
          </a:p>
        </p:txBody>
      </p:sp>
      <p:pic>
        <p:nvPicPr>
          <p:cNvPr id="9" name="Content Placeholder 8" descr="A cartoon of people working on computers&#10;&#10;AI-generated content may be incorrect.">
            <a:extLst>
              <a:ext uri="{FF2B5EF4-FFF2-40B4-BE49-F238E27FC236}">
                <a16:creationId xmlns:a16="http://schemas.microsoft.com/office/drawing/2014/main" id="{2E4AADBF-ED3F-4C09-5FE7-E499AE540905}"/>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5675244" y="421257"/>
            <a:ext cx="6015486" cy="6015486"/>
          </a:xfrm>
        </p:spPr>
      </p:pic>
    </p:spTree>
    <p:extLst>
      <p:ext uri="{BB962C8B-B14F-4D97-AF65-F5344CB8AC3E}">
        <p14:creationId xmlns:p14="http://schemas.microsoft.com/office/powerpoint/2010/main" val="2224898476"/>
      </p:ext>
    </p:extLst>
  </p:cSld>
  <p:clrMapOvr>
    <a:masterClrMapping/>
  </p:clrMapOvr>
</p:sld>
</file>

<file path=ppt/slides/slide3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0E0D3-72AF-72FC-6116-77ECE75FAAAE}"/>
              </a:ext>
            </a:extLst>
          </p:cNvPr>
          <p:cNvSpPr>
            <a:spLocks noGrp="1"/>
          </p:cNvSpPr>
          <p:nvPr>
            <p:ph type="title"/>
          </p:nvPr>
        </p:nvSpPr>
        <p:spPr>
          <a:xfrm>
            <a:off x="231912" y="176281"/>
            <a:ext cx="11728174" cy="1325563"/>
          </a:xfrm>
        </p:spPr>
        <p:txBody>
          <a:bodyPr>
            <a:normAutofit fontScale="90000"/>
          </a:bodyPr>
          <a:lstStyle/>
          <a:p>
            <a:pPr algn="ctr"/>
            <a:r>
              <a:rPr lang="en-US" sz="5000" b="1" dirty="0"/>
              <a:t>Lesson 23: We’re Facing a Mental Health Crisis.</a:t>
            </a:r>
          </a:p>
        </p:txBody>
      </p:sp>
      <p:pic>
        <p:nvPicPr>
          <p:cNvPr id="5" name="Content Placeholder 4" descr="A person and person sitting on a couch with a computer&#10;&#10;AI-generated content may be incorrect.">
            <a:extLst>
              <a:ext uri="{FF2B5EF4-FFF2-40B4-BE49-F238E27FC236}">
                <a16:creationId xmlns:a16="http://schemas.microsoft.com/office/drawing/2014/main" id="{A77FE452-7B13-31F3-7139-5975281FEB16}"/>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790920" y="1719471"/>
            <a:ext cx="10610160" cy="4680954"/>
          </a:xfrm>
        </p:spPr>
      </p:pic>
    </p:spTree>
    <p:extLst>
      <p:ext uri="{BB962C8B-B14F-4D97-AF65-F5344CB8AC3E}">
        <p14:creationId xmlns:p14="http://schemas.microsoft.com/office/powerpoint/2010/main" val="2688446279"/>
      </p:ext>
    </p:extLst>
  </p:cSld>
  <p:clrMapOvr>
    <a:masterClrMapping/>
  </p:clrMapOvr>
</p:sld>
</file>

<file path=ppt/slides/slide3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35E15D-8A45-0A38-048E-1B5CA6724601}"/>
              </a:ext>
            </a:extLst>
          </p:cNvPr>
          <p:cNvSpPr>
            <a:spLocks noGrp="1"/>
          </p:cNvSpPr>
          <p:nvPr>
            <p:ph type="title"/>
          </p:nvPr>
        </p:nvSpPr>
        <p:spPr>
          <a:xfrm>
            <a:off x="6947189" y="2482160"/>
            <a:ext cx="5602620" cy="1325563"/>
          </a:xfrm>
        </p:spPr>
        <p:txBody>
          <a:bodyPr>
            <a:normAutofit/>
          </a:bodyPr>
          <a:lstStyle/>
          <a:p>
            <a:r>
              <a:rPr lang="en-US" sz="7900" b="1" dirty="0"/>
              <a:t>anxiety</a:t>
            </a:r>
          </a:p>
        </p:txBody>
      </p:sp>
      <p:pic>
        <p:nvPicPr>
          <p:cNvPr id="4" name="Content Placeholder 3">
            <a:extLst>
              <a:ext uri="{FF2B5EF4-FFF2-40B4-BE49-F238E27FC236}">
                <a16:creationId xmlns:a16="http://schemas.microsoft.com/office/drawing/2014/main" id="{72A7F17A-E61B-C139-C553-3BBB3EE0CE4F}"/>
              </a:ext>
            </a:extLst>
          </p:cNvPr>
          <p:cNvPicPr>
            <a:picLocks noGrp="1" noChangeAspect="1"/>
          </p:cNvPicPr>
          <p:nvPr>
            <p:ph idx="1"/>
          </p:nvPr>
        </p:nvPicPr>
        <p:blipFill>
          <a:blip r:embed="rId2"/>
          <a:stretch>
            <a:fillRect/>
          </a:stretch>
        </p:blipFill>
        <p:spPr>
          <a:xfrm>
            <a:off x="838198" y="43932"/>
            <a:ext cx="5115078" cy="6431939"/>
          </a:xfrm>
          <a:prstGeom prst="rect">
            <a:avLst/>
          </a:prstGeom>
        </p:spPr>
      </p:pic>
    </p:spTree>
    <p:extLst>
      <p:ext uri="{BB962C8B-B14F-4D97-AF65-F5344CB8AC3E}">
        <p14:creationId xmlns:p14="http://schemas.microsoft.com/office/powerpoint/2010/main" val="2586116508"/>
      </p:ext>
    </p:extLst>
  </p:cSld>
  <p:clrMapOvr>
    <a:masterClrMapping/>
  </p:clrMapOvr>
</p:sld>
</file>

<file path=ppt/slides/slide3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F794A-1225-FB47-D3FC-166FFA60D524}"/>
              </a:ext>
            </a:extLst>
          </p:cNvPr>
          <p:cNvSpPr>
            <a:spLocks noGrp="1"/>
          </p:cNvSpPr>
          <p:nvPr>
            <p:ph type="title"/>
          </p:nvPr>
        </p:nvSpPr>
        <p:spPr>
          <a:xfrm>
            <a:off x="7245622" y="2541794"/>
            <a:ext cx="5373757" cy="1325563"/>
          </a:xfrm>
        </p:spPr>
        <p:txBody>
          <a:bodyPr>
            <a:normAutofit/>
          </a:bodyPr>
          <a:lstStyle/>
          <a:p>
            <a:r>
              <a:rPr lang="en-US" sz="7900" b="1" dirty="0"/>
              <a:t>bullying</a:t>
            </a:r>
          </a:p>
        </p:txBody>
      </p:sp>
      <p:pic>
        <p:nvPicPr>
          <p:cNvPr id="4" name="Content Placeholder 3">
            <a:extLst>
              <a:ext uri="{FF2B5EF4-FFF2-40B4-BE49-F238E27FC236}">
                <a16:creationId xmlns:a16="http://schemas.microsoft.com/office/drawing/2014/main" id="{80829328-32B0-D350-192D-1DFAF1C6DD66}"/>
              </a:ext>
            </a:extLst>
          </p:cNvPr>
          <p:cNvPicPr>
            <a:picLocks noGrp="1" noChangeAspect="1"/>
          </p:cNvPicPr>
          <p:nvPr>
            <p:ph idx="1"/>
          </p:nvPr>
        </p:nvPicPr>
        <p:blipFill>
          <a:blip r:embed="rId2"/>
          <a:stretch>
            <a:fillRect/>
          </a:stretch>
        </p:blipFill>
        <p:spPr>
          <a:xfrm>
            <a:off x="623884" y="384026"/>
            <a:ext cx="5554942" cy="6089947"/>
          </a:xfrm>
          <a:prstGeom prst="rect">
            <a:avLst/>
          </a:prstGeom>
        </p:spPr>
      </p:pic>
    </p:spTree>
    <p:extLst>
      <p:ext uri="{BB962C8B-B14F-4D97-AF65-F5344CB8AC3E}">
        <p14:creationId xmlns:p14="http://schemas.microsoft.com/office/powerpoint/2010/main" val="1951454483"/>
      </p:ext>
    </p:extLst>
  </p:cSld>
  <p:clrMapOvr>
    <a:masterClrMapping/>
  </p:clrMapOvr>
</p:sld>
</file>

<file path=ppt/slides/slide3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59B8C-23E4-01B6-9D99-10BB9AD99EEC}"/>
              </a:ext>
            </a:extLst>
          </p:cNvPr>
          <p:cNvSpPr>
            <a:spLocks noGrp="1"/>
          </p:cNvSpPr>
          <p:nvPr>
            <p:ph type="title"/>
          </p:nvPr>
        </p:nvSpPr>
        <p:spPr/>
        <p:txBody>
          <a:bodyPr>
            <a:normAutofit/>
          </a:bodyPr>
          <a:lstStyle/>
          <a:p>
            <a:pPr algn="ctr"/>
            <a:r>
              <a:rPr lang="en-US" sz="7900" b="1" dirty="0"/>
              <a:t>depression</a:t>
            </a:r>
          </a:p>
        </p:txBody>
      </p:sp>
      <p:pic>
        <p:nvPicPr>
          <p:cNvPr id="4" name="Content Placeholder 3">
            <a:extLst>
              <a:ext uri="{FF2B5EF4-FFF2-40B4-BE49-F238E27FC236}">
                <a16:creationId xmlns:a16="http://schemas.microsoft.com/office/drawing/2014/main" id="{5591B379-A448-2998-2E65-AB6DC936E792}"/>
              </a:ext>
            </a:extLst>
          </p:cNvPr>
          <p:cNvPicPr>
            <a:picLocks noGrp="1" noChangeAspect="1"/>
          </p:cNvPicPr>
          <p:nvPr>
            <p:ph idx="1"/>
          </p:nvPr>
        </p:nvPicPr>
        <p:blipFill>
          <a:blip r:embed="rId2"/>
          <a:stretch>
            <a:fillRect/>
          </a:stretch>
        </p:blipFill>
        <p:spPr>
          <a:xfrm>
            <a:off x="1938131" y="1593539"/>
            <a:ext cx="8468140" cy="5160274"/>
          </a:xfrm>
          <a:prstGeom prst="rect">
            <a:avLst/>
          </a:prstGeom>
        </p:spPr>
      </p:pic>
    </p:spTree>
    <p:extLst>
      <p:ext uri="{BB962C8B-B14F-4D97-AF65-F5344CB8AC3E}">
        <p14:creationId xmlns:p14="http://schemas.microsoft.com/office/powerpoint/2010/main" val="410554934"/>
      </p:ext>
    </p:extLst>
  </p:cSld>
  <p:clrMapOvr>
    <a:masterClrMapping/>
  </p:clrMapOvr>
</p:sld>
</file>

<file path=ppt/slides/slide3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5DB183-493E-25C1-B5E3-C8C1155CAA90}"/>
              </a:ext>
            </a:extLst>
          </p:cNvPr>
          <p:cNvSpPr>
            <a:spLocks noGrp="1"/>
          </p:cNvSpPr>
          <p:nvPr>
            <p:ph type="title"/>
          </p:nvPr>
        </p:nvSpPr>
        <p:spPr>
          <a:xfrm>
            <a:off x="8262731" y="1391996"/>
            <a:ext cx="3236843" cy="1325563"/>
          </a:xfrm>
        </p:spPr>
        <p:txBody>
          <a:bodyPr>
            <a:normAutofit/>
          </a:bodyPr>
          <a:lstStyle/>
          <a:p>
            <a:r>
              <a:rPr lang="en-US" sz="7900" b="1" dirty="0"/>
              <a:t>expert</a:t>
            </a:r>
          </a:p>
        </p:txBody>
      </p:sp>
      <p:pic>
        <p:nvPicPr>
          <p:cNvPr id="4" name="Content Placeholder 3">
            <a:extLst>
              <a:ext uri="{FF2B5EF4-FFF2-40B4-BE49-F238E27FC236}">
                <a16:creationId xmlns:a16="http://schemas.microsoft.com/office/drawing/2014/main" id="{E088A076-8105-5556-C160-6D76472784F1}"/>
              </a:ext>
            </a:extLst>
          </p:cNvPr>
          <p:cNvPicPr>
            <a:picLocks noGrp="1" noChangeAspect="1"/>
          </p:cNvPicPr>
          <p:nvPr>
            <p:ph idx="1"/>
          </p:nvPr>
        </p:nvPicPr>
        <p:blipFill>
          <a:blip r:embed="rId2"/>
          <a:stretch>
            <a:fillRect/>
          </a:stretch>
        </p:blipFill>
        <p:spPr>
          <a:xfrm>
            <a:off x="352901" y="891899"/>
            <a:ext cx="7333360" cy="5468176"/>
          </a:xfrm>
          <a:prstGeom prst="rect">
            <a:avLst/>
          </a:prstGeom>
        </p:spPr>
      </p:pic>
    </p:spTree>
    <p:extLst>
      <p:ext uri="{BB962C8B-B14F-4D97-AF65-F5344CB8AC3E}">
        <p14:creationId xmlns:p14="http://schemas.microsoft.com/office/powerpoint/2010/main" val="3024631234"/>
      </p:ext>
    </p:extLst>
  </p:cSld>
  <p:clrMapOvr>
    <a:masterClrMapping/>
  </p:clrMapOvr>
</p:sld>
</file>

<file path=ppt/slides/slide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D11691-4AF7-7E6E-D0AD-2B72FD0E2B5A}"/>
              </a:ext>
            </a:extLst>
          </p:cNvPr>
          <p:cNvSpPr>
            <a:spLocks noGrp="1"/>
          </p:cNvSpPr>
          <p:nvPr>
            <p:ph type="title"/>
          </p:nvPr>
        </p:nvSpPr>
        <p:spPr/>
        <p:txBody>
          <a:bodyPr>
            <a:normAutofit/>
          </a:bodyPr>
          <a:lstStyle/>
          <a:p>
            <a:pPr algn="ctr"/>
            <a:r>
              <a:rPr lang="en-US" sz="7900" b="1" dirty="0"/>
              <a:t>mental health</a:t>
            </a:r>
          </a:p>
        </p:txBody>
      </p:sp>
      <p:pic>
        <p:nvPicPr>
          <p:cNvPr id="4" name="Content Placeholder 3">
            <a:extLst>
              <a:ext uri="{FF2B5EF4-FFF2-40B4-BE49-F238E27FC236}">
                <a16:creationId xmlns:a16="http://schemas.microsoft.com/office/drawing/2014/main" id="{5E5877FF-54FA-0C29-EAB6-5D0851507F54}"/>
              </a:ext>
            </a:extLst>
          </p:cNvPr>
          <p:cNvPicPr>
            <a:picLocks noGrp="1" noChangeAspect="1"/>
          </p:cNvPicPr>
          <p:nvPr>
            <p:ph idx="1"/>
          </p:nvPr>
        </p:nvPicPr>
        <p:blipFill>
          <a:blip r:embed="rId2"/>
          <a:stretch>
            <a:fillRect/>
          </a:stretch>
        </p:blipFill>
        <p:spPr>
          <a:xfrm>
            <a:off x="1391479" y="2364611"/>
            <a:ext cx="9409042" cy="3934915"/>
          </a:xfrm>
          <a:prstGeom prst="rect">
            <a:avLst/>
          </a:prstGeom>
        </p:spPr>
      </p:pic>
    </p:spTree>
    <p:extLst>
      <p:ext uri="{BB962C8B-B14F-4D97-AF65-F5344CB8AC3E}">
        <p14:creationId xmlns:p14="http://schemas.microsoft.com/office/powerpoint/2010/main" val="1141168561"/>
      </p:ext>
    </p:extLst>
  </p:cSld>
  <p:clrMapOvr>
    <a:masterClrMapping/>
  </p:clrMapOvr>
</p:sld>
</file>

<file path=ppt/slides/slide3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75B34D-905C-21A5-2359-5348F8A6375F}"/>
              </a:ext>
            </a:extLst>
          </p:cNvPr>
          <p:cNvSpPr>
            <a:spLocks noGrp="1"/>
          </p:cNvSpPr>
          <p:nvPr>
            <p:ph type="title"/>
          </p:nvPr>
        </p:nvSpPr>
        <p:spPr>
          <a:xfrm>
            <a:off x="1066800" y="2223742"/>
            <a:ext cx="10515600" cy="1325563"/>
          </a:xfrm>
        </p:spPr>
        <p:txBody>
          <a:bodyPr>
            <a:noAutofit/>
          </a:bodyPr>
          <a:lstStyle/>
          <a:p>
            <a:r>
              <a:rPr lang="en-US" sz="7900" b="1" dirty="0"/>
              <a:t>parental</a:t>
            </a:r>
            <a:br>
              <a:rPr lang="en-US" sz="7900" b="1" dirty="0"/>
            </a:br>
            <a:r>
              <a:rPr lang="en-US" sz="7900" b="1" dirty="0"/>
              <a:t>controls</a:t>
            </a:r>
          </a:p>
        </p:txBody>
      </p:sp>
      <p:pic>
        <p:nvPicPr>
          <p:cNvPr id="4" name="Content Placeholder 3">
            <a:extLst>
              <a:ext uri="{FF2B5EF4-FFF2-40B4-BE49-F238E27FC236}">
                <a16:creationId xmlns:a16="http://schemas.microsoft.com/office/drawing/2014/main" id="{2B90AE21-5A01-A0E7-55F0-0E63AC2393D7}"/>
              </a:ext>
            </a:extLst>
          </p:cNvPr>
          <p:cNvPicPr>
            <a:picLocks noGrp="1" noChangeAspect="1"/>
          </p:cNvPicPr>
          <p:nvPr>
            <p:ph idx="1"/>
          </p:nvPr>
        </p:nvPicPr>
        <p:blipFill>
          <a:blip r:embed="rId2"/>
          <a:stretch>
            <a:fillRect/>
          </a:stretch>
        </p:blipFill>
        <p:spPr>
          <a:xfrm>
            <a:off x="5940806" y="265734"/>
            <a:ext cx="5320228" cy="5842399"/>
          </a:xfrm>
          <a:prstGeom prst="rect">
            <a:avLst/>
          </a:prstGeom>
        </p:spPr>
      </p:pic>
    </p:spTree>
    <p:extLst>
      <p:ext uri="{BB962C8B-B14F-4D97-AF65-F5344CB8AC3E}">
        <p14:creationId xmlns:p14="http://schemas.microsoft.com/office/powerpoint/2010/main" val="1274085626"/>
      </p:ext>
    </p:extLst>
  </p:cSld>
  <p:clrMapOvr>
    <a:masterClrMapping/>
  </p:clrMapOvr>
</p:sld>
</file>

<file path=ppt/slides/slide3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5D9E5-F862-58B8-3F63-451C554E5359}"/>
              </a:ext>
            </a:extLst>
          </p:cNvPr>
          <p:cNvSpPr>
            <a:spLocks noGrp="1"/>
          </p:cNvSpPr>
          <p:nvPr>
            <p:ph type="title"/>
          </p:nvPr>
        </p:nvSpPr>
        <p:spPr/>
        <p:txBody>
          <a:bodyPr>
            <a:normAutofit/>
          </a:bodyPr>
          <a:lstStyle/>
          <a:p>
            <a:pPr algn="ctr"/>
            <a:r>
              <a:rPr lang="en-US" sz="7900" b="1" dirty="0"/>
              <a:t>screen time</a:t>
            </a:r>
          </a:p>
        </p:txBody>
      </p:sp>
      <p:pic>
        <p:nvPicPr>
          <p:cNvPr id="4" name="Content Placeholder 3">
            <a:extLst>
              <a:ext uri="{FF2B5EF4-FFF2-40B4-BE49-F238E27FC236}">
                <a16:creationId xmlns:a16="http://schemas.microsoft.com/office/drawing/2014/main" id="{C36E4F92-1CD0-0E7E-242F-74FB4D17CC49}"/>
              </a:ext>
            </a:extLst>
          </p:cNvPr>
          <p:cNvPicPr>
            <a:picLocks noGrp="1" noChangeAspect="1"/>
          </p:cNvPicPr>
          <p:nvPr>
            <p:ph idx="1"/>
          </p:nvPr>
        </p:nvPicPr>
        <p:blipFill>
          <a:blip r:embed="rId2"/>
          <a:stretch>
            <a:fillRect/>
          </a:stretch>
        </p:blipFill>
        <p:spPr>
          <a:xfrm>
            <a:off x="2327349" y="1605195"/>
            <a:ext cx="7244034" cy="4994388"/>
          </a:xfrm>
          <a:prstGeom prst="rect">
            <a:avLst/>
          </a:prstGeom>
        </p:spPr>
      </p:pic>
    </p:spTree>
    <p:extLst>
      <p:ext uri="{BB962C8B-B14F-4D97-AF65-F5344CB8AC3E}">
        <p14:creationId xmlns:p14="http://schemas.microsoft.com/office/powerpoint/2010/main" val="2104614205"/>
      </p:ext>
    </p:extLst>
  </p:cSld>
  <p:clrMapOvr>
    <a:masterClrMapping/>
  </p:clrMapOvr>
</p:sld>
</file>

<file path=ppt/slides/slide3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9A9900-9821-752B-AC31-A6096D85EDC5}"/>
              </a:ext>
            </a:extLst>
          </p:cNvPr>
          <p:cNvSpPr>
            <a:spLocks noGrp="1"/>
          </p:cNvSpPr>
          <p:nvPr>
            <p:ph type="title"/>
          </p:nvPr>
        </p:nvSpPr>
        <p:spPr>
          <a:xfrm>
            <a:off x="838200" y="2024959"/>
            <a:ext cx="10515600" cy="1325563"/>
          </a:xfrm>
        </p:spPr>
        <p:txBody>
          <a:bodyPr>
            <a:normAutofit/>
          </a:bodyPr>
          <a:lstStyle/>
          <a:p>
            <a:r>
              <a:rPr lang="en-US" sz="7900" b="1" dirty="0"/>
              <a:t>advise</a:t>
            </a:r>
          </a:p>
        </p:txBody>
      </p:sp>
      <p:pic>
        <p:nvPicPr>
          <p:cNvPr id="5" name="Content Placeholder 4" descr="A person sitting at a table talking to a person&#10;&#10;AI-generated content may be incorrect.">
            <a:extLst>
              <a:ext uri="{FF2B5EF4-FFF2-40B4-BE49-F238E27FC236}">
                <a16:creationId xmlns:a16="http://schemas.microsoft.com/office/drawing/2014/main" id="{F5F133AB-A2EA-05F5-5FE9-9C5E48BEE850}"/>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4390795" y="502964"/>
            <a:ext cx="7297623" cy="5852071"/>
          </a:xfrm>
        </p:spPr>
      </p:pic>
    </p:spTree>
    <p:extLst>
      <p:ext uri="{BB962C8B-B14F-4D97-AF65-F5344CB8AC3E}">
        <p14:creationId xmlns:p14="http://schemas.microsoft.com/office/powerpoint/2010/main" val="1631078718"/>
      </p:ext>
    </p:extLst>
  </p:cSld>
  <p:clrMapOvr>
    <a:masterClrMapping/>
  </p:clrMapOvr>
</p:sld>
</file>

<file path=ppt/slides/slide3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DB9F5CFB-C034-BF38-E3BB-E706FE525EB6}"/>
              </a:ext>
            </a:extLst>
          </p:cNvPr>
          <p:cNvPicPr>
            <a:picLocks noGrp="1" noChangeAspect="1"/>
          </p:cNvPicPr>
          <p:nvPr>
            <p:ph idx="1"/>
          </p:nvPr>
        </p:nvPicPr>
        <p:blipFill>
          <a:blip r:embed="rId2"/>
          <a:stretch>
            <a:fillRect/>
          </a:stretch>
        </p:blipFill>
        <p:spPr>
          <a:xfrm>
            <a:off x="347871" y="465791"/>
            <a:ext cx="6314518" cy="5926417"/>
          </a:xfrm>
          <a:prstGeom prst="rect">
            <a:avLst/>
          </a:prstGeom>
        </p:spPr>
      </p:pic>
      <p:sp>
        <p:nvSpPr>
          <p:cNvPr id="2" name="Title 1">
            <a:extLst>
              <a:ext uri="{FF2B5EF4-FFF2-40B4-BE49-F238E27FC236}">
                <a16:creationId xmlns:a16="http://schemas.microsoft.com/office/drawing/2014/main" id="{0D2BCB7F-2E20-7947-BDCC-F9013B6FFD4B}"/>
              </a:ext>
            </a:extLst>
          </p:cNvPr>
          <p:cNvSpPr>
            <a:spLocks noGrp="1"/>
          </p:cNvSpPr>
          <p:nvPr>
            <p:ph type="title"/>
          </p:nvPr>
        </p:nvSpPr>
        <p:spPr>
          <a:xfrm>
            <a:off x="6404114" y="1766542"/>
            <a:ext cx="5025887" cy="1325563"/>
          </a:xfrm>
        </p:spPr>
        <p:txBody>
          <a:bodyPr>
            <a:normAutofit/>
          </a:bodyPr>
          <a:lstStyle/>
          <a:p>
            <a:r>
              <a:rPr lang="en-US" sz="7900" b="1" dirty="0"/>
              <a:t>concerned</a:t>
            </a:r>
          </a:p>
        </p:txBody>
      </p:sp>
    </p:spTree>
    <p:extLst>
      <p:ext uri="{BB962C8B-B14F-4D97-AF65-F5344CB8AC3E}">
        <p14:creationId xmlns:p14="http://schemas.microsoft.com/office/powerpoint/2010/main" val="2651648731"/>
      </p:ext>
    </p:extLst>
  </p:cSld>
  <p:clrMapOvr>
    <a:masterClrMapping/>
  </p:clrMapOvr>
</p:sld>
</file>

<file path=ppt/slides/slide3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D33E4-CA6F-2E26-D3C8-F23CB880EE57}"/>
              </a:ext>
            </a:extLst>
          </p:cNvPr>
          <p:cNvSpPr>
            <a:spLocks noGrp="1"/>
          </p:cNvSpPr>
          <p:nvPr>
            <p:ph type="title"/>
          </p:nvPr>
        </p:nvSpPr>
        <p:spPr/>
        <p:txBody>
          <a:bodyPr>
            <a:normAutofit/>
          </a:bodyPr>
          <a:lstStyle/>
          <a:p>
            <a:pPr algn="ctr"/>
            <a:r>
              <a:rPr lang="en-US" sz="7900" b="1" dirty="0"/>
              <a:t>strongly</a:t>
            </a:r>
          </a:p>
        </p:txBody>
      </p:sp>
      <p:pic>
        <p:nvPicPr>
          <p:cNvPr id="4" name="Content Placeholder 3">
            <a:extLst>
              <a:ext uri="{FF2B5EF4-FFF2-40B4-BE49-F238E27FC236}">
                <a16:creationId xmlns:a16="http://schemas.microsoft.com/office/drawing/2014/main" id="{B92D9FBB-079B-7678-ECC8-1255C98277A8}"/>
              </a:ext>
            </a:extLst>
          </p:cNvPr>
          <p:cNvPicPr>
            <a:picLocks noGrp="1" noChangeAspect="1"/>
          </p:cNvPicPr>
          <p:nvPr>
            <p:ph idx="1"/>
          </p:nvPr>
        </p:nvPicPr>
        <p:blipFill>
          <a:blip r:embed="rId2"/>
          <a:stretch>
            <a:fillRect/>
          </a:stretch>
        </p:blipFill>
        <p:spPr>
          <a:xfrm>
            <a:off x="1720426" y="1798983"/>
            <a:ext cx="8751148" cy="5197075"/>
          </a:xfrm>
          <a:prstGeom prst="rect">
            <a:avLst/>
          </a:prstGeom>
        </p:spPr>
      </p:pic>
    </p:spTree>
    <p:extLst>
      <p:ext uri="{BB962C8B-B14F-4D97-AF65-F5344CB8AC3E}">
        <p14:creationId xmlns:p14="http://schemas.microsoft.com/office/powerpoint/2010/main" val="3589634522"/>
      </p:ext>
    </p:extLst>
  </p:cSld>
  <p:clrMapOvr>
    <a:masterClrMapping/>
  </p:clrMapOvr>
</p:sld>
</file>

<file path=ppt/slides/slide3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498554CE-7D6F-0E17-670A-0D9EA3431BF2}"/>
              </a:ext>
            </a:extLst>
          </p:cNvPr>
          <p:cNvPicPr>
            <a:picLocks noGrp="1" noChangeAspect="1"/>
          </p:cNvPicPr>
          <p:nvPr>
            <p:ph idx="1"/>
          </p:nvPr>
        </p:nvPicPr>
        <p:blipFill>
          <a:blip r:embed="rId2"/>
          <a:stretch>
            <a:fillRect/>
          </a:stretch>
        </p:blipFill>
        <p:spPr>
          <a:xfrm>
            <a:off x="2107096" y="1381540"/>
            <a:ext cx="7249177" cy="5259680"/>
          </a:xfrm>
          <a:prstGeom prst="rect">
            <a:avLst/>
          </a:prstGeom>
        </p:spPr>
      </p:pic>
      <p:sp>
        <p:nvSpPr>
          <p:cNvPr id="2" name="Title 1">
            <a:extLst>
              <a:ext uri="{FF2B5EF4-FFF2-40B4-BE49-F238E27FC236}">
                <a16:creationId xmlns:a16="http://schemas.microsoft.com/office/drawing/2014/main" id="{44CA4406-EF24-091F-42EF-D674405F30CF}"/>
              </a:ext>
            </a:extLst>
          </p:cNvPr>
          <p:cNvSpPr>
            <a:spLocks noGrp="1"/>
          </p:cNvSpPr>
          <p:nvPr>
            <p:ph type="title"/>
          </p:nvPr>
        </p:nvSpPr>
        <p:spPr/>
        <p:txBody>
          <a:bodyPr>
            <a:normAutofit/>
          </a:bodyPr>
          <a:lstStyle/>
          <a:p>
            <a:pPr algn="ctr"/>
            <a:r>
              <a:rPr lang="en-US" sz="7900" b="1" dirty="0"/>
              <a:t>incredibly</a:t>
            </a:r>
          </a:p>
        </p:txBody>
      </p:sp>
    </p:spTree>
    <p:extLst>
      <p:ext uri="{BB962C8B-B14F-4D97-AF65-F5344CB8AC3E}">
        <p14:creationId xmlns:p14="http://schemas.microsoft.com/office/powerpoint/2010/main" val="3645126800"/>
      </p:ext>
    </p:extLst>
  </p:cSld>
  <p:clrMapOvr>
    <a:masterClrMapping/>
  </p:clrMapOvr>
</p:sld>
</file>

<file path=ppt/slides/slide3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A68527-0110-C9DC-D06D-F5ABB601D9D9}"/>
              </a:ext>
            </a:extLst>
          </p:cNvPr>
          <p:cNvSpPr>
            <a:spLocks noGrp="1"/>
          </p:cNvSpPr>
          <p:nvPr>
            <p:ph type="title"/>
          </p:nvPr>
        </p:nvSpPr>
        <p:spPr>
          <a:xfrm>
            <a:off x="924339" y="2492099"/>
            <a:ext cx="10515600" cy="1325563"/>
          </a:xfrm>
        </p:spPr>
        <p:txBody>
          <a:bodyPr>
            <a:normAutofit fontScale="90000"/>
          </a:bodyPr>
          <a:lstStyle/>
          <a:p>
            <a:r>
              <a:rPr lang="en-US" sz="7900" b="1" dirty="0"/>
              <a:t>to keep</a:t>
            </a:r>
            <a:br>
              <a:rPr lang="en-US" sz="7900" b="1" dirty="0"/>
            </a:br>
            <a:r>
              <a:rPr lang="en-US" sz="7900" b="1" dirty="0"/>
              <a:t>an eye on</a:t>
            </a:r>
          </a:p>
        </p:txBody>
      </p:sp>
      <p:pic>
        <p:nvPicPr>
          <p:cNvPr id="4" name="Content Placeholder 3">
            <a:extLst>
              <a:ext uri="{FF2B5EF4-FFF2-40B4-BE49-F238E27FC236}">
                <a16:creationId xmlns:a16="http://schemas.microsoft.com/office/drawing/2014/main" id="{B5E75CD7-FEC0-8441-AE10-87FF123647FF}"/>
              </a:ext>
            </a:extLst>
          </p:cNvPr>
          <p:cNvPicPr>
            <a:picLocks noGrp="1" noChangeAspect="1"/>
          </p:cNvPicPr>
          <p:nvPr>
            <p:ph idx="1"/>
          </p:nvPr>
        </p:nvPicPr>
        <p:blipFill>
          <a:blip r:embed="rId2"/>
          <a:stretch>
            <a:fillRect/>
          </a:stretch>
        </p:blipFill>
        <p:spPr>
          <a:xfrm>
            <a:off x="5367130" y="222522"/>
            <a:ext cx="6281531" cy="6270353"/>
          </a:xfrm>
          <a:prstGeom prst="rect">
            <a:avLst/>
          </a:prstGeom>
        </p:spPr>
      </p:pic>
    </p:spTree>
    <p:extLst>
      <p:ext uri="{BB962C8B-B14F-4D97-AF65-F5344CB8AC3E}">
        <p14:creationId xmlns:p14="http://schemas.microsoft.com/office/powerpoint/2010/main" val="534889014"/>
      </p:ext>
    </p:extLst>
  </p:cSld>
  <p:clrMapOvr>
    <a:masterClrMapping/>
  </p:clrMapOvr>
</p:sld>
</file>

<file path=ppt/slides/slide38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9B2CD0-B05B-24F4-4DDD-100E1AD70A5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FEC760B-2444-E278-9CB8-6B2B8C5AF3FA}"/>
              </a:ext>
            </a:extLst>
          </p:cNvPr>
          <p:cNvSpPr>
            <a:spLocks noGrp="1"/>
          </p:cNvSpPr>
          <p:nvPr>
            <p:ph type="title"/>
          </p:nvPr>
        </p:nvSpPr>
        <p:spPr>
          <a:xfrm>
            <a:off x="1015035" y="2103437"/>
            <a:ext cx="10746971" cy="1325563"/>
          </a:xfrm>
        </p:spPr>
        <p:txBody>
          <a:bodyPr>
            <a:noAutofit/>
          </a:bodyPr>
          <a:lstStyle/>
          <a:p>
            <a:r>
              <a:rPr lang="en-US" sz="5000" b="1" dirty="0"/>
              <a:t>A:Why are you concerned about kids having too much screen time?</a:t>
            </a:r>
            <a:br>
              <a:rPr lang="en-US" sz="5000" b="1" dirty="0"/>
            </a:br>
            <a:br>
              <a:rPr lang="en-US" sz="5000" b="1" dirty="0"/>
            </a:br>
            <a:r>
              <a:rPr lang="en-US" sz="5000" b="1" dirty="0">
                <a:solidFill>
                  <a:srgbClr val="FF0000"/>
                </a:solidFill>
              </a:rPr>
              <a:t>B: It can lead to </a:t>
            </a:r>
            <a:r>
              <a:rPr lang="en-US" sz="5000" b="1" u="sng" dirty="0">
                <a:solidFill>
                  <a:srgbClr val="FF0000"/>
                </a:solidFill>
              </a:rPr>
              <a:t>depression</a:t>
            </a:r>
            <a:r>
              <a:rPr lang="en-US" sz="5000" b="1" dirty="0">
                <a:solidFill>
                  <a:srgbClr val="FF0000"/>
                </a:solidFill>
              </a:rPr>
              <a:t>.</a:t>
            </a:r>
          </a:p>
        </p:txBody>
      </p:sp>
      <p:pic>
        <p:nvPicPr>
          <p:cNvPr id="4" name="Picture 3">
            <a:extLst>
              <a:ext uri="{FF2B5EF4-FFF2-40B4-BE49-F238E27FC236}">
                <a16:creationId xmlns:a16="http://schemas.microsoft.com/office/drawing/2014/main" id="{9D913A93-38B7-78E8-7026-236423DA7A77}"/>
              </a:ext>
            </a:extLst>
          </p:cNvPr>
          <p:cNvPicPr>
            <a:picLocks noChangeAspect="1"/>
          </p:cNvPicPr>
          <p:nvPr/>
        </p:nvPicPr>
        <p:blipFill>
          <a:blip r:embed="rId2"/>
          <a:stretch>
            <a:fillRect/>
          </a:stretch>
        </p:blipFill>
        <p:spPr>
          <a:xfrm>
            <a:off x="637835" y="5695663"/>
            <a:ext cx="4901609" cy="749873"/>
          </a:xfrm>
          <a:prstGeom prst="rect">
            <a:avLst/>
          </a:prstGeom>
        </p:spPr>
      </p:pic>
    </p:spTree>
    <p:extLst>
      <p:ext uri="{BB962C8B-B14F-4D97-AF65-F5344CB8AC3E}">
        <p14:creationId xmlns:p14="http://schemas.microsoft.com/office/powerpoint/2010/main" val="3913424329"/>
      </p:ext>
    </p:extLst>
  </p:cSld>
  <p:clrMapOvr>
    <a:masterClrMapping/>
  </p:clrMapOvr>
</p:sld>
</file>

<file path=ppt/slides/slide38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A7309D-2E0C-9CFF-F39B-E3F796D01B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6F3F536-37EE-2F1C-CB83-FC6D21C93A7B}"/>
              </a:ext>
            </a:extLst>
          </p:cNvPr>
          <p:cNvSpPr>
            <a:spLocks noGrp="1"/>
          </p:cNvSpPr>
          <p:nvPr>
            <p:ph type="title"/>
          </p:nvPr>
        </p:nvSpPr>
        <p:spPr>
          <a:xfrm>
            <a:off x="556592" y="2607193"/>
            <a:ext cx="11280913" cy="1325563"/>
          </a:xfrm>
        </p:spPr>
        <p:txBody>
          <a:bodyPr>
            <a:normAutofit fontScale="90000"/>
          </a:bodyPr>
          <a:lstStyle/>
          <a:p>
            <a:br>
              <a:rPr lang="en-US" sz="3800" b="1" dirty="0"/>
            </a:br>
            <a:r>
              <a:rPr lang="en-US" sz="3800" b="1" dirty="0"/>
              <a:t>Internet News Article:</a:t>
            </a:r>
            <a:br>
              <a:rPr lang="en-US" sz="3800" b="1" dirty="0"/>
            </a:br>
            <a:r>
              <a:rPr lang="en-US" sz="3800" b="1" dirty="0"/>
              <a:t>Today’s Mental Health Crisis</a:t>
            </a:r>
            <a:br>
              <a:rPr lang="en-US" sz="3800" b="1" dirty="0"/>
            </a:br>
            <a:br>
              <a:rPr lang="en-US" sz="3800" b="1" dirty="0"/>
            </a:br>
            <a:r>
              <a:rPr lang="en-US" sz="3800" b="1" dirty="0"/>
              <a:t>Young people are facing a mental health crisis like never before. Experts say that the increase in screen time and social media use by children and teenagers has led to much higher rates of anxiety and depression and problems with bullying in schools. A doctor at Neighbor City Hospital said that the problem is getting worse. “I’m incredibly concerned about the youth who are struggling with mental health problems,” Dr. Amanda Wilcox said. She also said that in her first few years as a doctor, she treated far fewer young people with depression than she has in the last ten years.</a:t>
            </a:r>
            <a:br>
              <a:rPr lang="en-US" sz="3800" b="1" dirty="0"/>
            </a:br>
            <a:r>
              <a:rPr lang="en-US" sz="3800" b="1" dirty="0"/>
              <a:t/>
            </a:r>
            <a:endParaRPr lang="en-US" sz="3800" b="1" dirty="0">
              <a:solidFill>
                <a:srgbClr val="FF0000"/>
              </a:solidFill>
            </a:endParaRPr>
          </a:p>
        </p:txBody>
      </p:sp>
      <p:sp>
        <p:nvSpPr>
          <p:cNvPr id="6" name="TextBox 5">
            <a:extLst>
              <a:ext uri="{FF2B5EF4-FFF2-40B4-BE49-F238E27FC236}">
                <a16:creationId xmlns:a16="http://schemas.microsoft.com/office/drawing/2014/main" id="{9C946171-5A03-9491-D2DE-7402D23F79FE}"/>
              </a:ext>
            </a:extLst>
          </p:cNvPr>
          <p:cNvSpPr txBox="1"/>
          <p:nvPr/>
        </p:nvSpPr>
        <p:spPr>
          <a:xfrm>
            <a:off x="9377459" y="327328"/>
            <a:ext cx="2611120" cy="523220"/>
          </a:xfrm>
          <a:prstGeom prst="rect">
            <a:avLst/>
          </a:prstGeom>
          <a:noFill/>
        </p:spPr>
        <p:txBody>
          <a:bodyPr wrap="square" rtlCol="0">
            <a:spAutoFit/>
          </a:bodyPr>
          <a:lstStyle/>
          <a:p>
            <a:r>
              <a:rPr lang="en-US" sz="2800" dirty="0"/>
              <a:t>Reading, Part 1</a:t>
            </a:r>
          </a:p>
        </p:txBody>
      </p:sp>
    </p:spTree>
    <p:extLst>
      <p:ext uri="{BB962C8B-B14F-4D97-AF65-F5344CB8AC3E}">
        <p14:creationId xmlns:p14="http://schemas.microsoft.com/office/powerpoint/2010/main" val="2271001392"/>
      </p:ext>
    </p:extLst>
  </p:cSld>
  <p:clrMapOvr>
    <a:masterClrMapping/>
  </p:clrMapOvr>
</p:sld>
</file>

<file path=ppt/slides/slide38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EA9082-72D7-B2B0-7545-23E2E57AD86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9130EB7-B289-961C-BD87-7DE9E3379997}"/>
              </a:ext>
            </a:extLst>
          </p:cNvPr>
          <p:cNvSpPr>
            <a:spLocks noGrp="1"/>
          </p:cNvSpPr>
          <p:nvPr>
            <p:ph type="title"/>
          </p:nvPr>
        </p:nvSpPr>
        <p:spPr>
          <a:xfrm>
            <a:off x="604630" y="3024637"/>
            <a:ext cx="10982739" cy="1325563"/>
          </a:xfrm>
        </p:spPr>
        <p:txBody>
          <a:bodyPr>
            <a:normAutofit fontScale="90000"/>
          </a:bodyPr>
          <a:lstStyle/>
          <a:p>
            <a:r>
              <a:rPr lang="en-US" sz="3800" b="1" dirty="0"/>
              <a:t>However, there is hope, even for young people who are struggling. Many experts strongly advise parents to take these steps:</a:t>
            </a:r>
            <a:br>
              <a:rPr lang="en-US" sz="3800" b="1" dirty="0"/>
            </a:br>
            <a:r>
              <a:rPr lang="en-US" sz="3800" b="1" dirty="0"/>
              <a:t> • Delay allowing your child to use social media until he or she is an older teenager. </a:t>
            </a:r>
            <a:br>
              <a:rPr lang="en-US" sz="3800" b="1" dirty="0"/>
            </a:br>
            <a:r>
              <a:rPr lang="en-US" sz="3800" b="1" dirty="0"/>
              <a:t>• Use parental controls on all technology in your home.</a:t>
            </a:r>
            <a:br>
              <a:rPr lang="en-US" sz="3800" b="1" dirty="0"/>
            </a:br>
            <a:r>
              <a:rPr lang="en-US" sz="3800" b="1" dirty="0"/>
              <a:t> • Keep an eye on your child’s technology use. Don’t allow your child to use a cell phone, tablet, or computer alone in his or her room at night.</a:t>
            </a:r>
            <a:br>
              <a:rPr lang="en-US" sz="3800" b="1" dirty="0"/>
            </a:br>
            <a:r>
              <a:rPr lang="en-US" sz="3800" b="1" dirty="0"/>
              <a:t> • Have regular conversations with your child. Check on his or her mental health.</a:t>
            </a:r>
            <a:br>
              <a:rPr lang="en-US" sz="3800" b="1" dirty="0"/>
            </a:br>
            <a:r>
              <a:rPr lang="en-US" sz="3800" b="1" dirty="0"/>
              <a:t> • Help your child find activities to do that aren’t related to technology, like reading, cooking, sports, or other activities.</a:t>
            </a:r>
            <a:br>
              <a:rPr lang="en-US" sz="3800" b="1" dirty="0"/>
            </a:br>
            <a:br>
              <a:rPr lang="en-US" sz="3800" b="1" dirty="0"/>
            </a:br>
            <a:r>
              <a:rPr lang="en-US" sz="3800" b="1" dirty="0"/>
              <a:t/>
            </a:r>
            <a:endParaRPr lang="en-US" sz="3800" b="1" dirty="0">
              <a:solidFill>
                <a:srgbClr val="FF0000"/>
              </a:solidFill>
            </a:endParaRPr>
          </a:p>
        </p:txBody>
      </p:sp>
      <p:sp>
        <p:nvSpPr>
          <p:cNvPr id="6" name="TextBox 5">
            <a:extLst>
              <a:ext uri="{FF2B5EF4-FFF2-40B4-BE49-F238E27FC236}">
                <a16:creationId xmlns:a16="http://schemas.microsoft.com/office/drawing/2014/main" id="{2C10E334-6F9B-10C3-1551-2FD178DC6511}"/>
              </a:ext>
            </a:extLst>
          </p:cNvPr>
          <p:cNvSpPr txBox="1"/>
          <p:nvPr/>
        </p:nvSpPr>
        <p:spPr>
          <a:xfrm>
            <a:off x="4596737" y="6251050"/>
            <a:ext cx="2611120" cy="523220"/>
          </a:xfrm>
          <a:prstGeom prst="rect">
            <a:avLst/>
          </a:prstGeom>
          <a:noFill/>
        </p:spPr>
        <p:txBody>
          <a:bodyPr wrap="square" rtlCol="0">
            <a:spAutoFit/>
          </a:bodyPr>
          <a:lstStyle/>
          <a:p>
            <a:r>
              <a:rPr lang="en-US" sz="2800" dirty="0"/>
              <a:t>Reading, Part 2</a:t>
            </a:r>
          </a:p>
        </p:txBody>
      </p:sp>
    </p:spTree>
    <p:extLst>
      <p:ext uri="{BB962C8B-B14F-4D97-AF65-F5344CB8AC3E}">
        <p14:creationId xmlns:p14="http://schemas.microsoft.com/office/powerpoint/2010/main" val="2408129488"/>
      </p:ext>
    </p:extLst>
  </p:cSld>
  <p:clrMapOvr>
    <a:masterClrMapping/>
  </p:clrMapOvr>
</p:sld>
</file>

<file path=ppt/slides/slide39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BC95E4-378E-7176-B929-E6A735368EB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8D83994-C5E8-120B-0F28-FF9B3D75C33F}"/>
              </a:ext>
            </a:extLst>
          </p:cNvPr>
          <p:cNvSpPr>
            <a:spLocks noGrp="1"/>
          </p:cNvSpPr>
          <p:nvPr>
            <p:ph type="title"/>
          </p:nvPr>
        </p:nvSpPr>
        <p:spPr>
          <a:xfrm>
            <a:off x="763656" y="1812063"/>
            <a:ext cx="10982739" cy="1325563"/>
          </a:xfrm>
        </p:spPr>
        <p:txBody>
          <a:bodyPr>
            <a:normAutofit fontScale="90000"/>
          </a:bodyPr>
          <a:lstStyle/>
          <a:p>
            <a:r>
              <a:rPr lang="en-US" sz="3800" b="1" dirty="0"/>
              <a:t>Above all, it’s important to stay connected and not just through technology. Spend time together without screens and check in regularly. Time and care build the </a:t>
            </a:r>
            <a:br>
              <a:rPr lang="en-US" sz="3800" b="1" dirty="0"/>
            </a:br>
            <a:r>
              <a:rPr lang="en-US" sz="3800" b="1" dirty="0"/>
              <a:t>foundation for a strong relationship. </a:t>
            </a:r>
            <a:endParaRPr lang="en-US" sz="3800" b="1" dirty="0">
              <a:solidFill>
                <a:srgbClr val="FF0000"/>
              </a:solidFill>
            </a:endParaRPr>
          </a:p>
        </p:txBody>
      </p:sp>
      <p:sp>
        <p:nvSpPr>
          <p:cNvPr id="6" name="TextBox 5">
            <a:extLst>
              <a:ext uri="{FF2B5EF4-FFF2-40B4-BE49-F238E27FC236}">
                <a16:creationId xmlns:a16="http://schemas.microsoft.com/office/drawing/2014/main" id="{395E5ED8-1B71-4FCD-2B05-52FB63DC67E7}"/>
              </a:ext>
            </a:extLst>
          </p:cNvPr>
          <p:cNvSpPr txBox="1"/>
          <p:nvPr/>
        </p:nvSpPr>
        <p:spPr>
          <a:xfrm>
            <a:off x="4596737" y="6141719"/>
            <a:ext cx="2611120" cy="523220"/>
          </a:xfrm>
          <a:prstGeom prst="rect">
            <a:avLst/>
          </a:prstGeom>
          <a:noFill/>
        </p:spPr>
        <p:txBody>
          <a:bodyPr wrap="square" rtlCol="0">
            <a:spAutoFit/>
          </a:bodyPr>
          <a:lstStyle/>
          <a:p>
            <a:r>
              <a:rPr lang="en-US" sz="2800" dirty="0"/>
              <a:t>Reading, Part 3</a:t>
            </a:r>
          </a:p>
        </p:txBody>
      </p:sp>
    </p:spTree>
    <p:extLst>
      <p:ext uri="{BB962C8B-B14F-4D97-AF65-F5344CB8AC3E}">
        <p14:creationId xmlns:p14="http://schemas.microsoft.com/office/powerpoint/2010/main" val="3234209461"/>
      </p:ext>
    </p:extLst>
  </p:cSld>
  <p:clrMapOvr>
    <a:masterClrMapping/>
  </p:clrMapOvr>
</p:sld>
</file>

<file path=ppt/slides/slide3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0B4EC0-8C02-0E07-C37F-7E827FD9F34F}"/>
              </a:ext>
            </a:extLst>
          </p:cNvPr>
          <p:cNvSpPr>
            <a:spLocks noGrp="1"/>
          </p:cNvSpPr>
          <p:nvPr>
            <p:ph type="title"/>
          </p:nvPr>
        </p:nvSpPr>
        <p:spPr>
          <a:xfrm>
            <a:off x="748748" y="365125"/>
            <a:ext cx="10515600" cy="1325563"/>
          </a:xfrm>
        </p:spPr>
        <p:txBody>
          <a:bodyPr>
            <a:normAutofit fontScale="90000"/>
          </a:bodyPr>
          <a:lstStyle/>
          <a:p>
            <a:r>
              <a:rPr lang="en-US" sz="5000" b="1" dirty="0"/>
              <a:t>Lesson 24: Hang Up the Phone Right Now!</a:t>
            </a:r>
          </a:p>
        </p:txBody>
      </p:sp>
      <p:pic>
        <p:nvPicPr>
          <p:cNvPr id="35" name="Content Placeholder 34" descr="A cartoon of a person holding a remote to a person&#10;&#10;AI-generated content may be incorrect.">
            <a:extLst>
              <a:ext uri="{FF2B5EF4-FFF2-40B4-BE49-F238E27FC236}">
                <a16:creationId xmlns:a16="http://schemas.microsoft.com/office/drawing/2014/main" id="{45065338-D738-E38A-33C6-8E2B44987B7F}"/>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1043607" y="2002358"/>
            <a:ext cx="9690653" cy="4275288"/>
          </a:xfrm>
        </p:spPr>
      </p:pic>
    </p:spTree>
    <p:extLst>
      <p:ext uri="{BB962C8B-B14F-4D97-AF65-F5344CB8AC3E}">
        <p14:creationId xmlns:p14="http://schemas.microsoft.com/office/powerpoint/2010/main" val="2699428607"/>
      </p:ext>
    </p:extLst>
  </p:cSld>
  <p:clrMapOvr>
    <a:masterClrMapping/>
  </p:clrMapOvr>
</p:sld>
</file>

<file path=ppt/slides/slide3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AFCDB4-C7B8-C57D-3A9A-982EC1F95FD6}"/>
              </a:ext>
            </a:extLst>
          </p:cNvPr>
          <p:cNvSpPr>
            <a:spLocks noGrp="1"/>
          </p:cNvSpPr>
          <p:nvPr>
            <p:ph type="title"/>
          </p:nvPr>
        </p:nvSpPr>
        <p:spPr>
          <a:xfrm>
            <a:off x="1676400" y="2502038"/>
            <a:ext cx="10515600" cy="1325563"/>
          </a:xfrm>
        </p:spPr>
        <p:txBody>
          <a:bodyPr>
            <a:normAutofit/>
          </a:bodyPr>
          <a:lstStyle/>
          <a:p>
            <a:r>
              <a:rPr lang="en-US" sz="7900" b="1" dirty="0"/>
              <a:t>fraud</a:t>
            </a:r>
          </a:p>
        </p:txBody>
      </p:sp>
      <p:pic>
        <p:nvPicPr>
          <p:cNvPr id="4" name="Content Placeholder 3">
            <a:extLst>
              <a:ext uri="{FF2B5EF4-FFF2-40B4-BE49-F238E27FC236}">
                <a16:creationId xmlns:a16="http://schemas.microsoft.com/office/drawing/2014/main" id="{C14A8BB6-A177-18A7-5906-5FA682A32AE4}"/>
              </a:ext>
            </a:extLst>
          </p:cNvPr>
          <p:cNvPicPr>
            <a:picLocks noGrp="1" noChangeAspect="1"/>
          </p:cNvPicPr>
          <p:nvPr>
            <p:ph idx="1"/>
          </p:nvPr>
        </p:nvPicPr>
        <p:blipFill>
          <a:blip r:embed="rId2"/>
          <a:stretch>
            <a:fillRect/>
          </a:stretch>
        </p:blipFill>
        <p:spPr>
          <a:xfrm>
            <a:off x="5635487" y="368172"/>
            <a:ext cx="5426765" cy="6121655"/>
          </a:xfrm>
          <a:prstGeom prst="rect">
            <a:avLst/>
          </a:prstGeom>
        </p:spPr>
      </p:pic>
    </p:spTree>
    <p:extLst>
      <p:ext uri="{BB962C8B-B14F-4D97-AF65-F5344CB8AC3E}">
        <p14:creationId xmlns:p14="http://schemas.microsoft.com/office/powerpoint/2010/main" val="31779526"/>
      </p:ext>
    </p:extLst>
  </p:cSld>
  <p:clrMapOvr>
    <a:masterClrMapping/>
  </p:clrMapOvr>
</p:sld>
</file>

<file path=ppt/slides/slide3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365010-0226-F672-5458-10E1F2921151}"/>
              </a:ext>
            </a:extLst>
          </p:cNvPr>
          <p:cNvSpPr>
            <a:spLocks noGrp="1"/>
          </p:cNvSpPr>
          <p:nvPr>
            <p:ph type="title"/>
          </p:nvPr>
        </p:nvSpPr>
        <p:spPr>
          <a:xfrm>
            <a:off x="8362122" y="2472220"/>
            <a:ext cx="2420068" cy="1325563"/>
          </a:xfrm>
        </p:spPr>
        <p:txBody>
          <a:bodyPr>
            <a:normAutofit/>
          </a:bodyPr>
          <a:lstStyle/>
          <a:p>
            <a:r>
              <a:rPr lang="en-US" sz="7900" b="1" dirty="0"/>
              <a:t>PIN</a:t>
            </a:r>
          </a:p>
        </p:txBody>
      </p:sp>
      <p:pic>
        <p:nvPicPr>
          <p:cNvPr id="4" name="Content Placeholder 3">
            <a:extLst>
              <a:ext uri="{FF2B5EF4-FFF2-40B4-BE49-F238E27FC236}">
                <a16:creationId xmlns:a16="http://schemas.microsoft.com/office/drawing/2014/main" id="{DC40F5EA-76CF-358A-FB12-AD2C676B652D}"/>
              </a:ext>
            </a:extLst>
          </p:cNvPr>
          <p:cNvPicPr>
            <a:picLocks noGrp="1" noChangeAspect="1"/>
          </p:cNvPicPr>
          <p:nvPr>
            <p:ph idx="1"/>
          </p:nvPr>
        </p:nvPicPr>
        <p:blipFill>
          <a:blip r:embed="rId2"/>
          <a:stretch>
            <a:fillRect/>
          </a:stretch>
        </p:blipFill>
        <p:spPr>
          <a:xfrm>
            <a:off x="748746" y="637051"/>
            <a:ext cx="6308035" cy="5357123"/>
          </a:xfrm>
          <a:prstGeom prst="rect">
            <a:avLst/>
          </a:prstGeom>
        </p:spPr>
      </p:pic>
    </p:spTree>
    <p:extLst>
      <p:ext uri="{BB962C8B-B14F-4D97-AF65-F5344CB8AC3E}">
        <p14:creationId xmlns:p14="http://schemas.microsoft.com/office/powerpoint/2010/main" val="1070377908"/>
      </p:ext>
    </p:extLst>
  </p:cSld>
  <p:clrMapOvr>
    <a:masterClrMapping/>
  </p:clrMapOvr>
</p:sld>
</file>

<file path=ppt/slides/slide3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907E59-C777-F65B-FCF9-D76ED7BD3BB2}"/>
              </a:ext>
            </a:extLst>
          </p:cNvPr>
          <p:cNvSpPr>
            <a:spLocks noGrp="1"/>
          </p:cNvSpPr>
          <p:nvPr>
            <p:ph type="title"/>
          </p:nvPr>
        </p:nvSpPr>
        <p:spPr>
          <a:xfrm>
            <a:off x="7388087" y="2401611"/>
            <a:ext cx="3871181" cy="1325563"/>
          </a:xfrm>
        </p:spPr>
        <p:txBody>
          <a:bodyPr>
            <a:normAutofit fontScale="90000"/>
          </a:bodyPr>
          <a:lstStyle/>
          <a:p>
            <a:r>
              <a:rPr lang="en-US" sz="7900" b="1" dirty="0"/>
              <a:t>identity</a:t>
            </a:r>
            <a:br>
              <a:rPr lang="en-US" sz="7900" b="1" dirty="0"/>
            </a:br>
            <a:r>
              <a:rPr lang="en-US" sz="7900" b="1" dirty="0"/>
              <a:t>theft</a:t>
            </a:r>
          </a:p>
        </p:txBody>
      </p:sp>
      <p:pic>
        <p:nvPicPr>
          <p:cNvPr id="4" name="Content Placeholder 3">
            <a:extLst>
              <a:ext uri="{FF2B5EF4-FFF2-40B4-BE49-F238E27FC236}">
                <a16:creationId xmlns:a16="http://schemas.microsoft.com/office/drawing/2014/main" id="{28FB493B-9EF7-4472-5651-ECA7138FC15D}"/>
              </a:ext>
            </a:extLst>
          </p:cNvPr>
          <p:cNvPicPr>
            <a:picLocks noGrp="1" noChangeAspect="1"/>
          </p:cNvPicPr>
          <p:nvPr>
            <p:ph idx="1"/>
          </p:nvPr>
        </p:nvPicPr>
        <p:blipFill>
          <a:blip r:embed="rId2"/>
          <a:stretch>
            <a:fillRect/>
          </a:stretch>
        </p:blipFill>
        <p:spPr>
          <a:xfrm>
            <a:off x="1003853" y="307789"/>
            <a:ext cx="5377069" cy="6057300"/>
          </a:xfrm>
          <a:prstGeom prst="rect">
            <a:avLst/>
          </a:prstGeom>
        </p:spPr>
      </p:pic>
    </p:spTree>
    <p:extLst>
      <p:ext uri="{BB962C8B-B14F-4D97-AF65-F5344CB8AC3E}">
        <p14:creationId xmlns:p14="http://schemas.microsoft.com/office/powerpoint/2010/main" val="4039078732"/>
      </p:ext>
    </p:extLst>
  </p:cSld>
  <p:clrMapOvr>
    <a:masterClrMapping/>
  </p:clrMapOvr>
</p:sld>
</file>

<file path=ppt/slides/slide3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64747A-C45D-9962-B1D2-E789592F3748}"/>
              </a:ext>
            </a:extLst>
          </p:cNvPr>
          <p:cNvSpPr>
            <a:spLocks noGrp="1"/>
          </p:cNvSpPr>
          <p:nvPr>
            <p:ph type="title"/>
          </p:nvPr>
        </p:nvSpPr>
        <p:spPr/>
        <p:txBody>
          <a:bodyPr>
            <a:normAutofit/>
          </a:bodyPr>
          <a:lstStyle/>
          <a:p>
            <a:pPr algn="ctr"/>
            <a:r>
              <a:rPr lang="en-US" sz="7900" b="1" dirty="0"/>
              <a:t>maiden name</a:t>
            </a:r>
          </a:p>
        </p:txBody>
      </p:sp>
      <p:pic>
        <p:nvPicPr>
          <p:cNvPr id="4" name="Content Placeholder 3">
            <a:extLst>
              <a:ext uri="{FF2B5EF4-FFF2-40B4-BE49-F238E27FC236}">
                <a16:creationId xmlns:a16="http://schemas.microsoft.com/office/drawing/2014/main" id="{82952D2C-AD0F-DBAD-01F6-E8BD669A1C5A}"/>
              </a:ext>
            </a:extLst>
          </p:cNvPr>
          <p:cNvPicPr>
            <a:picLocks noGrp="1" noChangeAspect="1"/>
          </p:cNvPicPr>
          <p:nvPr>
            <p:ph idx="1"/>
          </p:nvPr>
        </p:nvPicPr>
        <p:blipFill>
          <a:blip r:embed="rId2"/>
          <a:stretch>
            <a:fillRect/>
          </a:stretch>
        </p:blipFill>
        <p:spPr>
          <a:xfrm>
            <a:off x="583095" y="1953846"/>
            <a:ext cx="11099567" cy="3810850"/>
          </a:xfrm>
          <a:prstGeom prst="rect">
            <a:avLst/>
          </a:prstGeom>
        </p:spPr>
      </p:pic>
    </p:spTree>
    <p:extLst>
      <p:ext uri="{BB962C8B-B14F-4D97-AF65-F5344CB8AC3E}">
        <p14:creationId xmlns:p14="http://schemas.microsoft.com/office/powerpoint/2010/main" val="3895326300"/>
      </p:ext>
    </p:extLst>
  </p:cSld>
  <p:clrMapOvr>
    <a:masterClrMapping/>
  </p:clrMapOvr>
</p:sld>
</file>

<file path=ppt/slides/slide3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86A59-B070-E596-69CD-CA30DAB34A3F}"/>
              </a:ext>
            </a:extLst>
          </p:cNvPr>
          <p:cNvSpPr>
            <a:spLocks noGrp="1"/>
          </p:cNvSpPr>
          <p:nvPr>
            <p:ph type="title"/>
          </p:nvPr>
        </p:nvSpPr>
        <p:spPr>
          <a:xfrm>
            <a:off x="609600" y="375064"/>
            <a:ext cx="10515600" cy="1325563"/>
          </a:xfrm>
        </p:spPr>
        <p:txBody>
          <a:bodyPr>
            <a:normAutofit/>
          </a:bodyPr>
          <a:lstStyle/>
          <a:p>
            <a:pPr algn="ctr"/>
            <a:r>
              <a:rPr lang="en-US" sz="7900" b="1" dirty="0"/>
              <a:t>security code</a:t>
            </a:r>
          </a:p>
        </p:txBody>
      </p:sp>
      <p:pic>
        <p:nvPicPr>
          <p:cNvPr id="4" name="Content Placeholder 3">
            <a:extLst>
              <a:ext uri="{FF2B5EF4-FFF2-40B4-BE49-F238E27FC236}">
                <a16:creationId xmlns:a16="http://schemas.microsoft.com/office/drawing/2014/main" id="{45FE3681-7F4A-D72B-0694-8CCAA03D1ABA}"/>
              </a:ext>
            </a:extLst>
          </p:cNvPr>
          <p:cNvPicPr>
            <a:picLocks noGrp="1" noChangeAspect="1"/>
          </p:cNvPicPr>
          <p:nvPr>
            <p:ph idx="1"/>
          </p:nvPr>
        </p:nvPicPr>
        <p:blipFill>
          <a:blip r:embed="rId2"/>
          <a:stretch>
            <a:fillRect/>
          </a:stretch>
        </p:blipFill>
        <p:spPr>
          <a:xfrm>
            <a:off x="2324100" y="1874234"/>
            <a:ext cx="7404652" cy="4875446"/>
          </a:xfrm>
          <a:prstGeom prst="rect">
            <a:avLst/>
          </a:prstGeom>
        </p:spPr>
      </p:pic>
    </p:spTree>
    <p:extLst>
      <p:ext uri="{BB962C8B-B14F-4D97-AF65-F5344CB8AC3E}">
        <p14:creationId xmlns:p14="http://schemas.microsoft.com/office/powerpoint/2010/main" val="2017245190"/>
      </p:ext>
    </p:extLst>
  </p:cSld>
  <p:clrMapOvr>
    <a:masterClrMapping/>
  </p:clrMapOvr>
</p:sld>
</file>

<file path=ppt/slides/slide3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9E30A8-884E-9FBC-56EB-BD3247172A34}"/>
              </a:ext>
            </a:extLst>
          </p:cNvPr>
          <p:cNvSpPr>
            <a:spLocks noGrp="1"/>
          </p:cNvSpPr>
          <p:nvPr>
            <p:ph type="title"/>
          </p:nvPr>
        </p:nvSpPr>
        <p:spPr/>
        <p:txBody>
          <a:bodyPr>
            <a:normAutofit/>
          </a:bodyPr>
          <a:lstStyle/>
          <a:p>
            <a:r>
              <a:rPr lang="en-US" sz="7900" b="1" dirty="0"/>
              <a:t>Social Security number</a:t>
            </a:r>
          </a:p>
        </p:txBody>
      </p:sp>
      <p:pic>
        <p:nvPicPr>
          <p:cNvPr id="4" name="Content Placeholder 3">
            <a:extLst>
              <a:ext uri="{FF2B5EF4-FFF2-40B4-BE49-F238E27FC236}">
                <a16:creationId xmlns:a16="http://schemas.microsoft.com/office/drawing/2014/main" id="{48C5F227-AD62-62E6-6AE6-367136007226}"/>
              </a:ext>
            </a:extLst>
          </p:cNvPr>
          <p:cNvPicPr>
            <a:picLocks noGrp="1" noChangeAspect="1"/>
          </p:cNvPicPr>
          <p:nvPr>
            <p:ph idx="1"/>
          </p:nvPr>
        </p:nvPicPr>
        <p:blipFill>
          <a:blip r:embed="rId2"/>
          <a:stretch>
            <a:fillRect/>
          </a:stretch>
        </p:blipFill>
        <p:spPr>
          <a:xfrm>
            <a:off x="2256182" y="1690688"/>
            <a:ext cx="7374835" cy="5043992"/>
          </a:xfrm>
          <a:prstGeom prst="rect">
            <a:avLst/>
          </a:prstGeom>
        </p:spPr>
      </p:pic>
    </p:spTree>
    <p:extLst>
      <p:ext uri="{BB962C8B-B14F-4D97-AF65-F5344CB8AC3E}">
        <p14:creationId xmlns:p14="http://schemas.microsoft.com/office/powerpoint/2010/main" val="103149534"/>
      </p:ext>
    </p:extLst>
  </p:cSld>
  <p:clrMapOvr>
    <a:masterClrMapping/>
  </p:clrMapOvr>
</p:sld>
</file>

<file path=ppt/slides/slide3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7E29D20F-062C-D79E-B12D-21D008434D58}"/>
              </a:ext>
            </a:extLst>
          </p:cNvPr>
          <p:cNvPicPr>
            <a:picLocks noGrp="1" noChangeAspect="1"/>
          </p:cNvPicPr>
          <p:nvPr>
            <p:ph idx="1"/>
          </p:nvPr>
        </p:nvPicPr>
        <p:blipFill>
          <a:blip r:embed="rId2"/>
          <a:stretch>
            <a:fillRect/>
          </a:stretch>
        </p:blipFill>
        <p:spPr>
          <a:xfrm>
            <a:off x="1197457" y="163201"/>
            <a:ext cx="5751869" cy="6202017"/>
          </a:xfrm>
          <a:prstGeom prst="rect">
            <a:avLst/>
          </a:prstGeom>
        </p:spPr>
      </p:pic>
      <p:sp>
        <p:nvSpPr>
          <p:cNvPr id="2" name="Title 1">
            <a:extLst>
              <a:ext uri="{FF2B5EF4-FFF2-40B4-BE49-F238E27FC236}">
                <a16:creationId xmlns:a16="http://schemas.microsoft.com/office/drawing/2014/main" id="{F317DE58-D207-C954-CDD2-BCFE76C36B47}"/>
              </a:ext>
            </a:extLst>
          </p:cNvPr>
          <p:cNvSpPr>
            <a:spLocks noGrp="1"/>
          </p:cNvSpPr>
          <p:nvPr>
            <p:ph type="title"/>
          </p:nvPr>
        </p:nvSpPr>
        <p:spPr>
          <a:xfrm>
            <a:off x="6692349" y="2766218"/>
            <a:ext cx="4302194" cy="1325563"/>
          </a:xfrm>
        </p:spPr>
        <p:txBody>
          <a:bodyPr>
            <a:normAutofit/>
          </a:bodyPr>
          <a:lstStyle/>
          <a:p>
            <a:r>
              <a:rPr lang="en-US" sz="7900" b="1" dirty="0"/>
              <a:t>confirm</a:t>
            </a:r>
          </a:p>
        </p:txBody>
      </p:sp>
    </p:spTree>
    <p:extLst>
      <p:ext uri="{BB962C8B-B14F-4D97-AF65-F5344CB8AC3E}">
        <p14:creationId xmlns:p14="http://schemas.microsoft.com/office/powerpoint/2010/main" val="4141877599"/>
      </p:ext>
    </p:extLst>
  </p:cSld>
  <p:clrMapOvr>
    <a:masterClrMapping/>
  </p:clrMapOvr>
</p:sld>
</file>

<file path=ppt/slides/slide3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A5223C-A9A1-AEB8-3A4E-8A6E394600CA}"/>
              </a:ext>
            </a:extLst>
          </p:cNvPr>
          <p:cNvSpPr>
            <a:spLocks noGrp="1"/>
          </p:cNvSpPr>
          <p:nvPr>
            <p:ph type="title"/>
          </p:nvPr>
        </p:nvSpPr>
        <p:spPr>
          <a:xfrm>
            <a:off x="5725692" y="2537618"/>
            <a:ext cx="5940287" cy="1325563"/>
          </a:xfrm>
        </p:spPr>
        <p:txBody>
          <a:bodyPr>
            <a:normAutofit/>
          </a:bodyPr>
          <a:lstStyle/>
          <a:p>
            <a:r>
              <a:rPr lang="en-US" sz="7900" b="1" dirty="0"/>
              <a:t>impersonate</a:t>
            </a:r>
          </a:p>
        </p:txBody>
      </p:sp>
      <p:pic>
        <p:nvPicPr>
          <p:cNvPr id="4" name="Content Placeholder 3">
            <a:extLst>
              <a:ext uri="{FF2B5EF4-FFF2-40B4-BE49-F238E27FC236}">
                <a16:creationId xmlns:a16="http://schemas.microsoft.com/office/drawing/2014/main" id="{EB85AA5D-EF24-B2DD-C34B-4A8EBA0CE3D2}"/>
              </a:ext>
            </a:extLst>
          </p:cNvPr>
          <p:cNvPicPr>
            <a:picLocks noGrp="1" noChangeAspect="1"/>
          </p:cNvPicPr>
          <p:nvPr>
            <p:ph idx="1"/>
          </p:nvPr>
        </p:nvPicPr>
        <p:blipFill>
          <a:blip r:embed="rId2"/>
          <a:stretch>
            <a:fillRect/>
          </a:stretch>
        </p:blipFill>
        <p:spPr>
          <a:xfrm>
            <a:off x="694986" y="306801"/>
            <a:ext cx="4417041" cy="6244396"/>
          </a:xfrm>
          <a:prstGeom prst="rect">
            <a:avLst/>
          </a:prstGeom>
        </p:spPr>
      </p:pic>
    </p:spTree>
    <p:extLst>
      <p:ext uri="{BB962C8B-B14F-4D97-AF65-F5344CB8AC3E}">
        <p14:creationId xmlns:p14="http://schemas.microsoft.com/office/powerpoint/2010/main" val="3269202425"/>
      </p:ext>
    </p:extLst>
  </p:cSld>
  <p:clrMapOvr>
    <a:masterClrMapping/>
  </p:clrMapOvr>
</p:sld>
</file>

<file path=ppt/slides/slide4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9EE801-2703-A1C3-F8E2-B492BF5A9AF6}"/>
              </a:ext>
            </a:extLst>
          </p:cNvPr>
          <p:cNvSpPr>
            <a:spLocks noGrp="1"/>
          </p:cNvSpPr>
          <p:nvPr>
            <p:ph type="title"/>
          </p:nvPr>
        </p:nvSpPr>
        <p:spPr>
          <a:xfrm>
            <a:off x="1755913" y="2412586"/>
            <a:ext cx="10515600" cy="1325563"/>
          </a:xfrm>
        </p:spPr>
        <p:txBody>
          <a:bodyPr>
            <a:normAutofit/>
          </a:bodyPr>
          <a:lstStyle/>
          <a:p>
            <a:r>
              <a:rPr lang="en-US" sz="7900" b="1" dirty="0"/>
              <a:t>shred</a:t>
            </a:r>
          </a:p>
        </p:txBody>
      </p:sp>
      <p:pic>
        <p:nvPicPr>
          <p:cNvPr id="4" name="Content Placeholder 3">
            <a:extLst>
              <a:ext uri="{FF2B5EF4-FFF2-40B4-BE49-F238E27FC236}">
                <a16:creationId xmlns:a16="http://schemas.microsoft.com/office/drawing/2014/main" id="{03DCBEF5-6710-C9C3-AE93-172D3A2DE045}"/>
              </a:ext>
            </a:extLst>
          </p:cNvPr>
          <p:cNvPicPr>
            <a:picLocks noGrp="1" noChangeAspect="1"/>
          </p:cNvPicPr>
          <p:nvPr>
            <p:ph idx="1"/>
          </p:nvPr>
        </p:nvPicPr>
        <p:blipFill>
          <a:blip r:embed="rId2"/>
          <a:stretch>
            <a:fillRect/>
          </a:stretch>
        </p:blipFill>
        <p:spPr>
          <a:xfrm>
            <a:off x="5761791" y="141846"/>
            <a:ext cx="4564965" cy="6716154"/>
          </a:xfrm>
          <a:prstGeom prst="rect">
            <a:avLst/>
          </a:prstGeom>
        </p:spPr>
      </p:pic>
    </p:spTree>
    <p:extLst>
      <p:ext uri="{BB962C8B-B14F-4D97-AF65-F5344CB8AC3E}">
        <p14:creationId xmlns:p14="http://schemas.microsoft.com/office/powerpoint/2010/main" val="2712064633"/>
      </p:ext>
    </p:extLst>
  </p:cSld>
  <p:clrMapOvr>
    <a:masterClrMapping/>
  </p:clrMapOvr>
</p:sld>
</file>

<file path=ppt/slides/slide4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DD234-2B8F-40AB-89F6-3202AB19C609}"/>
              </a:ext>
            </a:extLst>
          </p:cNvPr>
          <p:cNvSpPr>
            <a:spLocks noGrp="1"/>
          </p:cNvSpPr>
          <p:nvPr>
            <p:ph type="title"/>
          </p:nvPr>
        </p:nvSpPr>
        <p:spPr>
          <a:xfrm>
            <a:off x="1205948" y="2103437"/>
            <a:ext cx="10515600" cy="1325563"/>
          </a:xfrm>
        </p:spPr>
        <p:txBody>
          <a:bodyPr>
            <a:normAutofit/>
          </a:bodyPr>
          <a:lstStyle/>
          <a:p>
            <a:r>
              <a:rPr lang="en-US" sz="7900" b="1" dirty="0"/>
              <a:t>hang up</a:t>
            </a:r>
          </a:p>
        </p:txBody>
      </p:sp>
      <p:pic>
        <p:nvPicPr>
          <p:cNvPr id="4" name="Content Placeholder 3">
            <a:extLst>
              <a:ext uri="{FF2B5EF4-FFF2-40B4-BE49-F238E27FC236}">
                <a16:creationId xmlns:a16="http://schemas.microsoft.com/office/drawing/2014/main" id="{FD193DE0-CFCE-81EA-EEFA-F286269BF68B}"/>
              </a:ext>
            </a:extLst>
          </p:cNvPr>
          <p:cNvPicPr>
            <a:picLocks noGrp="1" noChangeAspect="1"/>
          </p:cNvPicPr>
          <p:nvPr>
            <p:ph idx="1"/>
          </p:nvPr>
        </p:nvPicPr>
        <p:blipFill>
          <a:blip r:embed="rId2"/>
          <a:stretch>
            <a:fillRect/>
          </a:stretch>
        </p:blipFill>
        <p:spPr>
          <a:xfrm>
            <a:off x="4671391" y="248479"/>
            <a:ext cx="6838121" cy="6071978"/>
          </a:xfrm>
          <a:prstGeom prst="rect">
            <a:avLst/>
          </a:prstGeom>
        </p:spPr>
      </p:pic>
    </p:spTree>
    <p:extLst>
      <p:ext uri="{BB962C8B-B14F-4D97-AF65-F5344CB8AC3E}">
        <p14:creationId xmlns:p14="http://schemas.microsoft.com/office/powerpoint/2010/main" val="859031137"/>
      </p:ext>
    </p:extLst>
  </p:cSld>
  <p:clrMapOvr>
    <a:masterClrMapping/>
  </p:clrMapOvr>
</p:sld>
</file>

<file path=ppt/slides/slide4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5116F-AC0B-5DCB-5135-0FDEE4B395A5}"/>
              </a:ext>
            </a:extLst>
          </p:cNvPr>
          <p:cNvSpPr>
            <a:spLocks noGrp="1"/>
          </p:cNvSpPr>
          <p:nvPr>
            <p:ph type="title"/>
          </p:nvPr>
        </p:nvSpPr>
        <p:spPr>
          <a:xfrm>
            <a:off x="7050156" y="2422525"/>
            <a:ext cx="4359965" cy="1325563"/>
          </a:xfrm>
        </p:spPr>
        <p:txBody>
          <a:bodyPr>
            <a:normAutofit/>
          </a:bodyPr>
          <a:lstStyle/>
          <a:p>
            <a:r>
              <a:rPr lang="en-US" sz="7900" b="1" dirty="0"/>
              <a:t>in private</a:t>
            </a:r>
          </a:p>
        </p:txBody>
      </p:sp>
      <p:pic>
        <p:nvPicPr>
          <p:cNvPr id="4" name="Content Placeholder 3">
            <a:extLst>
              <a:ext uri="{FF2B5EF4-FFF2-40B4-BE49-F238E27FC236}">
                <a16:creationId xmlns:a16="http://schemas.microsoft.com/office/drawing/2014/main" id="{8C8D18C9-95B1-3996-EDAC-36771C650DD2}"/>
              </a:ext>
            </a:extLst>
          </p:cNvPr>
          <p:cNvPicPr>
            <a:picLocks noGrp="1" noChangeAspect="1"/>
          </p:cNvPicPr>
          <p:nvPr>
            <p:ph idx="1"/>
          </p:nvPr>
        </p:nvPicPr>
        <p:blipFill>
          <a:blip r:embed="rId2"/>
          <a:stretch>
            <a:fillRect/>
          </a:stretch>
        </p:blipFill>
        <p:spPr>
          <a:xfrm>
            <a:off x="881270" y="810039"/>
            <a:ext cx="6034385" cy="5237921"/>
          </a:xfrm>
          <a:prstGeom prst="rect">
            <a:avLst/>
          </a:prstGeom>
        </p:spPr>
      </p:pic>
    </p:spTree>
    <p:extLst>
      <p:ext uri="{BB962C8B-B14F-4D97-AF65-F5344CB8AC3E}">
        <p14:creationId xmlns:p14="http://schemas.microsoft.com/office/powerpoint/2010/main" val="2378779503"/>
      </p:ext>
    </p:extLst>
  </p:cSld>
  <p:clrMapOvr>
    <a:masterClrMapping/>
  </p:clrMapOvr>
</p:sld>
</file>

<file path=ppt/slides/slide4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D55C0A-D287-03D5-4EE6-14DFDE2057E9}"/>
              </a:ext>
            </a:extLst>
          </p:cNvPr>
          <p:cNvSpPr>
            <a:spLocks noGrp="1"/>
          </p:cNvSpPr>
          <p:nvPr>
            <p:ph type="title"/>
          </p:nvPr>
        </p:nvSpPr>
        <p:spPr/>
        <p:txBody>
          <a:bodyPr>
            <a:normAutofit/>
          </a:bodyPr>
          <a:lstStyle/>
          <a:p>
            <a:pPr algn="ctr"/>
            <a:r>
              <a:rPr lang="en-US" sz="7900" b="1" dirty="0"/>
              <a:t>to bite/hold your tongue</a:t>
            </a:r>
          </a:p>
        </p:txBody>
      </p:sp>
      <p:pic>
        <p:nvPicPr>
          <p:cNvPr id="4" name="Content Placeholder 3">
            <a:extLst>
              <a:ext uri="{FF2B5EF4-FFF2-40B4-BE49-F238E27FC236}">
                <a16:creationId xmlns:a16="http://schemas.microsoft.com/office/drawing/2014/main" id="{8FFE5E1B-935E-073B-C711-201C6F88946D}"/>
              </a:ext>
            </a:extLst>
          </p:cNvPr>
          <p:cNvPicPr>
            <a:picLocks noGrp="1" noChangeAspect="1"/>
          </p:cNvPicPr>
          <p:nvPr>
            <p:ph idx="1"/>
          </p:nvPr>
        </p:nvPicPr>
        <p:blipFill>
          <a:blip r:embed="rId2"/>
          <a:stretch>
            <a:fillRect/>
          </a:stretch>
        </p:blipFill>
        <p:spPr>
          <a:xfrm>
            <a:off x="3947918" y="1798982"/>
            <a:ext cx="4084225" cy="4831929"/>
          </a:xfrm>
          <a:prstGeom prst="rect">
            <a:avLst/>
          </a:prstGeom>
        </p:spPr>
      </p:pic>
    </p:spTree>
    <p:extLst>
      <p:ext uri="{BB962C8B-B14F-4D97-AF65-F5344CB8AC3E}">
        <p14:creationId xmlns:p14="http://schemas.microsoft.com/office/powerpoint/2010/main" val="1071277450"/>
      </p:ext>
    </p:extLst>
  </p:cSld>
  <p:clrMapOvr>
    <a:masterClrMapping/>
  </p:clrMapOvr>
</p:sld>
</file>

<file path=ppt/slides/slide40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45CB1B-0C4A-729A-3A34-CA498A7547A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F7C255C-B52B-FC25-6927-E2FDA7A82891}"/>
              </a:ext>
            </a:extLst>
          </p:cNvPr>
          <p:cNvSpPr>
            <a:spLocks noGrp="1"/>
          </p:cNvSpPr>
          <p:nvPr>
            <p:ph type="title"/>
          </p:nvPr>
        </p:nvSpPr>
        <p:spPr>
          <a:xfrm>
            <a:off x="558322" y="2103437"/>
            <a:ext cx="11235232" cy="1325563"/>
          </a:xfrm>
        </p:spPr>
        <p:txBody>
          <a:bodyPr>
            <a:noAutofit/>
          </a:bodyPr>
          <a:lstStyle/>
          <a:p>
            <a:r>
              <a:rPr lang="en-US" sz="5000" b="1" dirty="0"/>
              <a:t>A:  What personal information do I need to protect?</a:t>
            </a:r>
            <a:br>
              <a:rPr lang="en-US" sz="5000" b="1" dirty="0"/>
            </a:br>
            <a:br>
              <a:rPr lang="en-US" sz="5000" b="1" dirty="0"/>
            </a:br>
            <a:r>
              <a:rPr lang="en-US" sz="5000" b="1" dirty="0">
                <a:solidFill>
                  <a:srgbClr val="FF0000"/>
                </a:solidFill>
              </a:rPr>
              <a:t>B: You should protect your </a:t>
            </a:r>
            <a:r>
              <a:rPr lang="en-US" sz="5000" b="1" u="sng" dirty="0">
                <a:solidFill>
                  <a:srgbClr val="FF0000"/>
                </a:solidFill>
              </a:rPr>
              <a:t>security code</a:t>
            </a:r>
            <a:r>
              <a:rPr lang="en-US" sz="5000" b="1" dirty="0">
                <a:solidFill>
                  <a:srgbClr val="FF0000"/>
                </a:solidFill>
              </a:rPr>
              <a:t>.</a:t>
            </a:r>
          </a:p>
        </p:txBody>
      </p:sp>
      <p:pic>
        <p:nvPicPr>
          <p:cNvPr id="4" name="Picture 3">
            <a:extLst>
              <a:ext uri="{FF2B5EF4-FFF2-40B4-BE49-F238E27FC236}">
                <a16:creationId xmlns:a16="http://schemas.microsoft.com/office/drawing/2014/main" id="{FACA0480-289D-97C1-DF35-775554D92529}"/>
              </a:ext>
            </a:extLst>
          </p:cNvPr>
          <p:cNvPicPr>
            <a:picLocks noChangeAspect="1"/>
          </p:cNvPicPr>
          <p:nvPr/>
        </p:nvPicPr>
        <p:blipFill>
          <a:blip r:embed="rId2"/>
          <a:stretch>
            <a:fillRect/>
          </a:stretch>
        </p:blipFill>
        <p:spPr>
          <a:xfrm>
            <a:off x="637835" y="5695663"/>
            <a:ext cx="4901609" cy="749873"/>
          </a:xfrm>
          <a:prstGeom prst="rect">
            <a:avLst/>
          </a:prstGeom>
        </p:spPr>
      </p:pic>
    </p:spTree>
    <p:extLst>
      <p:ext uri="{BB962C8B-B14F-4D97-AF65-F5344CB8AC3E}">
        <p14:creationId xmlns:p14="http://schemas.microsoft.com/office/powerpoint/2010/main" val="2143110588"/>
      </p:ext>
    </p:extLst>
  </p:cSld>
  <p:clrMapOvr>
    <a:masterClrMapping/>
  </p:clrMapOvr>
</p:sld>
</file>

<file path=ppt/slides/slide40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0D88BD-3A1A-C3BE-4DF0-5A57A7E3352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457A50-EB33-0034-46F5-906A7D3870EA}"/>
              </a:ext>
            </a:extLst>
          </p:cNvPr>
          <p:cNvSpPr>
            <a:spLocks noGrp="1"/>
          </p:cNvSpPr>
          <p:nvPr>
            <p:ph type="title"/>
          </p:nvPr>
        </p:nvSpPr>
        <p:spPr>
          <a:xfrm>
            <a:off x="604630" y="2020784"/>
            <a:ext cx="10982739" cy="1325563"/>
          </a:xfrm>
        </p:spPr>
        <p:txBody>
          <a:bodyPr>
            <a:normAutofit fontScale="90000"/>
          </a:bodyPr>
          <a:lstStyle/>
          <a:p>
            <a:br>
              <a:rPr lang="en-US" sz="3800" b="1" dirty="0"/>
            </a:br>
            <a:r>
              <a:rPr lang="en-US" sz="3800" b="1" dirty="0"/>
              <a:t>A: Hello?</a:t>
            </a:r>
            <a:br>
              <a:rPr lang="en-US" sz="3800" b="1" dirty="0"/>
            </a:br>
            <a:r>
              <a:rPr lang="en-US" sz="3800" b="1" dirty="0">
                <a:solidFill>
                  <a:srgbClr val="FF0000"/>
                </a:solidFill>
              </a:rPr>
              <a:t>B: Hi, this is Mark at your bank. I’m calling to confirm some information on your account.</a:t>
            </a:r>
            <a:br>
              <a:rPr lang="en-US" sz="3800" b="1" dirty="0">
                <a:solidFill>
                  <a:srgbClr val="FF0000"/>
                </a:solidFill>
              </a:rPr>
            </a:br>
            <a:r>
              <a:rPr lang="en-US" sz="3800" b="1" dirty="0"/>
              <a:t>A: Oh, okay. What do you need to know?</a:t>
            </a:r>
            <a:br>
              <a:rPr lang="en-US" sz="3800" b="1" dirty="0"/>
            </a:br>
            <a:r>
              <a:rPr lang="en-US" sz="3800" b="1" dirty="0">
                <a:solidFill>
                  <a:srgbClr val="FF0000"/>
                </a:solidFill>
              </a:rPr>
              <a:t>B: Could you please tell me your Social Security number again?</a:t>
            </a:r>
            <a:br>
              <a:rPr lang="en-US" sz="3800" b="1" dirty="0">
                <a:solidFill>
                  <a:srgbClr val="FF0000"/>
                </a:solidFill>
              </a:rPr>
            </a:br>
            <a:r>
              <a:rPr lang="en-US" sz="3800" b="1" dirty="0"/>
              <a:t>A: Yes, it’s 238</a:t>
            </a:r>
            <a:br>
              <a:rPr lang="en-US" sz="3800" b="1" dirty="0"/>
            </a:br>
            <a:r>
              <a:rPr lang="en-US" sz="3800" b="1" dirty="0">
                <a:solidFill>
                  <a:schemeClr val="tx2">
                    <a:lumMod val="75000"/>
                    <a:lumOff val="25000"/>
                  </a:schemeClr>
                </a:solidFill>
              </a:rPr>
              <a:t>C: Mom! What are you doing? Hold your tongue! Don’t say that on the phone!</a:t>
            </a:r>
            <a:br>
              <a:rPr lang="en-US" sz="3800" b="1" dirty="0">
                <a:solidFill>
                  <a:schemeClr val="tx2">
                    <a:lumMod val="75000"/>
                    <a:lumOff val="25000"/>
                  </a:schemeClr>
                </a:solidFill>
              </a:rPr>
            </a:br>
            <a:r>
              <a:rPr lang="en-US" sz="3800" b="1" dirty="0"/>
              <a:t>A: This man says he’s from my bank.</a:t>
            </a:r>
            <a:endParaRPr lang="en-US" sz="3800" b="1" dirty="0">
              <a:solidFill>
                <a:srgbClr val="FF0000"/>
              </a:solidFill>
            </a:endParaRPr>
          </a:p>
        </p:txBody>
      </p:sp>
      <p:sp>
        <p:nvSpPr>
          <p:cNvPr id="6" name="TextBox 5">
            <a:extLst>
              <a:ext uri="{FF2B5EF4-FFF2-40B4-BE49-F238E27FC236}">
                <a16:creationId xmlns:a16="http://schemas.microsoft.com/office/drawing/2014/main" id="{37A67F70-8247-FAD9-B8D1-8093402CFC6A}"/>
              </a:ext>
            </a:extLst>
          </p:cNvPr>
          <p:cNvSpPr txBox="1"/>
          <p:nvPr/>
        </p:nvSpPr>
        <p:spPr>
          <a:xfrm>
            <a:off x="859624" y="5923059"/>
            <a:ext cx="2611120" cy="523220"/>
          </a:xfrm>
          <a:prstGeom prst="rect">
            <a:avLst/>
          </a:prstGeom>
          <a:noFill/>
        </p:spPr>
        <p:txBody>
          <a:bodyPr wrap="square" rtlCol="0">
            <a:spAutoFit/>
          </a:bodyPr>
          <a:lstStyle/>
          <a:p>
            <a:r>
              <a:rPr lang="en-US" sz="2800" dirty="0"/>
              <a:t>Dialogue, Part 1</a:t>
            </a:r>
          </a:p>
        </p:txBody>
      </p:sp>
    </p:spTree>
    <p:extLst>
      <p:ext uri="{BB962C8B-B14F-4D97-AF65-F5344CB8AC3E}">
        <p14:creationId xmlns:p14="http://schemas.microsoft.com/office/powerpoint/2010/main" val="1181736854"/>
      </p:ext>
    </p:extLst>
  </p:cSld>
  <p:clrMapOvr>
    <a:masterClrMapping/>
  </p:clrMapOvr>
</p:sld>
</file>

<file path=ppt/slides/slide40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BF7B89-08C0-CCA8-6491-DDCD9E7E870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89B365C-AB8B-3C75-E3AE-82D375306463}"/>
              </a:ext>
            </a:extLst>
          </p:cNvPr>
          <p:cNvSpPr>
            <a:spLocks noGrp="1"/>
          </p:cNvSpPr>
          <p:nvPr>
            <p:ph type="title"/>
          </p:nvPr>
        </p:nvSpPr>
        <p:spPr>
          <a:xfrm>
            <a:off x="763657" y="2348775"/>
            <a:ext cx="10982739" cy="1325563"/>
          </a:xfrm>
        </p:spPr>
        <p:txBody>
          <a:bodyPr>
            <a:normAutofit fontScale="90000"/>
          </a:bodyPr>
          <a:lstStyle/>
          <a:p>
            <a:br>
              <a:rPr lang="en-US" sz="3800" b="1" dirty="0"/>
            </a:br>
            <a:r>
              <a:rPr lang="en-US" sz="3800" b="1" dirty="0">
                <a:solidFill>
                  <a:schemeClr val="tx2">
                    <a:lumMod val="75000"/>
                    <a:lumOff val="25000"/>
                  </a:schemeClr>
                </a:solidFill>
              </a:rPr>
              <a:t>C: No, he’s not. He’s just impersonating them. You should hang up the phone right now, or he’ll be stealing all of your personal information in no time.</a:t>
            </a:r>
            <a:br>
              <a:rPr lang="en-US" sz="3800" b="1" dirty="0">
                <a:solidFill>
                  <a:schemeClr val="tx2">
                    <a:lumMod val="75000"/>
                    <a:lumOff val="25000"/>
                  </a:schemeClr>
                </a:solidFill>
              </a:rPr>
            </a:br>
            <a:r>
              <a:rPr lang="en-US" sz="3800" b="1" dirty="0"/>
              <a:t>A: </a:t>
            </a:r>
            <a:r>
              <a:rPr lang="en-US" sz="3800" dirty="0"/>
              <a:t>[on the phone] </a:t>
            </a:r>
            <a:r>
              <a:rPr lang="en-US" sz="3800" b="1" dirty="0"/>
              <a:t>I’m not telling you anything! </a:t>
            </a:r>
            <a:r>
              <a:rPr lang="en-US" sz="3800" dirty="0"/>
              <a:t>[to C] </a:t>
            </a:r>
            <a:r>
              <a:rPr lang="en-US" sz="3800" b="1" dirty="0"/>
              <a:t>Okay, I hung up. How did you know it was fraud?</a:t>
            </a:r>
            <a:br>
              <a:rPr lang="en-US" sz="3800" b="1" dirty="0"/>
            </a:br>
            <a:r>
              <a:rPr lang="en-US" sz="3800" b="1" dirty="0">
                <a:solidFill>
                  <a:schemeClr val="tx2">
                    <a:lumMod val="75000"/>
                    <a:lumOff val="25000"/>
                  </a:schemeClr>
                </a:solidFill>
              </a:rPr>
              <a:t>C: Your bank will never call you to ask for your Social Security number. You know, I’ve been learning about identity theft lately. It’s a huge problem. People take your </a:t>
            </a:r>
            <a:br>
              <a:rPr lang="en-US" sz="3800" b="1" dirty="0">
                <a:solidFill>
                  <a:schemeClr val="tx2">
                    <a:lumMod val="75000"/>
                    <a:lumOff val="25000"/>
                  </a:schemeClr>
                </a:solidFill>
              </a:rPr>
            </a:br>
            <a:r>
              <a:rPr lang="en-US" sz="3800" b="1" dirty="0">
                <a:solidFill>
                  <a:schemeClr val="tx2">
                    <a:lumMod val="75000"/>
                    <a:lumOff val="25000"/>
                  </a:schemeClr>
                </a:solidFill>
              </a:rPr>
              <a:t>personal information and use it to get fake credit cards or loans in your name. </a:t>
            </a:r>
            <a:br>
              <a:rPr lang="en-US" sz="3800" b="1" dirty="0"/>
            </a:br>
            <a:endParaRPr lang="en-US" sz="3800" b="1" dirty="0">
              <a:solidFill>
                <a:srgbClr val="FF0000"/>
              </a:solidFill>
            </a:endParaRPr>
          </a:p>
        </p:txBody>
      </p:sp>
      <p:sp>
        <p:nvSpPr>
          <p:cNvPr id="6" name="TextBox 5">
            <a:extLst>
              <a:ext uri="{FF2B5EF4-FFF2-40B4-BE49-F238E27FC236}">
                <a16:creationId xmlns:a16="http://schemas.microsoft.com/office/drawing/2014/main" id="{8A2C7641-2847-086B-D9D4-6777A073D6D2}"/>
              </a:ext>
            </a:extLst>
          </p:cNvPr>
          <p:cNvSpPr txBox="1"/>
          <p:nvPr/>
        </p:nvSpPr>
        <p:spPr>
          <a:xfrm>
            <a:off x="839746" y="6052267"/>
            <a:ext cx="2611120" cy="523220"/>
          </a:xfrm>
          <a:prstGeom prst="rect">
            <a:avLst/>
          </a:prstGeom>
          <a:noFill/>
        </p:spPr>
        <p:txBody>
          <a:bodyPr wrap="square" rtlCol="0">
            <a:spAutoFit/>
          </a:bodyPr>
          <a:lstStyle/>
          <a:p>
            <a:r>
              <a:rPr lang="en-US" sz="2800" dirty="0"/>
              <a:t>Dialogue, Part 2</a:t>
            </a:r>
          </a:p>
        </p:txBody>
      </p:sp>
    </p:spTree>
    <p:extLst>
      <p:ext uri="{BB962C8B-B14F-4D97-AF65-F5344CB8AC3E}">
        <p14:creationId xmlns:p14="http://schemas.microsoft.com/office/powerpoint/2010/main" val="68128757"/>
      </p:ext>
    </p:extLst>
  </p:cSld>
  <p:clrMapOvr>
    <a:masterClrMapping/>
  </p:clrMapOvr>
</p:sld>
</file>

<file path=ppt/slides/slide40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C08A7A-4E42-C00D-C933-53EAC51B66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EC95934-B2DB-522D-8539-57CEB3A1130D}"/>
              </a:ext>
            </a:extLst>
          </p:cNvPr>
          <p:cNvSpPr>
            <a:spLocks noGrp="1"/>
          </p:cNvSpPr>
          <p:nvPr>
            <p:ph type="title"/>
          </p:nvPr>
        </p:nvSpPr>
        <p:spPr>
          <a:xfrm>
            <a:off x="767797" y="2441367"/>
            <a:ext cx="10656405" cy="1325563"/>
          </a:xfrm>
        </p:spPr>
        <p:txBody>
          <a:bodyPr>
            <a:normAutofit fontScale="90000"/>
          </a:bodyPr>
          <a:lstStyle/>
          <a:p>
            <a:br>
              <a:rPr lang="en-US" sz="3800" b="1" dirty="0"/>
            </a:br>
            <a:r>
              <a:rPr lang="en-US" sz="3800" b="1" dirty="0"/>
              <a:t>A: It’s so frustrating that people do these things. What else should I do to protect myself?</a:t>
            </a:r>
            <a:br>
              <a:rPr lang="en-US" sz="3800" b="1" dirty="0"/>
            </a:br>
            <a:r>
              <a:rPr lang="en-US" sz="3800" b="1" dirty="0">
                <a:solidFill>
                  <a:schemeClr val="tx2">
                    <a:lumMod val="75000"/>
                    <a:lumOff val="25000"/>
                  </a:schemeClr>
                </a:solidFill>
              </a:rPr>
              <a:t>C: You should never give someone your personal information on the phone if they call you. If you have to give it, you should go in person to the bank and give it in private. If someone does call you and you aren’t sure if it’s real, hang up and call their office back to find out if it was a real call.</a:t>
            </a:r>
            <a:br>
              <a:rPr lang="en-US" sz="3800" b="1" dirty="0">
                <a:solidFill>
                  <a:schemeClr val="tx2">
                    <a:lumMod val="75000"/>
                    <a:lumOff val="25000"/>
                  </a:schemeClr>
                </a:solidFill>
              </a:rPr>
            </a:br>
            <a:r>
              <a:rPr lang="en-US" sz="3800" b="1" dirty="0"/>
              <a:t>A: That’s a good idea. What other personal information do I need to protect?</a:t>
            </a:r>
            <a:br>
              <a:rPr lang="en-US" sz="3800" b="1" dirty="0"/>
            </a:br>
            <a:r>
              <a:rPr lang="en-US" sz="3800" b="1" dirty="0"/>
              <a:t/>
            </a:r>
            <a:endParaRPr lang="en-US" sz="3800" b="1" dirty="0">
              <a:solidFill>
                <a:srgbClr val="FF0000"/>
              </a:solidFill>
            </a:endParaRPr>
          </a:p>
        </p:txBody>
      </p:sp>
      <p:sp>
        <p:nvSpPr>
          <p:cNvPr id="6" name="TextBox 5">
            <a:extLst>
              <a:ext uri="{FF2B5EF4-FFF2-40B4-BE49-F238E27FC236}">
                <a16:creationId xmlns:a16="http://schemas.microsoft.com/office/drawing/2014/main" id="{47A7B519-E85E-C6F7-1629-98C2793F9CB0}"/>
              </a:ext>
            </a:extLst>
          </p:cNvPr>
          <p:cNvSpPr txBox="1"/>
          <p:nvPr/>
        </p:nvSpPr>
        <p:spPr>
          <a:xfrm>
            <a:off x="859624" y="5923059"/>
            <a:ext cx="2611120" cy="523220"/>
          </a:xfrm>
          <a:prstGeom prst="rect">
            <a:avLst/>
          </a:prstGeom>
          <a:noFill/>
        </p:spPr>
        <p:txBody>
          <a:bodyPr wrap="square" rtlCol="0">
            <a:spAutoFit/>
          </a:bodyPr>
          <a:lstStyle/>
          <a:p>
            <a:r>
              <a:rPr lang="en-US" sz="2800" dirty="0"/>
              <a:t>Dialogue, Part 3</a:t>
            </a:r>
          </a:p>
        </p:txBody>
      </p:sp>
    </p:spTree>
    <p:extLst>
      <p:ext uri="{BB962C8B-B14F-4D97-AF65-F5344CB8AC3E}">
        <p14:creationId xmlns:p14="http://schemas.microsoft.com/office/powerpoint/2010/main" val="3475396821"/>
      </p:ext>
    </p:extLst>
  </p:cSld>
  <p:clrMapOvr>
    <a:masterClrMapping/>
  </p:clrMapOvr>
</p:sld>
</file>

<file path=ppt/slides/slide40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275058-7CBC-C7EA-4836-0FC52D75B6B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E31EC3A-1133-84D6-BC28-558CCF597AEA}"/>
              </a:ext>
            </a:extLst>
          </p:cNvPr>
          <p:cNvSpPr>
            <a:spLocks noGrp="1"/>
          </p:cNvSpPr>
          <p:nvPr>
            <p:ph type="title"/>
          </p:nvPr>
        </p:nvSpPr>
        <p:spPr>
          <a:xfrm>
            <a:off x="379343" y="2182950"/>
            <a:ext cx="11433313" cy="1325563"/>
          </a:xfrm>
        </p:spPr>
        <p:txBody>
          <a:bodyPr>
            <a:normAutofit fontScale="90000"/>
          </a:bodyPr>
          <a:lstStyle/>
          <a:p>
            <a:br>
              <a:rPr lang="en-US" sz="3800" b="1" dirty="0"/>
            </a:br>
            <a:r>
              <a:rPr lang="en-US" sz="3800" b="1" dirty="0">
                <a:solidFill>
                  <a:schemeClr val="tx2">
                    <a:lumMod val="75000"/>
                    <a:lumOff val="25000"/>
                  </a:schemeClr>
                </a:solidFill>
              </a:rPr>
              <a:t>C: Don’t tell anyone your PIN for your debit card. Keep your birth certificate and Social Security card in a safe place. Don’t tell people your mother’s maiden name, either. That’s something that is often asked to confirm your identity. If you have documents that have your personal information on them, shred or burn them instead of throwing them in the trash. </a:t>
            </a:r>
            <a:br>
              <a:rPr lang="en-US" sz="3800" b="1" dirty="0">
                <a:solidFill>
                  <a:schemeClr val="tx2">
                    <a:lumMod val="75000"/>
                    <a:lumOff val="25000"/>
                  </a:schemeClr>
                </a:solidFill>
              </a:rPr>
            </a:br>
            <a:r>
              <a:rPr lang="en-US" sz="3800" b="1" dirty="0"/>
              <a:t>A: What about the security code on the back of my credit card?</a:t>
            </a:r>
            <a:br>
              <a:rPr lang="en-US" sz="3800" b="1" dirty="0"/>
            </a:br>
            <a:r>
              <a:rPr lang="en-US" sz="3800" b="1" dirty="0">
                <a:solidFill>
                  <a:schemeClr val="tx2">
                    <a:lumMod val="75000"/>
                    <a:lumOff val="25000"/>
                  </a:schemeClr>
                </a:solidFill>
              </a:rPr>
              <a:t>C: You might need to give that one when you’re buying something, but make sure it’s a real business and not a scam.</a:t>
            </a:r>
            <a:br>
              <a:rPr lang="en-US" sz="3800" b="1" dirty="0">
                <a:solidFill>
                  <a:schemeClr val="tx2">
                    <a:lumMod val="75000"/>
                    <a:lumOff val="25000"/>
                  </a:schemeClr>
                </a:solidFill>
              </a:rPr>
            </a:br>
            <a:r>
              <a:rPr lang="en-US" sz="3800" b="1" dirty="0"/>
              <a:t>A: Thank you for helping me. It’s a lot to learn!</a:t>
            </a:r>
            <a:endParaRPr lang="en-US" sz="3800" b="1" dirty="0">
              <a:solidFill>
                <a:srgbClr val="FF0000"/>
              </a:solidFill>
            </a:endParaRPr>
          </a:p>
        </p:txBody>
      </p:sp>
      <p:sp>
        <p:nvSpPr>
          <p:cNvPr id="6" name="TextBox 5">
            <a:extLst>
              <a:ext uri="{FF2B5EF4-FFF2-40B4-BE49-F238E27FC236}">
                <a16:creationId xmlns:a16="http://schemas.microsoft.com/office/drawing/2014/main" id="{90812E47-D904-7E6C-B884-C5DC57D18FC2}"/>
              </a:ext>
            </a:extLst>
          </p:cNvPr>
          <p:cNvSpPr txBox="1"/>
          <p:nvPr/>
        </p:nvSpPr>
        <p:spPr>
          <a:xfrm>
            <a:off x="859624" y="5923059"/>
            <a:ext cx="2611120" cy="523220"/>
          </a:xfrm>
          <a:prstGeom prst="rect">
            <a:avLst/>
          </a:prstGeom>
          <a:noFill/>
        </p:spPr>
        <p:txBody>
          <a:bodyPr wrap="square" rtlCol="0">
            <a:spAutoFit/>
          </a:bodyPr>
          <a:lstStyle/>
          <a:p>
            <a:r>
              <a:rPr lang="en-US" sz="2800" dirty="0"/>
              <a:t>Dialogue, Part 4</a:t>
            </a:r>
          </a:p>
        </p:txBody>
      </p:sp>
    </p:spTree>
    <p:extLst>
      <p:ext uri="{BB962C8B-B14F-4D97-AF65-F5344CB8AC3E}">
        <p14:creationId xmlns:p14="http://schemas.microsoft.com/office/powerpoint/2010/main" val="3180688470"/>
      </p:ext>
    </p:extLst>
  </p:cSld>
  <p:clrMapOvr>
    <a:masterClrMapping/>
  </p:clrMapOvr>
</p:sld>
</file>

<file path=ppt/slides/slide4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6A0613-3099-EEF2-AE88-D290D3F374F9}"/>
              </a:ext>
            </a:extLst>
          </p:cNvPr>
          <p:cNvSpPr>
            <a:spLocks noGrp="1"/>
          </p:cNvSpPr>
          <p:nvPr>
            <p:ph type="title"/>
          </p:nvPr>
        </p:nvSpPr>
        <p:spPr/>
        <p:txBody>
          <a:bodyPr>
            <a:normAutofit/>
          </a:bodyPr>
          <a:lstStyle/>
          <a:p>
            <a:pPr algn="ctr"/>
            <a:r>
              <a:rPr lang="en-US" sz="5000" b="1" dirty="0"/>
              <a:t>Lesson 25: You Can’t Be Too Careful.</a:t>
            </a:r>
          </a:p>
        </p:txBody>
      </p:sp>
      <p:pic>
        <p:nvPicPr>
          <p:cNvPr id="5" name="Content Placeholder 4" descr="A cartoon of a person using a computer&#10;&#10;AI-generated content may be incorrect.">
            <a:extLst>
              <a:ext uri="{FF2B5EF4-FFF2-40B4-BE49-F238E27FC236}">
                <a16:creationId xmlns:a16="http://schemas.microsoft.com/office/drawing/2014/main" id="{5C192CA8-8BB6-8906-2E5F-84E700327B58}"/>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1152939" y="1949447"/>
            <a:ext cx="9886121" cy="4361525"/>
          </a:xfrm>
        </p:spPr>
      </p:pic>
    </p:spTree>
    <p:extLst>
      <p:ext uri="{BB962C8B-B14F-4D97-AF65-F5344CB8AC3E}">
        <p14:creationId xmlns:p14="http://schemas.microsoft.com/office/powerpoint/2010/main" val="2764248334"/>
      </p:ext>
    </p:extLst>
  </p:cSld>
  <p:clrMapOvr>
    <a:masterClrMapping/>
  </p:clrMapOvr>
</p:sld>
</file>

<file path=ppt/slides/slide4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858CC-F401-54B8-5FA5-209A1993252B}"/>
              </a:ext>
            </a:extLst>
          </p:cNvPr>
          <p:cNvSpPr>
            <a:spLocks noGrp="1"/>
          </p:cNvSpPr>
          <p:nvPr>
            <p:ph type="title"/>
          </p:nvPr>
        </p:nvSpPr>
        <p:spPr/>
        <p:txBody>
          <a:bodyPr>
            <a:normAutofit/>
          </a:bodyPr>
          <a:lstStyle/>
          <a:p>
            <a:pPr algn="ctr"/>
            <a:r>
              <a:rPr lang="en-US" sz="7900" b="1" dirty="0"/>
              <a:t>authentic</a:t>
            </a:r>
          </a:p>
        </p:txBody>
      </p:sp>
      <p:pic>
        <p:nvPicPr>
          <p:cNvPr id="5" name="Content Placeholder 4" descr="A close-up of a paper money&#10;&#10;AI-generated content may be incorrect.">
            <a:extLst>
              <a:ext uri="{FF2B5EF4-FFF2-40B4-BE49-F238E27FC236}">
                <a16:creationId xmlns:a16="http://schemas.microsoft.com/office/drawing/2014/main" id="{C21257C5-D5F2-AD98-E782-DB140C6FF8AB}"/>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1204571" y="1958009"/>
            <a:ext cx="9782857" cy="4682394"/>
          </a:xfrm>
        </p:spPr>
      </p:pic>
    </p:spTree>
    <p:extLst>
      <p:ext uri="{BB962C8B-B14F-4D97-AF65-F5344CB8AC3E}">
        <p14:creationId xmlns:p14="http://schemas.microsoft.com/office/powerpoint/2010/main" val="3106752021"/>
      </p:ext>
    </p:extLst>
  </p:cSld>
  <p:clrMapOvr>
    <a:masterClrMapping/>
  </p:clrMapOvr>
</p:sld>
</file>

<file path=ppt/slides/slide4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C4DB9-47FD-BA0D-5EFB-2B39372AC176}"/>
              </a:ext>
            </a:extLst>
          </p:cNvPr>
          <p:cNvSpPr>
            <a:spLocks noGrp="1"/>
          </p:cNvSpPr>
          <p:nvPr>
            <p:ph type="title"/>
          </p:nvPr>
        </p:nvSpPr>
        <p:spPr/>
        <p:txBody>
          <a:bodyPr>
            <a:normAutofit/>
          </a:bodyPr>
          <a:lstStyle/>
          <a:p>
            <a:pPr algn="ctr"/>
            <a:r>
              <a:rPr lang="en-US" sz="7900" b="1" dirty="0"/>
              <a:t>fake</a:t>
            </a:r>
          </a:p>
        </p:txBody>
      </p:sp>
      <p:pic>
        <p:nvPicPr>
          <p:cNvPr id="4" name="Content Placeholder 3">
            <a:extLst>
              <a:ext uri="{FF2B5EF4-FFF2-40B4-BE49-F238E27FC236}">
                <a16:creationId xmlns:a16="http://schemas.microsoft.com/office/drawing/2014/main" id="{C811358B-EDDC-E49D-50EC-4E41FFBB8FE2}"/>
              </a:ext>
            </a:extLst>
          </p:cNvPr>
          <p:cNvPicPr>
            <a:picLocks noGrp="1" noChangeAspect="1"/>
          </p:cNvPicPr>
          <p:nvPr>
            <p:ph idx="1"/>
          </p:nvPr>
        </p:nvPicPr>
        <p:blipFill>
          <a:blip r:embed="rId2"/>
          <a:stretch>
            <a:fillRect/>
          </a:stretch>
        </p:blipFill>
        <p:spPr>
          <a:xfrm>
            <a:off x="1263926" y="2054082"/>
            <a:ext cx="9664148" cy="4303091"/>
          </a:xfrm>
          <a:prstGeom prst="rect">
            <a:avLst/>
          </a:prstGeom>
        </p:spPr>
      </p:pic>
    </p:spTree>
    <p:extLst>
      <p:ext uri="{BB962C8B-B14F-4D97-AF65-F5344CB8AC3E}">
        <p14:creationId xmlns:p14="http://schemas.microsoft.com/office/powerpoint/2010/main" val="73153940"/>
      </p:ext>
    </p:extLst>
  </p:cSld>
  <p:clrMapOvr>
    <a:masterClrMapping/>
  </p:clrMapOvr>
</p:sld>
</file>

<file path=ppt/slides/slide4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51C45B-F839-D420-26B9-27261A7FCB9F}"/>
              </a:ext>
            </a:extLst>
          </p:cNvPr>
          <p:cNvSpPr>
            <a:spLocks noGrp="1"/>
          </p:cNvSpPr>
          <p:nvPr>
            <p:ph type="title"/>
          </p:nvPr>
        </p:nvSpPr>
        <p:spPr>
          <a:xfrm>
            <a:off x="1504122" y="2766218"/>
            <a:ext cx="10515600" cy="1325563"/>
          </a:xfrm>
        </p:spPr>
        <p:txBody>
          <a:bodyPr>
            <a:normAutofit/>
          </a:bodyPr>
          <a:lstStyle/>
          <a:p>
            <a:r>
              <a:rPr lang="en-US" sz="7900" b="1" dirty="0"/>
              <a:t>suspicious</a:t>
            </a:r>
          </a:p>
        </p:txBody>
      </p:sp>
      <p:pic>
        <p:nvPicPr>
          <p:cNvPr id="4" name="Content Placeholder 3">
            <a:extLst>
              <a:ext uri="{FF2B5EF4-FFF2-40B4-BE49-F238E27FC236}">
                <a16:creationId xmlns:a16="http://schemas.microsoft.com/office/drawing/2014/main" id="{61865089-533A-506C-F44C-121FE08551BF}"/>
              </a:ext>
            </a:extLst>
          </p:cNvPr>
          <p:cNvPicPr>
            <a:picLocks noGrp="1" noChangeAspect="1"/>
          </p:cNvPicPr>
          <p:nvPr>
            <p:ph idx="1"/>
          </p:nvPr>
        </p:nvPicPr>
        <p:blipFill>
          <a:blip r:embed="rId2"/>
          <a:stretch>
            <a:fillRect/>
          </a:stretch>
        </p:blipFill>
        <p:spPr>
          <a:xfrm>
            <a:off x="7056782" y="63352"/>
            <a:ext cx="4482548" cy="6731294"/>
          </a:xfrm>
          <a:prstGeom prst="rect">
            <a:avLst/>
          </a:prstGeom>
        </p:spPr>
      </p:pic>
    </p:spTree>
    <p:extLst>
      <p:ext uri="{BB962C8B-B14F-4D97-AF65-F5344CB8AC3E}">
        <p14:creationId xmlns:p14="http://schemas.microsoft.com/office/powerpoint/2010/main" val="737735170"/>
      </p:ext>
    </p:extLst>
  </p:cSld>
  <p:clrMapOvr>
    <a:masterClrMapping/>
  </p:clrMapOvr>
</p:sld>
</file>

<file path=ppt/slides/slide4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406E4E-865D-7469-CCB5-248DFE1FF2D3}"/>
              </a:ext>
            </a:extLst>
          </p:cNvPr>
          <p:cNvSpPr>
            <a:spLocks noGrp="1"/>
          </p:cNvSpPr>
          <p:nvPr>
            <p:ph type="title"/>
          </p:nvPr>
        </p:nvSpPr>
        <p:spPr/>
        <p:txBody>
          <a:bodyPr>
            <a:normAutofit/>
          </a:bodyPr>
          <a:lstStyle/>
          <a:p>
            <a:pPr algn="ctr"/>
            <a:r>
              <a:rPr lang="en-US" sz="7900" b="1" dirty="0"/>
              <a:t>unique</a:t>
            </a:r>
          </a:p>
        </p:txBody>
      </p:sp>
      <p:pic>
        <p:nvPicPr>
          <p:cNvPr id="4" name="Content Placeholder 3">
            <a:extLst>
              <a:ext uri="{FF2B5EF4-FFF2-40B4-BE49-F238E27FC236}">
                <a16:creationId xmlns:a16="http://schemas.microsoft.com/office/drawing/2014/main" id="{F4BBC5F2-5270-D20A-8EC5-8DDD78DAD821}"/>
              </a:ext>
            </a:extLst>
          </p:cNvPr>
          <p:cNvPicPr>
            <a:picLocks noGrp="1" noChangeAspect="1"/>
          </p:cNvPicPr>
          <p:nvPr>
            <p:ph idx="1"/>
          </p:nvPr>
        </p:nvPicPr>
        <p:blipFill>
          <a:blip r:embed="rId2"/>
          <a:stretch>
            <a:fillRect/>
          </a:stretch>
        </p:blipFill>
        <p:spPr>
          <a:xfrm>
            <a:off x="1008822" y="2187136"/>
            <a:ext cx="10174356" cy="3877640"/>
          </a:xfrm>
          <a:prstGeom prst="rect">
            <a:avLst/>
          </a:prstGeom>
        </p:spPr>
      </p:pic>
    </p:spTree>
    <p:extLst>
      <p:ext uri="{BB962C8B-B14F-4D97-AF65-F5344CB8AC3E}">
        <p14:creationId xmlns:p14="http://schemas.microsoft.com/office/powerpoint/2010/main" val="333764993"/>
      </p:ext>
    </p:extLst>
  </p:cSld>
  <p:clrMapOvr>
    <a:masterClrMapping/>
  </p:clrMapOvr>
</p:sld>
</file>

<file path=ppt/slides/slide4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1BB295E-4E69-0DBD-4AAA-152587F73619}"/>
              </a:ext>
            </a:extLst>
          </p:cNvPr>
          <p:cNvSpPr>
            <a:spLocks noGrp="1"/>
          </p:cNvSpPr>
          <p:nvPr>
            <p:ph idx="1"/>
          </p:nvPr>
        </p:nvSpPr>
        <p:spPr/>
        <p:txBody>
          <a:bodyPr/>
          <a:lstStyle/>
          <a:p>
            <a:endParaRPr lang="en-US"/>
          </a:p>
        </p:txBody>
      </p:sp>
      <p:pic>
        <p:nvPicPr>
          <p:cNvPr id="4" name="Picture 3">
            <a:extLst>
              <a:ext uri="{FF2B5EF4-FFF2-40B4-BE49-F238E27FC236}">
                <a16:creationId xmlns:a16="http://schemas.microsoft.com/office/drawing/2014/main" id="{ED112439-33C1-F1C8-A2C2-A42B9685D46E}"/>
              </a:ext>
            </a:extLst>
          </p:cNvPr>
          <p:cNvPicPr>
            <a:picLocks noChangeAspect="1"/>
          </p:cNvPicPr>
          <p:nvPr/>
        </p:nvPicPr>
        <p:blipFill>
          <a:blip r:embed="rId2"/>
          <a:stretch>
            <a:fillRect/>
          </a:stretch>
        </p:blipFill>
        <p:spPr>
          <a:xfrm>
            <a:off x="2715070" y="1612254"/>
            <a:ext cx="6602832" cy="5119160"/>
          </a:xfrm>
          <a:prstGeom prst="rect">
            <a:avLst/>
          </a:prstGeom>
        </p:spPr>
      </p:pic>
      <p:sp>
        <p:nvSpPr>
          <p:cNvPr id="2" name="Title 1">
            <a:extLst>
              <a:ext uri="{FF2B5EF4-FFF2-40B4-BE49-F238E27FC236}">
                <a16:creationId xmlns:a16="http://schemas.microsoft.com/office/drawing/2014/main" id="{F96C732B-8759-FF55-7BB7-AA93250E57E5}"/>
              </a:ext>
            </a:extLst>
          </p:cNvPr>
          <p:cNvSpPr>
            <a:spLocks noGrp="1"/>
          </p:cNvSpPr>
          <p:nvPr>
            <p:ph type="title"/>
          </p:nvPr>
        </p:nvSpPr>
        <p:spPr/>
        <p:txBody>
          <a:bodyPr>
            <a:normAutofit/>
          </a:bodyPr>
          <a:lstStyle/>
          <a:p>
            <a:pPr algn="ctr"/>
            <a:r>
              <a:rPr lang="en-US" sz="7900" b="1" dirty="0"/>
              <a:t>phishing</a:t>
            </a:r>
          </a:p>
        </p:txBody>
      </p:sp>
    </p:spTree>
    <p:extLst>
      <p:ext uri="{BB962C8B-B14F-4D97-AF65-F5344CB8AC3E}">
        <p14:creationId xmlns:p14="http://schemas.microsoft.com/office/powerpoint/2010/main" val="947188743"/>
      </p:ext>
    </p:extLst>
  </p:cSld>
  <p:clrMapOvr>
    <a:masterClrMapping/>
  </p:clrMapOvr>
</p:sld>
</file>

<file path=ppt/slides/slide4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95F56A-7BEE-88BD-D97C-8EE70CBE84E9}"/>
              </a:ext>
            </a:extLst>
          </p:cNvPr>
          <p:cNvSpPr>
            <a:spLocks noGrp="1"/>
          </p:cNvSpPr>
          <p:nvPr>
            <p:ph type="title"/>
          </p:nvPr>
        </p:nvSpPr>
        <p:spPr/>
        <p:txBody>
          <a:bodyPr>
            <a:normAutofit/>
          </a:bodyPr>
          <a:lstStyle/>
          <a:p>
            <a:pPr algn="ctr"/>
            <a:r>
              <a:rPr lang="en-US" sz="7900" b="1" dirty="0"/>
              <a:t>spam</a:t>
            </a:r>
          </a:p>
        </p:txBody>
      </p:sp>
      <p:pic>
        <p:nvPicPr>
          <p:cNvPr id="4" name="Content Placeholder 3">
            <a:extLst>
              <a:ext uri="{FF2B5EF4-FFF2-40B4-BE49-F238E27FC236}">
                <a16:creationId xmlns:a16="http://schemas.microsoft.com/office/drawing/2014/main" id="{9A7DC091-9362-FCD1-19C3-3DE650A30ED9}"/>
              </a:ext>
            </a:extLst>
          </p:cNvPr>
          <p:cNvPicPr>
            <a:picLocks noGrp="1" noChangeAspect="1"/>
          </p:cNvPicPr>
          <p:nvPr>
            <p:ph idx="1"/>
          </p:nvPr>
        </p:nvPicPr>
        <p:blipFill>
          <a:blip r:embed="rId2"/>
          <a:stretch>
            <a:fillRect/>
          </a:stretch>
        </p:blipFill>
        <p:spPr>
          <a:xfrm>
            <a:off x="2735237" y="1580323"/>
            <a:ext cx="6512440" cy="5049078"/>
          </a:xfrm>
          <a:prstGeom prst="rect">
            <a:avLst/>
          </a:prstGeom>
        </p:spPr>
      </p:pic>
    </p:spTree>
    <p:extLst>
      <p:ext uri="{BB962C8B-B14F-4D97-AF65-F5344CB8AC3E}">
        <p14:creationId xmlns:p14="http://schemas.microsoft.com/office/powerpoint/2010/main" val="3841354875"/>
      </p:ext>
    </p:extLst>
  </p:cSld>
  <p:clrMapOvr>
    <a:masterClrMapping/>
  </p:clrMapOvr>
</p:sld>
</file>

<file path=ppt/slides/slide4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CC9659-0E63-364D-B3F1-B4BFCD64AFCF}"/>
              </a:ext>
            </a:extLst>
          </p:cNvPr>
          <p:cNvSpPr>
            <a:spLocks noGrp="1"/>
          </p:cNvSpPr>
          <p:nvPr>
            <p:ph type="title"/>
          </p:nvPr>
        </p:nvSpPr>
        <p:spPr>
          <a:xfrm>
            <a:off x="1205948" y="1468368"/>
            <a:ext cx="10515600" cy="1325563"/>
          </a:xfrm>
        </p:spPr>
        <p:txBody>
          <a:bodyPr>
            <a:normAutofit fontScale="90000"/>
          </a:bodyPr>
          <a:lstStyle/>
          <a:p>
            <a:r>
              <a:rPr lang="en-US" sz="7900" b="1" dirty="0"/>
              <a:t>privacy </a:t>
            </a:r>
            <a:br>
              <a:rPr lang="en-US" sz="7900" b="1" dirty="0"/>
            </a:br>
            <a:r>
              <a:rPr lang="en-US" sz="7900" b="1" dirty="0"/>
              <a:t>settings</a:t>
            </a:r>
          </a:p>
        </p:txBody>
      </p:sp>
      <p:pic>
        <p:nvPicPr>
          <p:cNvPr id="4" name="Content Placeholder 3">
            <a:extLst>
              <a:ext uri="{FF2B5EF4-FFF2-40B4-BE49-F238E27FC236}">
                <a16:creationId xmlns:a16="http://schemas.microsoft.com/office/drawing/2014/main" id="{32B199B2-7785-01F0-CB19-6DC315E9B9F9}"/>
              </a:ext>
            </a:extLst>
          </p:cNvPr>
          <p:cNvPicPr>
            <a:picLocks noGrp="1" noChangeAspect="1"/>
          </p:cNvPicPr>
          <p:nvPr>
            <p:ph idx="1"/>
          </p:nvPr>
        </p:nvPicPr>
        <p:blipFill>
          <a:blip r:embed="rId2"/>
          <a:stretch>
            <a:fillRect/>
          </a:stretch>
        </p:blipFill>
        <p:spPr>
          <a:xfrm>
            <a:off x="5433792" y="-149089"/>
            <a:ext cx="6039278" cy="6632023"/>
          </a:xfrm>
          <a:prstGeom prst="rect">
            <a:avLst/>
          </a:prstGeom>
        </p:spPr>
      </p:pic>
    </p:spTree>
    <p:extLst>
      <p:ext uri="{BB962C8B-B14F-4D97-AF65-F5344CB8AC3E}">
        <p14:creationId xmlns:p14="http://schemas.microsoft.com/office/powerpoint/2010/main" val="4276247859"/>
      </p:ext>
    </p:extLst>
  </p:cSld>
  <p:clrMapOvr>
    <a:masterClrMapping/>
  </p:clrMapOvr>
</p:sld>
</file>

<file path=ppt/slides/slide4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B27B76-D604-D1B4-6B56-B845064E6F7A}"/>
              </a:ext>
            </a:extLst>
          </p:cNvPr>
          <p:cNvSpPr>
            <a:spLocks noGrp="1"/>
          </p:cNvSpPr>
          <p:nvPr>
            <p:ph type="title"/>
          </p:nvPr>
        </p:nvSpPr>
        <p:spPr/>
        <p:txBody>
          <a:bodyPr>
            <a:normAutofit/>
          </a:bodyPr>
          <a:lstStyle/>
          <a:p>
            <a:pPr algn="ctr"/>
            <a:r>
              <a:rPr lang="en-US" sz="7900" b="1" dirty="0"/>
              <a:t>block</a:t>
            </a:r>
          </a:p>
        </p:txBody>
      </p:sp>
      <p:pic>
        <p:nvPicPr>
          <p:cNvPr id="4" name="Content Placeholder 3">
            <a:extLst>
              <a:ext uri="{FF2B5EF4-FFF2-40B4-BE49-F238E27FC236}">
                <a16:creationId xmlns:a16="http://schemas.microsoft.com/office/drawing/2014/main" id="{B8AE468A-C253-25FA-0EF1-9FA98CEFC901}"/>
              </a:ext>
            </a:extLst>
          </p:cNvPr>
          <p:cNvPicPr>
            <a:picLocks noGrp="1" noChangeAspect="1"/>
          </p:cNvPicPr>
          <p:nvPr>
            <p:ph idx="1"/>
          </p:nvPr>
        </p:nvPicPr>
        <p:blipFill>
          <a:blip r:embed="rId2"/>
          <a:stretch>
            <a:fillRect/>
          </a:stretch>
        </p:blipFill>
        <p:spPr>
          <a:xfrm>
            <a:off x="2382886" y="1620078"/>
            <a:ext cx="7261471" cy="5011945"/>
          </a:xfrm>
          <a:prstGeom prst="rect">
            <a:avLst/>
          </a:prstGeom>
        </p:spPr>
      </p:pic>
    </p:spTree>
    <p:extLst>
      <p:ext uri="{BB962C8B-B14F-4D97-AF65-F5344CB8AC3E}">
        <p14:creationId xmlns:p14="http://schemas.microsoft.com/office/powerpoint/2010/main" val="1092962748"/>
      </p:ext>
    </p:extLst>
  </p:cSld>
  <p:clrMapOvr>
    <a:masterClrMapping/>
  </p:clrMapOvr>
</p:sld>
</file>

<file path=ppt/slides/slide4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A7BE-87B5-9DDD-ECA9-15F7AA3321EA}"/>
              </a:ext>
            </a:extLst>
          </p:cNvPr>
          <p:cNvSpPr>
            <a:spLocks noGrp="1"/>
          </p:cNvSpPr>
          <p:nvPr>
            <p:ph type="title"/>
          </p:nvPr>
        </p:nvSpPr>
        <p:spPr>
          <a:xfrm>
            <a:off x="7967634" y="2248542"/>
            <a:ext cx="2928730" cy="1325563"/>
          </a:xfrm>
        </p:spPr>
        <p:txBody>
          <a:bodyPr>
            <a:normAutofit/>
          </a:bodyPr>
          <a:lstStyle/>
          <a:p>
            <a:r>
              <a:rPr lang="en-US" sz="7900" b="1" dirty="0"/>
              <a:t>hack</a:t>
            </a:r>
          </a:p>
        </p:txBody>
      </p:sp>
      <p:pic>
        <p:nvPicPr>
          <p:cNvPr id="4" name="Content Placeholder 3">
            <a:extLst>
              <a:ext uri="{FF2B5EF4-FFF2-40B4-BE49-F238E27FC236}">
                <a16:creationId xmlns:a16="http://schemas.microsoft.com/office/drawing/2014/main" id="{B6B3FA07-32ED-B4FD-6D5E-9300386EC45F}"/>
              </a:ext>
            </a:extLst>
          </p:cNvPr>
          <p:cNvPicPr>
            <a:picLocks noGrp="1" noChangeAspect="1"/>
          </p:cNvPicPr>
          <p:nvPr>
            <p:ph idx="1"/>
          </p:nvPr>
        </p:nvPicPr>
        <p:blipFill>
          <a:blip r:embed="rId2"/>
          <a:stretch>
            <a:fillRect/>
          </a:stretch>
        </p:blipFill>
        <p:spPr>
          <a:xfrm>
            <a:off x="695973" y="597497"/>
            <a:ext cx="6047103" cy="5663005"/>
          </a:xfrm>
          <a:prstGeom prst="rect">
            <a:avLst/>
          </a:prstGeom>
        </p:spPr>
      </p:pic>
    </p:spTree>
    <p:extLst>
      <p:ext uri="{BB962C8B-B14F-4D97-AF65-F5344CB8AC3E}">
        <p14:creationId xmlns:p14="http://schemas.microsoft.com/office/powerpoint/2010/main" val="1719168216"/>
      </p:ext>
    </p:extLst>
  </p:cSld>
  <p:clrMapOvr>
    <a:masterClrMapping/>
  </p:clrMapOvr>
</p:sld>
</file>

<file path=ppt/slides/slide4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526442-E31B-483B-0A79-47E08C3261CB}"/>
              </a:ext>
            </a:extLst>
          </p:cNvPr>
          <p:cNvSpPr>
            <a:spLocks noGrp="1"/>
          </p:cNvSpPr>
          <p:nvPr>
            <p:ph type="title"/>
          </p:nvPr>
        </p:nvSpPr>
        <p:spPr/>
        <p:txBody>
          <a:bodyPr>
            <a:normAutofit/>
          </a:bodyPr>
          <a:lstStyle/>
          <a:p>
            <a:pPr algn="ctr"/>
            <a:r>
              <a:rPr lang="en-US" sz="7900" b="1" dirty="0"/>
              <a:t>give out</a:t>
            </a:r>
          </a:p>
        </p:txBody>
      </p:sp>
      <p:pic>
        <p:nvPicPr>
          <p:cNvPr id="4" name="Content Placeholder 3">
            <a:extLst>
              <a:ext uri="{FF2B5EF4-FFF2-40B4-BE49-F238E27FC236}">
                <a16:creationId xmlns:a16="http://schemas.microsoft.com/office/drawing/2014/main" id="{D4550E06-4899-9EE3-4B66-1528AC4FC0CD}"/>
              </a:ext>
            </a:extLst>
          </p:cNvPr>
          <p:cNvPicPr>
            <a:picLocks noGrp="1" noChangeAspect="1"/>
          </p:cNvPicPr>
          <p:nvPr>
            <p:ph idx="1"/>
          </p:nvPr>
        </p:nvPicPr>
        <p:blipFill>
          <a:blip r:embed="rId2"/>
          <a:stretch>
            <a:fillRect/>
          </a:stretch>
        </p:blipFill>
        <p:spPr>
          <a:xfrm>
            <a:off x="2723322" y="1759102"/>
            <a:ext cx="6255577" cy="4841517"/>
          </a:xfrm>
          <a:prstGeom prst="rect">
            <a:avLst/>
          </a:prstGeom>
        </p:spPr>
      </p:pic>
    </p:spTree>
    <p:extLst>
      <p:ext uri="{BB962C8B-B14F-4D97-AF65-F5344CB8AC3E}">
        <p14:creationId xmlns:p14="http://schemas.microsoft.com/office/powerpoint/2010/main" val="4100742272"/>
      </p:ext>
    </p:extLst>
  </p:cSld>
  <p:clrMapOvr>
    <a:masterClrMapping/>
  </p:clrMapOvr>
</p:sld>
</file>

<file path=ppt/slides/slide4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0FA36-7433-4905-69C6-DF5E28E48732}"/>
              </a:ext>
            </a:extLst>
          </p:cNvPr>
          <p:cNvSpPr>
            <a:spLocks noGrp="1"/>
          </p:cNvSpPr>
          <p:nvPr>
            <p:ph type="title"/>
          </p:nvPr>
        </p:nvSpPr>
        <p:spPr/>
        <p:txBody>
          <a:bodyPr>
            <a:normAutofit/>
          </a:bodyPr>
          <a:lstStyle/>
          <a:p>
            <a:pPr algn="ctr"/>
            <a:r>
              <a:rPr lang="en-US" sz="7900" b="1" dirty="0"/>
              <a:t>rip off</a:t>
            </a:r>
          </a:p>
        </p:txBody>
      </p:sp>
      <p:pic>
        <p:nvPicPr>
          <p:cNvPr id="4" name="Content Placeholder 3">
            <a:extLst>
              <a:ext uri="{FF2B5EF4-FFF2-40B4-BE49-F238E27FC236}">
                <a16:creationId xmlns:a16="http://schemas.microsoft.com/office/drawing/2014/main" id="{682F4CA9-F2A8-780E-0B1B-2157AA6237DA}"/>
              </a:ext>
            </a:extLst>
          </p:cNvPr>
          <p:cNvPicPr>
            <a:picLocks noGrp="1" noChangeAspect="1"/>
          </p:cNvPicPr>
          <p:nvPr>
            <p:ph idx="1"/>
          </p:nvPr>
        </p:nvPicPr>
        <p:blipFill>
          <a:blip r:embed="rId2"/>
          <a:stretch>
            <a:fillRect/>
          </a:stretch>
        </p:blipFill>
        <p:spPr>
          <a:xfrm>
            <a:off x="2186609" y="1690688"/>
            <a:ext cx="7603401" cy="4730426"/>
          </a:xfrm>
          <a:prstGeom prst="rect">
            <a:avLst/>
          </a:prstGeom>
        </p:spPr>
      </p:pic>
    </p:spTree>
    <p:extLst>
      <p:ext uri="{BB962C8B-B14F-4D97-AF65-F5344CB8AC3E}">
        <p14:creationId xmlns:p14="http://schemas.microsoft.com/office/powerpoint/2010/main" val="383794980"/>
      </p:ext>
    </p:extLst>
  </p:cSld>
  <p:clrMapOvr>
    <a:masterClrMapping/>
  </p:clrMapOvr>
</p:sld>
</file>

<file path=ppt/slides/slide4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3EFC6A-ED47-1289-9B0B-A3AC425C7559}"/>
              </a:ext>
            </a:extLst>
          </p:cNvPr>
          <p:cNvSpPr>
            <a:spLocks noGrp="1"/>
          </p:cNvSpPr>
          <p:nvPr>
            <p:ph type="title"/>
          </p:nvPr>
        </p:nvSpPr>
        <p:spPr>
          <a:xfrm>
            <a:off x="1335156" y="2551733"/>
            <a:ext cx="10515600" cy="1325563"/>
          </a:xfrm>
        </p:spPr>
        <p:txBody>
          <a:bodyPr>
            <a:normAutofit fontScale="90000"/>
          </a:bodyPr>
          <a:lstStyle/>
          <a:p>
            <a:r>
              <a:rPr lang="en-US" sz="7900" b="1" dirty="0"/>
              <a:t>to play</a:t>
            </a:r>
            <a:br>
              <a:rPr lang="en-US" sz="7900" b="1" dirty="0"/>
            </a:br>
            <a:r>
              <a:rPr lang="en-US" sz="7900" b="1" dirty="0"/>
              <a:t> it safe</a:t>
            </a:r>
          </a:p>
        </p:txBody>
      </p:sp>
      <p:pic>
        <p:nvPicPr>
          <p:cNvPr id="4" name="Picture 3">
            <a:extLst>
              <a:ext uri="{FF2B5EF4-FFF2-40B4-BE49-F238E27FC236}">
                <a16:creationId xmlns:a16="http://schemas.microsoft.com/office/drawing/2014/main" id="{2ADF1A4C-E35A-08A2-1EBD-DFA9CE0C6746}"/>
              </a:ext>
            </a:extLst>
          </p:cNvPr>
          <p:cNvPicPr>
            <a:picLocks noChangeAspect="1"/>
          </p:cNvPicPr>
          <p:nvPr/>
        </p:nvPicPr>
        <p:blipFill>
          <a:blip r:embed="rId2"/>
          <a:stretch>
            <a:fillRect/>
          </a:stretch>
        </p:blipFill>
        <p:spPr>
          <a:xfrm>
            <a:off x="4901169" y="409723"/>
            <a:ext cx="6027692" cy="6038553"/>
          </a:xfrm>
          <a:prstGeom prst="rect">
            <a:avLst/>
          </a:prstGeom>
        </p:spPr>
      </p:pic>
    </p:spTree>
    <p:extLst>
      <p:ext uri="{BB962C8B-B14F-4D97-AF65-F5344CB8AC3E}">
        <p14:creationId xmlns:p14="http://schemas.microsoft.com/office/powerpoint/2010/main" val="2273095394"/>
      </p:ext>
    </p:extLst>
  </p:cSld>
  <p:clrMapOvr>
    <a:masterClrMapping/>
  </p:clrMapOvr>
</p:sld>
</file>

<file path=ppt/slides/slide4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F9884B-4E60-2024-7C54-D6EB05B4561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513A8C7-49BA-6FDD-B707-6A5ADE70C377}"/>
              </a:ext>
            </a:extLst>
          </p:cNvPr>
          <p:cNvSpPr>
            <a:spLocks noGrp="1"/>
          </p:cNvSpPr>
          <p:nvPr>
            <p:ph type="title"/>
          </p:nvPr>
        </p:nvSpPr>
        <p:spPr>
          <a:xfrm>
            <a:off x="397566" y="2103437"/>
            <a:ext cx="11608904" cy="1325563"/>
          </a:xfrm>
        </p:spPr>
        <p:txBody>
          <a:bodyPr>
            <a:noAutofit/>
          </a:bodyPr>
          <a:lstStyle/>
          <a:p>
            <a:r>
              <a:rPr lang="en-US" sz="5000" b="1" dirty="0"/>
              <a:t>A: Why do you think this email is phishing?</a:t>
            </a:r>
            <a:br>
              <a:rPr lang="en-US" sz="5000" b="1" dirty="0"/>
            </a:br>
            <a:br>
              <a:rPr lang="en-US" sz="5000" b="1" dirty="0"/>
            </a:br>
            <a:r>
              <a:rPr lang="en-US" sz="5000" b="1" dirty="0">
                <a:solidFill>
                  <a:srgbClr val="FF0000"/>
                </a:solidFill>
              </a:rPr>
              <a:t>B: The message looks </a:t>
            </a:r>
            <a:r>
              <a:rPr lang="en-US" sz="5000" b="1" u="sng" dirty="0">
                <a:solidFill>
                  <a:srgbClr val="FF0000"/>
                </a:solidFill>
              </a:rPr>
              <a:t>suspicious</a:t>
            </a:r>
            <a:r>
              <a:rPr lang="en-US" sz="5000" b="1" dirty="0">
                <a:solidFill>
                  <a:srgbClr val="FF0000"/>
                </a:solidFill>
              </a:rPr>
              <a:t>.</a:t>
            </a:r>
          </a:p>
        </p:txBody>
      </p:sp>
      <p:pic>
        <p:nvPicPr>
          <p:cNvPr id="4" name="Picture 3">
            <a:extLst>
              <a:ext uri="{FF2B5EF4-FFF2-40B4-BE49-F238E27FC236}">
                <a16:creationId xmlns:a16="http://schemas.microsoft.com/office/drawing/2014/main" id="{A1F72DA4-CFFB-7A6A-7330-D99F9EF16233}"/>
              </a:ext>
            </a:extLst>
          </p:cNvPr>
          <p:cNvPicPr>
            <a:picLocks noChangeAspect="1"/>
          </p:cNvPicPr>
          <p:nvPr/>
        </p:nvPicPr>
        <p:blipFill>
          <a:blip r:embed="rId2"/>
          <a:stretch>
            <a:fillRect/>
          </a:stretch>
        </p:blipFill>
        <p:spPr>
          <a:xfrm>
            <a:off x="637835" y="5695663"/>
            <a:ext cx="4901609" cy="749873"/>
          </a:xfrm>
          <a:prstGeom prst="rect">
            <a:avLst/>
          </a:prstGeom>
        </p:spPr>
      </p:pic>
    </p:spTree>
    <p:extLst>
      <p:ext uri="{BB962C8B-B14F-4D97-AF65-F5344CB8AC3E}">
        <p14:creationId xmlns:p14="http://schemas.microsoft.com/office/powerpoint/2010/main" val="4012966125"/>
      </p:ext>
    </p:extLst>
  </p:cSld>
  <p:clrMapOvr>
    <a:masterClrMapping/>
  </p:clrMapOvr>
</p:sld>
</file>

<file path=ppt/slides/slide4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035DD1-3897-470E-3AF3-CCE2BBC7EB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1C421CA-A16D-42DA-C66D-F51A6326BA38}"/>
              </a:ext>
            </a:extLst>
          </p:cNvPr>
          <p:cNvSpPr>
            <a:spLocks noGrp="1"/>
          </p:cNvSpPr>
          <p:nvPr>
            <p:ph type="title"/>
          </p:nvPr>
        </p:nvSpPr>
        <p:spPr>
          <a:xfrm>
            <a:off x="604630" y="2030723"/>
            <a:ext cx="10982739" cy="1325563"/>
          </a:xfrm>
        </p:spPr>
        <p:txBody>
          <a:bodyPr>
            <a:normAutofit fontScale="90000"/>
          </a:bodyPr>
          <a:lstStyle/>
          <a:p>
            <a:br>
              <a:rPr lang="en-US" sz="3800" b="1" dirty="0"/>
            </a:br>
            <a:r>
              <a:rPr lang="en-US" sz="3800" b="1" dirty="0"/>
              <a:t>News Article:</a:t>
            </a:r>
            <a:br>
              <a:rPr lang="en-US" sz="3800" b="1" dirty="0"/>
            </a:br>
            <a:r>
              <a:rPr lang="en-US" sz="3800" b="1" dirty="0"/>
              <a:t>Privacy and Safety with Technology</a:t>
            </a:r>
            <a:br>
              <a:rPr lang="en-US" sz="3800" b="1" dirty="0"/>
            </a:br>
            <a:br>
              <a:rPr lang="en-US" sz="3800" b="1" dirty="0"/>
            </a:br>
            <a:r>
              <a:rPr lang="en-US" sz="3800" b="1" dirty="0"/>
              <a:t>Using technology is essential for life in the United States, isn’t it? However, you can’t be too careful about protecting your private information. Unfortunately, many criminals have learned ways to steal private information and take people’s money. </a:t>
            </a:r>
            <a:br>
              <a:rPr lang="en-US" sz="3800" b="1" dirty="0"/>
            </a:br>
            <a:r>
              <a:rPr lang="en-US" sz="3800" b="1" dirty="0"/>
              <a:t>Here are some ways to avoid identity theft.</a:t>
            </a:r>
            <a:endParaRPr lang="en-US" sz="3800" b="1" dirty="0">
              <a:solidFill>
                <a:srgbClr val="FF0000"/>
              </a:solidFill>
            </a:endParaRPr>
          </a:p>
        </p:txBody>
      </p:sp>
      <p:sp>
        <p:nvSpPr>
          <p:cNvPr id="6" name="TextBox 5">
            <a:extLst>
              <a:ext uri="{FF2B5EF4-FFF2-40B4-BE49-F238E27FC236}">
                <a16:creationId xmlns:a16="http://schemas.microsoft.com/office/drawing/2014/main" id="{8F098BE3-31C3-2104-8C04-02F4B4D66BAD}"/>
              </a:ext>
            </a:extLst>
          </p:cNvPr>
          <p:cNvSpPr txBox="1"/>
          <p:nvPr/>
        </p:nvSpPr>
        <p:spPr>
          <a:xfrm>
            <a:off x="859624" y="5923059"/>
            <a:ext cx="2611120" cy="523220"/>
          </a:xfrm>
          <a:prstGeom prst="rect">
            <a:avLst/>
          </a:prstGeom>
          <a:noFill/>
        </p:spPr>
        <p:txBody>
          <a:bodyPr wrap="square" rtlCol="0">
            <a:spAutoFit/>
          </a:bodyPr>
          <a:lstStyle/>
          <a:p>
            <a:r>
              <a:rPr lang="en-US" sz="2800" dirty="0"/>
              <a:t>Reading, Part 1</a:t>
            </a:r>
          </a:p>
        </p:txBody>
      </p:sp>
    </p:spTree>
    <p:extLst>
      <p:ext uri="{BB962C8B-B14F-4D97-AF65-F5344CB8AC3E}">
        <p14:creationId xmlns:p14="http://schemas.microsoft.com/office/powerpoint/2010/main" val="2230130219"/>
      </p:ext>
    </p:extLst>
  </p:cSld>
  <p:clrMapOvr>
    <a:masterClrMapping/>
  </p:clrMapOvr>
</p:sld>
</file>

<file path=ppt/slides/slide4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96F3F1-924F-84CB-29AD-5A49979CB22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43A5368-160C-E25C-BA80-F2CA66F08847}"/>
              </a:ext>
            </a:extLst>
          </p:cNvPr>
          <p:cNvSpPr>
            <a:spLocks noGrp="1"/>
          </p:cNvSpPr>
          <p:nvPr>
            <p:ph type="title"/>
          </p:nvPr>
        </p:nvSpPr>
        <p:spPr>
          <a:xfrm>
            <a:off x="694082" y="2766218"/>
            <a:ext cx="11380305" cy="1325563"/>
          </a:xfrm>
        </p:spPr>
        <p:txBody>
          <a:bodyPr>
            <a:normAutofit fontScale="90000"/>
          </a:bodyPr>
          <a:lstStyle/>
          <a:p>
            <a:r>
              <a:rPr lang="en-US" sz="3800" b="1" dirty="0"/>
              <a:t> • Be careful with emails. If you get an email that looks suspicious, read it carefully to look for signs that it’s not real. Check the email address to see if it’s from a person </a:t>
            </a:r>
            <a:br>
              <a:rPr lang="en-US" sz="3800" b="1" dirty="0"/>
            </a:br>
            <a:r>
              <a:rPr lang="en-US" sz="3800" b="1" dirty="0"/>
              <a:t>you know or if it’s fake. Phishing is when someone sends you an email trying to convince you to give out your personal information or send money to someone you don’t know.</a:t>
            </a:r>
            <a:br>
              <a:rPr lang="en-US" sz="3800" b="1" dirty="0"/>
            </a:br>
            <a:br>
              <a:rPr lang="en-US" sz="3800" b="1" dirty="0"/>
            </a:br>
            <a:r>
              <a:rPr lang="en-US" sz="3800" b="1" dirty="0"/>
              <a:t> • Delete and block spam emails. If you think they’re spam, don’t open them. Never open any files that you don’t know about.</a:t>
            </a:r>
            <a:br>
              <a:rPr lang="en-US" sz="3800" b="1" dirty="0"/>
            </a:br>
            <a:r>
              <a:rPr lang="en-US" sz="3700" b="1" dirty="0"/>
              <a:t/>
            </a:r>
            <a:endParaRPr lang="en-US" sz="3700" b="1" dirty="0">
              <a:solidFill>
                <a:srgbClr val="FF0000"/>
              </a:solidFill>
            </a:endParaRPr>
          </a:p>
        </p:txBody>
      </p:sp>
      <p:sp>
        <p:nvSpPr>
          <p:cNvPr id="6" name="TextBox 5">
            <a:extLst>
              <a:ext uri="{FF2B5EF4-FFF2-40B4-BE49-F238E27FC236}">
                <a16:creationId xmlns:a16="http://schemas.microsoft.com/office/drawing/2014/main" id="{0DB69B82-F8C0-C975-EE7F-13E6A3FE4AC5}"/>
              </a:ext>
            </a:extLst>
          </p:cNvPr>
          <p:cNvSpPr txBox="1"/>
          <p:nvPr/>
        </p:nvSpPr>
        <p:spPr>
          <a:xfrm>
            <a:off x="879502" y="5952877"/>
            <a:ext cx="2611120" cy="523220"/>
          </a:xfrm>
          <a:prstGeom prst="rect">
            <a:avLst/>
          </a:prstGeom>
          <a:noFill/>
        </p:spPr>
        <p:txBody>
          <a:bodyPr wrap="square" rtlCol="0">
            <a:spAutoFit/>
          </a:bodyPr>
          <a:lstStyle/>
          <a:p>
            <a:r>
              <a:rPr lang="en-US" sz="2800" dirty="0"/>
              <a:t>Reading, Part 2</a:t>
            </a:r>
          </a:p>
        </p:txBody>
      </p:sp>
    </p:spTree>
    <p:extLst>
      <p:ext uri="{BB962C8B-B14F-4D97-AF65-F5344CB8AC3E}">
        <p14:creationId xmlns:p14="http://schemas.microsoft.com/office/powerpoint/2010/main" val="1163797720"/>
      </p:ext>
    </p:extLst>
  </p:cSld>
  <p:clrMapOvr>
    <a:masterClrMapping/>
  </p:clrMapOvr>
</p:sld>
</file>

<file path=ppt/slides/slide4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5130A7-6D71-545C-189C-8AC097BAE75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2040153-50E6-882B-F3B2-6639A7294BFE}"/>
              </a:ext>
            </a:extLst>
          </p:cNvPr>
          <p:cNvSpPr>
            <a:spLocks noGrp="1"/>
          </p:cNvSpPr>
          <p:nvPr>
            <p:ph type="title"/>
          </p:nvPr>
        </p:nvSpPr>
        <p:spPr>
          <a:xfrm>
            <a:off x="465482" y="2587315"/>
            <a:ext cx="10982739" cy="1325563"/>
          </a:xfrm>
        </p:spPr>
        <p:txBody>
          <a:bodyPr>
            <a:normAutofit fontScale="90000"/>
          </a:bodyPr>
          <a:lstStyle/>
          <a:p>
            <a:r>
              <a:rPr lang="en-US" sz="3800" b="1" dirty="0"/>
              <a:t>• Find out about companies before you pay them. Scammers try to rip people off by promising things that aren’t real and taking people’s money. Make sure that you’re buying products or services from authentic companies. You can check the Better Business Bureau for information about companies.</a:t>
            </a:r>
            <a:br>
              <a:rPr lang="en-US" sz="3800" b="1" dirty="0"/>
            </a:br>
            <a:br>
              <a:rPr lang="en-US" sz="3800" b="1" dirty="0"/>
            </a:br>
            <a:r>
              <a:rPr lang="en-US" sz="3800" b="1" dirty="0"/>
              <a:t> • Use the privacy settings on your social media accounts to make your information private. This keeps people you don’t know from using your personal information or </a:t>
            </a:r>
            <a:br>
              <a:rPr lang="en-US" sz="3800" b="1" dirty="0"/>
            </a:br>
            <a:r>
              <a:rPr lang="en-US" sz="3800" b="1" dirty="0"/>
              <a:t>contacting you.</a:t>
            </a:r>
            <a:br>
              <a:rPr lang="en-US" sz="3800" b="1" dirty="0"/>
            </a:br>
            <a:endParaRPr lang="en-US" sz="3800" b="1" dirty="0">
              <a:solidFill>
                <a:srgbClr val="FF0000"/>
              </a:solidFill>
            </a:endParaRPr>
          </a:p>
        </p:txBody>
      </p:sp>
      <p:sp>
        <p:nvSpPr>
          <p:cNvPr id="6" name="TextBox 5">
            <a:extLst>
              <a:ext uri="{FF2B5EF4-FFF2-40B4-BE49-F238E27FC236}">
                <a16:creationId xmlns:a16="http://schemas.microsoft.com/office/drawing/2014/main" id="{4278CBB2-FFC6-624C-5190-C0B4AA6D02C5}"/>
              </a:ext>
            </a:extLst>
          </p:cNvPr>
          <p:cNvSpPr txBox="1"/>
          <p:nvPr/>
        </p:nvSpPr>
        <p:spPr>
          <a:xfrm>
            <a:off x="859624" y="5923059"/>
            <a:ext cx="2611120" cy="523220"/>
          </a:xfrm>
          <a:prstGeom prst="rect">
            <a:avLst/>
          </a:prstGeom>
          <a:noFill/>
        </p:spPr>
        <p:txBody>
          <a:bodyPr wrap="square" rtlCol="0">
            <a:spAutoFit/>
          </a:bodyPr>
          <a:lstStyle/>
          <a:p>
            <a:r>
              <a:rPr lang="en-US" sz="2800" dirty="0"/>
              <a:t>Reading, Part 3</a:t>
            </a:r>
          </a:p>
        </p:txBody>
      </p:sp>
    </p:spTree>
    <p:extLst>
      <p:ext uri="{BB962C8B-B14F-4D97-AF65-F5344CB8AC3E}">
        <p14:creationId xmlns:p14="http://schemas.microsoft.com/office/powerpoint/2010/main" val="2751659788"/>
      </p:ext>
    </p:extLst>
  </p:cSld>
  <p:clrMapOvr>
    <a:masterClrMapping/>
  </p:clrMapOvr>
</p:sld>
</file>

<file path=ppt/slides/slide4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27805-723B-E00E-15C8-C3C69B5410F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AFC7C80-8615-EE5E-A8BD-E867E22591F5}"/>
              </a:ext>
            </a:extLst>
          </p:cNvPr>
          <p:cNvSpPr>
            <a:spLocks noGrp="1"/>
          </p:cNvSpPr>
          <p:nvPr>
            <p:ph type="title"/>
          </p:nvPr>
        </p:nvSpPr>
        <p:spPr>
          <a:xfrm>
            <a:off x="604630" y="1861758"/>
            <a:ext cx="10982739" cy="1325563"/>
          </a:xfrm>
        </p:spPr>
        <p:txBody>
          <a:bodyPr>
            <a:normAutofit/>
          </a:bodyPr>
          <a:lstStyle/>
          <a:p>
            <a:br>
              <a:rPr lang="en-US" sz="3800" b="1" dirty="0"/>
            </a:br>
            <a:endParaRPr lang="en-US" sz="3800" b="1" dirty="0">
              <a:solidFill>
                <a:srgbClr val="FF0000"/>
              </a:solidFill>
            </a:endParaRPr>
          </a:p>
        </p:txBody>
      </p:sp>
      <p:sp>
        <p:nvSpPr>
          <p:cNvPr id="6" name="TextBox 5">
            <a:extLst>
              <a:ext uri="{FF2B5EF4-FFF2-40B4-BE49-F238E27FC236}">
                <a16:creationId xmlns:a16="http://schemas.microsoft.com/office/drawing/2014/main" id="{502B3A6F-378C-EE47-AF2E-F1E39E9AF2F6}"/>
              </a:ext>
            </a:extLst>
          </p:cNvPr>
          <p:cNvSpPr txBox="1"/>
          <p:nvPr/>
        </p:nvSpPr>
        <p:spPr>
          <a:xfrm>
            <a:off x="859624" y="5923059"/>
            <a:ext cx="2611120" cy="523220"/>
          </a:xfrm>
          <a:prstGeom prst="rect">
            <a:avLst/>
          </a:prstGeom>
          <a:noFill/>
        </p:spPr>
        <p:txBody>
          <a:bodyPr wrap="square" rtlCol="0">
            <a:spAutoFit/>
          </a:bodyPr>
          <a:lstStyle/>
          <a:p>
            <a:r>
              <a:rPr lang="en-US" sz="2800" dirty="0"/>
              <a:t>Reading, Part 4</a:t>
            </a:r>
          </a:p>
        </p:txBody>
      </p:sp>
      <p:sp>
        <p:nvSpPr>
          <p:cNvPr id="7" name="TextBox 6">
            <a:extLst>
              <a:ext uri="{FF2B5EF4-FFF2-40B4-BE49-F238E27FC236}">
                <a16:creationId xmlns:a16="http://schemas.microsoft.com/office/drawing/2014/main" id="{F956724B-BD15-CCBF-33C0-C559DD9286C5}"/>
              </a:ext>
            </a:extLst>
          </p:cNvPr>
          <p:cNvSpPr txBox="1"/>
          <p:nvPr/>
        </p:nvSpPr>
        <p:spPr>
          <a:xfrm>
            <a:off x="604630" y="703096"/>
            <a:ext cx="11367053" cy="4801314"/>
          </a:xfrm>
          <a:prstGeom prst="rect">
            <a:avLst/>
          </a:prstGeom>
          <a:noFill/>
        </p:spPr>
        <p:txBody>
          <a:bodyPr wrap="square">
            <a:spAutoFit/>
          </a:bodyPr>
          <a:lstStyle/>
          <a:p>
            <a:r>
              <a:rPr lang="en-US" sz="3400" b="1" dirty="0"/>
              <a:t>• Use unique passwords for your online accounts. Use at least 12 letters, numbers, and symbols and don’t use information that people could guess, like your birthday. </a:t>
            </a:r>
          </a:p>
          <a:p>
            <a:r>
              <a:rPr lang="en-US" sz="3400" b="1" dirty="0"/>
              <a:t>Making each password different will make it more difficult for someone to hack your accounts.</a:t>
            </a:r>
          </a:p>
          <a:p>
            <a:endParaRPr lang="en-US" sz="3400" b="1" dirty="0"/>
          </a:p>
          <a:p>
            <a:r>
              <a:rPr lang="en-US" sz="3400" b="1" dirty="0"/>
              <a:t>     Remember: play it safe, read carefully, and ask questions when necessary to protect your personal information. </a:t>
            </a:r>
          </a:p>
        </p:txBody>
      </p:sp>
    </p:spTree>
    <p:extLst>
      <p:ext uri="{BB962C8B-B14F-4D97-AF65-F5344CB8AC3E}">
        <p14:creationId xmlns:p14="http://schemas.microsoft.com/office/powerpoint/2010/main" val="3073778578"/>
      </p:ext>
    </p:extLst>
  </p:cSld>
  <p:clrMapOvr>
    <a:masterClrMapping/>
  </p:clrMapOvr>
</p:sld>
</file>

<file path=ppt/slides/slide4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BA318-2409-024A-0C71-83CAE0695117}"/>
              </a:ext>
            </a:extLst>
          </p:cNvPr>
          <p:cNvSpPr>
            <a:spLocks noGrp="1"/>
          </p:cNvSpPr>
          <p:nvPr>
            <p:ph type="title"/>
          </p:nvPr>
        </p:nvSpPr>
        <p:spPr>
          <a:xfrm>
            <a:off x="318052" y="2647984"/>
            <a:ext cx="10515600" cy="1325563"/>
          </a:xfrm>
        </p:spPr>
        <p:txBody>
          <a:bodyPr>
            <a:normAutofit fontScale="90000"/>
          </a:bodyPr>
          <a:lstStyle/>
          <a:p>
            <a:r>
              <a:rPr lang="en-US" sz="6300" b="1" dirty="0"/>
              <a:t>Unit 8:</a:t>
            </a:r>
            <a:br>
              <a:rPr lang="en-US" sz="6300" b="1" dirty="0"/>
            </a:br>
            <a:r>
              <a:rPr lang="en-US" sz="6300" b="1" dirty="0"/>
              <a:t>Rights, </a:t>
            </a:r>
            <a:br>
              <a:rPr lang="en-US" sz="6300" b="1" dirty="0"/>
            </a:br>
            <a:r>
              <a:rPr lang="en-US" sz="6300" b="1" dirty="0"/>
              <a:t>Duties, </a:t>
            </a:r>
            <a:br>
              <a:rPr lang="en-US" sz="6300" b="1" dirty="0"/>
            </a:br>
            <a:r>
              <a:rPr lang="en-US" sz="6300" b="1" dirty="0"/>
              <a:t>Responsibilities,</a:t>
            </a:r>
            <a:br>
              <a:rPr lang="en-US" sz="6300" b="1" dirty="0"/>
            </a:br>
            <a:r>
              <a:rPr lang="en-US" sz="6300" b="1" dirty="0"/>
              <a:t> and the Law</a:t>
            </a:r>
          </a:p>
        </p:txBody>
      </p:sp>
      <p:pic>
        <p:nvPicPr>
          <p:cNvPr id="5" name="Content Placeholder 4" descr="Cartoon of people standing in front of doors&#10;&#10;AI-generated content may be incorrect.">
            <a:extLst>
              <a:ext uri="{FF2B5EF4-FFF2-40B4-BE49-F238E27FC236}">
                <a16:creationId xmlns:a16="http://schemas.microsoft.com/office/drawing/2014/main" id="{C93BEA11-891C-08A6-ACF4-B2C1FF49DC44}"/>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5854147" y="463826"/>
            <a:ext cx="5930348" cy="5930348"/>
          </a:xfrm>
        </p:spPr>
      </p:pic>
    </p:spTree>
    <p:extLst>
      <p:ext uri="{BB962C8B-B14F-4D97-AF65-F5344CB8AC3E}">
        <p14:creationId xmlns:p14="http://schemas.microsoft.com/office/powerpoint/2010/main" val="390235811"/>
      </p:ext>
    </p:extLst>
  </p:cSld>
  <p:clrMapOvr>
    <a:masterClrMapping/>
  </p:clrMapOvr>
</p:sld>
</file>

<file path=ppt/slides/slide4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91999-D5CE-D146-CBC4-7F702F87D520}"/>
              </a:ext>
            </a:extLst>
          </p:cNvPr>
          <p:cNvSpPr>
            <a:spLocks noGrp="1"/>
          </p:cNvSpPr>
          <p:nvPr>
            <p:ph type="title"/>
          </p:nvPr>
        </p:nvSpPr>
        <p:spPr/>
        <p:txBody>
          <a:bodyPr>
            <a:normAutofit fontScale="90000"/>
          </a:bodyPr>
          <a:lstStyle/>
          <a:p>
            <a:pPr algn="ctr"/>
            <a:r>
              <a:rPr lang="en-US" sz="5000" b="1" dirty="0"/>
              <a:t>Lesson 26: Voters Will Cast Their Ballots.</a:t>
            </a:r>
          </a:p>
        </p:txBody>
      </p:sp>
      <p:pic>
        <p:nvPicPr>
          <p:cNvPr id="5" name="Content Placeholder 4" descr="A person and person in a room&#10;&#10;AI-generated content may be incorrect.">
            <a:extLst>
              <a:ext uri="{FF2B5EF4-FFF2-40B4-BE49-F238E27FC236}">
                <a16:creationId xmlns:a16="http://schemas.microsoft.com/office/drawing/2014/main" id="{25B6353F-744E-8693-372E-F2311BEC2EE7}"/>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900762" y="1690688"/>
            <a:ext cx="10390475" cy="4584033"/>
          </a:xfrm>
        </p:spPr>
      </p:pic>
    </p:spTree>
    <p:extLst>
      <p:ext uri="{BB962C8B-B14F-4D97-AF65-F5344CB8AC3E}">
        <p14:creationId xmlns:p14="http://schemas.microsoft.com/office/powerpoint/2010/main" val="483125775"/>
      </p:ext>
    </p:extLst>
  </p:cSld>
  <p:clrMapOvr>
    <a:masterClrMapping/>
  </p:clrMapOvr>
</p:sld>
</file>

<file path=ppt/slides/slide4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81113-AFC9-E0E0-A0F3-85FB3ACF430C}"/>
              </a:ext>
            </a:extLst>
          </p:cNvPr>
          <p:cNvSpPr>
            <a:spLocks noGrp="1"/>
          </p:cNvSpPr>
          <p:nvPr>
            <p:ph type="title"/>
          </p:nvPr>
        </p:nvSpPr>
        <p:spPr/>
        <p:txBody>
          <a:bodyPr>
            <a:normAutofit/>
          </a:bodyPr>
          <a:lstStyle/>
          <a:p>
            <a:pPr algn="ctr"/>
            <a:r>
              <a:rPr lang="en-US" sz="7900" b="1" dirty="0"/>
              <a:t>campaign</a:t>
            </a:r>
          </a:p>
        </p:txBody>
      </p:sp>
      <p:pic>
        <p:nvPicPr>
          <p:cNvPr id="5" name="Content Placeholder 4" descr="A group of people holding a sign&#10;&#10;AI-generated content may be incorrect.">
            <a:extLst>
              <a:ext uri="{FF2B5EF4-FFF2-40B4-BE49-F238E27FC236}">
                <a16:creationId xmlns:a16="http://schemas.microsoft.com/office/drawing/2014/main" id="{CC9545BB-0638-12A3-EAEC-515581D9EBDA}"/>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2603733" y="1879531"/>
            <a:ext cx="7242951" cy="4613344"/>
          </a:xfrm>
        </p:spPr>
      </p:pic>
    </p:spTree>
    <p:extLst>
      <p:ext uri="{BB962C8B-B14F-4D97-AF65-F5344CB8AC3E}">
        <p14:creationId xmlns:p14="http://schemas.microsoft.com/office/powerpoint/2010/main" val="294764703"/>
      </p:ext>
    </p:extLst>
  </p:cSld>
  <p:clrMapOvr>
    <a:masterClrMapping/>
  </p:clrMapOvr>
</p:sld>
</file>

<file path=ppt/slides/slide4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CF2B4-C0F1-1946-B7DA-E1FB527C6E75}"/>
              </a:ext>
            </a:extLst>
          </p:cNvPr>
          <p:cNvSpPr>
            <a:spLocks noGrp="1"/>
          </p:cNvSpPr>
          <p:nvPr>
            <p:ph type="title"/>
          </p:nvPr>
        </p:nvSpPr>
        <p:spPr>
          <a:xfrm>
            <a:off x="884954" y="1667151"/>
            <a:ext cx="10515600" cy="1325563"/>
          </a:xfrm>
        </p:spPr>
        <p:txBody>
          <a:bodyPr>
            <a:normAutofit/>
          </a:bodyPr>
          <a:lstStyle/>
          <a:p>
            <a:r>
              <a:rPr lang="en-US" sz="7900" b="1" dirty="0"/>
              <a:t>candidate</a:t>
            </a:r>
          </a:p>
        </p:txBody>
      </p:sp>
      <p:pic>
        <p:nvPicPr>
          <p:cNvPr id="4" name="Content Placeholder 3">
            <a:extLst>
              <a:ext uri="{FF2B5EF4-FFF2-40B4-BE49-F238E27FC236}">
                <a16:creationId xmlns:a16="http://schemas.microsoft.com/office/drawing/2014/main" id="{8E377AFE-6860-B97C-9B60-CC4B759D65BD}"/>
              </a:ext>
            </a:extLst>
          </p:cNvPr>
          <p:cNvPicPr>
            <a:picLocks noGrp="1" noChangeAspect="1"/>
          </p:cNvPicPr>
          <p:nvPr>
            <p:ph idx="1"/>
          </p:nvPr>
        </p:nvPicPr>
        <p:blipFill>
          <a:blip r:embed="rId2"/>
          <a:stretch>
            <a:fillRect/>
          </a:stretch>
        </p:blipFill>
        <p:spPr>
          <a:xfrm>
            <a:off x="5917095" y="827953"/>
            <a:ext cx="5389951" cy="5380998"/>
          </a:xfrm>
          <a:prstGeom prst="rect">
            <a:avLst/>
          </a:prstGeom>
        </p:spPr>
      </p:pic>
    </p:spTree>
    <p:extLst>
      <p:ext uri="{BB962C8B-B14F-4D97-AF65-F5344CB8AC3E}">
        <p14:creationId xmlns:p14="http://schemas.microsoft.com/office/powerpoint/2010/main" val="966400943"/>
      </p:ext>
    </p:extLst>
  </p:cSld>
  <p:clrMapOvr>
    <a:masterClrMapping/>
  </p:clrMapOvr>
</p:sld>
</file>

<file path=ppt/slides/slide4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AB9ACE-C7EB-787B-BCB3-5A03E4161A8D}"/>
              </a:ext>
            </a:extLst>
          </p:cNvPr>
          <p:cNvSpPr>
            <a:spLocks noGrp="1"/>
          </p:cNvSpPr>
          <p:nvPr>
            <p:ph type="title"/>
          </p:nvPr>
        </p:nvSpPr>
        <p:spPr/>
        <p:txBody>
          <a:bodyPr>
            <a:normAutofit/>
          </a:bodyPr>
          <a:lstStyle/>
          <a:p>
            <a:pPr algn="ctr"/>
            <a:r>
              <a:rPr lang="en-US" sz="7900" b="1" dirty="0"/>
              <a:t>democracy</a:t>
            </a:r>
          </a:p>
        </p:txBody>
      </p:sp>
      <p:pic>
        <p:nvPicPr>
          <p:cNvPr id="4" name="Content Placeholder 3">
            <a:extLst>
              <a:ext uri="{FF2B5EF4-FFF2-40B4-BE49-F238E27FC236}">
                <a16:creationId xmlns:a16="http://schemas.microsoft.com/office/drawing/2014/main" id="{7EA483FF-6507-6C11-7558-527E3C4A9762}"/>
              </a:ext>
            </a:extLst>
          </p:cNvPr>
          <p:cNvPicPr>
            <a:picLocks noGrp="1" noChangeAspect="1"/>
          </p:cNvPicPr>
          <p:nvPr>
            <p:ph idx="1"/>
          </p:nvPr>
        </p:nvPicPr>
        <p:blipFill>
          <a:blip r:embed="rId2"/>
          <a:stretch>
            <a:fillRect/>
          </a:stretch>
        </p:blipFill>
        <p:spPr>
          <a:xfrm>
            <a:off x="2540513" y="1779889"/>
            <a:ext cx="6829909" cy="4712986"/>
          </a:xfrm>
          <a:prstGeom prst="rect">
            <a:avLst/>
          </a:prstGeom>
        </p:spPr>
      </p:pic>
    </p:spTree>
    <p:extLst>
      <p:ext uri="{BB962C8B-B14F-4D97-AF65-F5344CB8AC3E}">
        <p14:creationId xmlns:p14="http://schemas.microsoft.com/office/powerpoint/2010/main" val="158363209"/>
      </p:ext>
    </p:extLst>
  </p:cSld>
  <p:clrMapOvr>
    <a:masterClrMapping/>
  </p:clrMapOvr>
</p:sld>
</file>

<file path=ppt/slides/slide4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3EAFB99C-C24D-4A82-B2A8-2C071C22242B}"/>
              </a:ext>
            </a:extLst>
          </p:cNvPr>
          <p:cNvPicPr>
            <a:picLocks noGrp="1" noChangeAspect="1"/>
          </p:cNvPicPr>
          <p:nvPr>
            <p:ph idx="1"/>
          </p:nvPr>
        </p:nvPicPr>
        <p:blipFill>
          <a:blip r:embed="rId2"/>
          <a:stretch>
            <a:fillRect/>
          </a:stretch>
        </p:blipFill>
        <p:spPr>
          <a:xfrm>
            <a:off x="1480931" y="479144"/>
            <a:ext cx="6864171" cy="5899712"/>
          </a:xfrm>
          <a:prstGeom prst="rect">
            <a:avLst/>
          </a:prstGeom>
        </p:spPr>
      </p:pic>
      <p:sp>
        <p:nvSpPr>
          <p:cNvPr id="2" name="Title 1">
            <a:extLst>
              <a:ext uri="{FF2B5EF4-FFF2-40B4-BE49-F238E27FC236}">
                <a16:creationId xmlns:a16="http://schemas.microsoft.com/office/drawing/2014/main" id="{BB23D433-12B5-B8F5-C66C-318CA2FDA2DA}"/>
              </a:ext>
            </a:extLst>
          </p:cNvPr>
          <p:cNvSpPr>
            <a:spLocks noGrp="1"/>
          </p:cNvSpPr>
          <p:nvPr>
            <p:ph type="title"/>
          </p:nvPr>
        </p:nvSpPr>
        <p:spPr>
          <a:xfrm>
            <a:off x="6927572" y="4151934"/>
            <a:ext cx="4171122" cy="1325563"/>
          </a:xfrm>
        </p:spPr>
        <p:txBody>
          <a:bodyPr>
            <a:normAutofit/>
          </a:bodyPr>
          <a:lstStyle/>
          <a:p>
            <a:r>
              <a:rPr lang="en-US" sz="7900" b="1" dirty="0"/>
              <a:t>election</a:t>
            </a:r>
          </a:p>
        </p:txBody>
      </p:sp>
    </p:spTree>
    <p:extLst>
      <p:ext uri="{BB962C8B-B14F-4D97-AF65-F5344CB8AC3E}">
        <p14:creationId xmlns:p14="http://schemas.microsoft.com/office/powerpoint/2010/main" val="2600006432"/>
      </p:ext>
    </p:extLst>
  </p:cSld>
  <p:clrMapOvr>
    <a:masterClrMapping/>
  </p:clrMapOvr>
</p:sld>
</file>

<file path=ppt/slides/slide4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30AE2-F875-6FBF-0DBC-A69DDD1DF251}"/>
              </a:ext>
            </a:extLst>
          </p:cNvPr>
          <p:cNvSpPr>
            <a:spLocks noGrp="1"/>
          </p:cNvSpPr>
          <p:nvPr>
            <p:ph type="title"/>
          </p:nvPr>
        </p:nvSpPr>
        <p:spPr>
          <a:xfrm>
            <a:off x="1205949" y="2511977"/>
            <a:ext cx="10515600" cy="1325563"/>
          </a:xfrm>
        </p:spPr>
        <p:txBody>
          <a:bodyPr>
            <a:normAutofit/>
          </a:bodyPr>
          <a:lstStyle/>
          <a:p>
            <a:r>
              <a:rPr lang="en-US" sz="7900" b="1" dirty="0"/>
              <a:t>platform</a:t>
            </a:r>
          </a:p>
        </p:txBody>
      </p:sp>
      <p:pic>
        <p:nvPicPr>
          <p:cNvPr id="7" name="Content Placeholder 6">
            <a:extLst>
              <a:ext uri="{FF2B5EF4-FFF2-40B4-BE49-F238E27FC236}">
                <a16:creationId xmlns:a16="http://schemas.microsoft.com/office/drawing/2014/main" id="{312BD268-247C-9869-CAA7-5CB5175FAE38}"/>
              </a:ext>
            </a:extLst>
          </p:cNvPr>
          <p:cNvPicPr>
            <a:picLocks noGrp="1" noChangeAspect="1"/>
          </p:cNvPicPr>
          <p:nvPr>
            <p:ph idx="1"/>
          </p:nvPr>
        </p:nvPicPr>
        <p:blipFill>
          <a:blip r:embed="rId2"/>
          <a:stretch>
            <a:fillRect/>
          </a:stretch>
        </p:blipFill>
        <p:spPr>
          <a:xfrm>
            <a:off x="6006549" y="45783"/>
            <a:ext cx="5516217" cy="6766433"/>
          </a:xfrm>
          <a:prstGeom prst="rect">
            <a:avLst/>
          </a:prstGeom>
        </p:spPr>
      </p:pic>
    </p:spTree>
    <p:extLst>
      <p:ext uri="{BB962C8B-B14F-4D97-AF65-F5344CB8AC3E}">
        <p14:creationId xmlns:p14="http://schemas.microsoft.com/office/powerpoint/2010/main" val="2804208128"/>
      </p:ext>
    </p:extLst>
  </p:cSld>
  <p:clrMapOvr>
    <a:masterClrMapping/>
  </p:clrMapOvr>
</p:sld>
</file>

<file path=ppt/slides/slide4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E618B7-7B29-BE22-39A3-B68FEA39D7D3}"/>
              </a:ext>
            </a:extLst>
          </p:cNvPr>
          <p:cNvSpPr>
            <a:spLocks noGrp="1"/>
          </p:cNvSpPr>
          <p:nvPr>
            <p:ph type="title"/>
          </p:nvPr>
        </p:nvSpPr>
        <p:spPr>
          <a:xfrm>
            <a:off x="1470991" y="2213803"/>
            <a:ext cx="10515600" cy="1325563"/>
          </a:xfrm>
        </p:spPr>
        <p:txBody>
          <a:bodyPr>
            <a:normAutofit/>
          </a:bodyPr>
          <a:lstStyle/>
          <a:p>
            <a:r>
              <a:rPr lang="en-US" sz="7900" b="1" dirty="0"/>
              <a:t>politician</a:t>
            </a:r>
          </a:p>
        </p:txBody>
      </p:sp>
      <p:pic>
        <p:nvPicPr>
          <p:cNvPr id="4" name="Content Placeholder 3">
            <a:extLst>
              <a:ext uri="{FF2B5EF4-FFF2-40B4-BE49-F238E27FC236}">
                <a16:creationId xmlns:a16="http://schemas.microsoft.com/office/drawing/2014/main" id="{D5BEA4BC-EE27-AD71-3C1D-634BDCF1B562}"/>
              </a:ext>
            </a:extLst>
          </p:cNvPr>
          <p:cNvPicPr>
            <a:picLocks noGrp="1" noChangeAspect="1"/>
          </p:cNvPicPr>
          <p:nvPr>
            <p:ph idx="1"/>
          </p:nvPr>
        </p:nvPicPr>
        <p:blipFill>
          <a:blip r:embed="rId2"/>
          <a:stretch>
            <a:fillRect/>
          </a:stretch>
        </p:blipFill>
        <p:spPr>
          <a:xfrm>
            <a:off x="6728791" y="527343"/>
            <a:ext cx="4160500" cy="5803314"/>
          </a:xfrm>
          <a:prstGeom prst="rect">
            <a:avLst/>
          </a:prstGeom>
        </p:spPr>
      </p:pic>
    </p:spTree>
    <p:extLst>
      <p:ext uri="{BB962C8B-B14F-4D97-AF65-F5344CB8AC3E}">
        <p14:creationId xmlns:p14="http://schemas.microsoft.com/office/powerpoint/2010/main" val="3694050756"/>
      </p:ext>
    </p:extLst>
  </p:cSld>
  <p:clrMapOvr>
    <a:masterClrMapping/>
  </p:clrMapOvr>
</p:sld>
</file>

<file path=ppt/slides/slide4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A4D71B-B48A-3B89-FAD0-64CFAAAD5F43}"/>
              </a:ext>
            </a:extLst>
          </p:cNvPr>
          <p:cNvSpPr>
            <a:spLocks noGrp="1"/>
          </p:cNvSpPr>
          <p:nvPr>
            <p:ph type="title"/>
          </p:nvPr>
        </p:nvSpPr>
        <p:spPr>
          <a:xfrm>
            <a:off x="1027043" y="2472220"/>
            <a:ext cx="10515600" cy="1325563"/>
          </a:xfrm>
        </p:spPr>
        <p:txBody>
          <a:bodyPr>
            <a:normAutofit/>
          </a:bodyPr>
          <a:lstStyle/>
          <a:p>
            <a:r>
              <a:rPr lang="en-US" sz="7900" b="1" dirty="0"/>
              <a:t>primary</a:t>
            </a:r>
          </a:p>
        </p:txBody>
      </p:sp>
      <p:pic>
        <p:nvPicPr>
          <p:cNvPr id="4" name="Content Placeholder 3">
            <a:extLst>
              <a:ext uri="{FF2B5EF4-FFF2-40B4-BE49-F238E27FC236}">
                <a16:creationId xmlns:a16="http://schemas.microsoft.com/office/drawing/2014/main" id="{2B97D9AA-14F3-EDCE-EDF7-DBC9CDF6F917}"/>
              </a:ext>
            </a:extLst>
          </p:cNvPr>
          <p:cNvPicPr>
            <a:picLocks noGrp="1" noChangeAspect="1"/>
          </p:cNvPicPr>
          <p:nvPr>
            <p:ph idx="1"/>
          </p:nvPr>
        </p:nvPicPr>
        <p:blipFill>
          <a:blip r:embed="rId2"/>
          <a:stretch>
            <a:fillRect/>
          </a:stretch>
        </p:blipFill>
        <p:spPr>
          <a:xfrm>
            <a:off x="5430079" y="141632"/>
            <a:ext cx="5844208" cy="6574735"/>
          </a:xfrm>
          <a:prstGeom prst="rect">
            <a:avLst/>
          </a:prstGeom>
        </p:spPr>
      </p:pic>
    </p:spTree>
    <p:extLst>
      <p:ext uri="{BB962C8B-B14F-4D97-AF65-F5344CB8AC3E}">
        <p14:creationId xmlns:p14="http://schemas.microsoft.com/office/powerpoint/2010/main" val="3016263900"/>
      </p:ext>
    </p:extLst>
  </p:cSld>
  <p:clrMapOvr>
    <a:masterClrMapping/>
  </p:clrMapOvr>
</p:sld>
</file>

<file path=ppt/slides/slide4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9AC245-BC8E-2171-1D75-7B5AD3B22D4B}"/>
              </a:ext>
            </a:extLst>
          </p:cNvPr>
          <p:cNvSpPr>
            <a:spLocks noGrp="1"/>
          </p:cNvSpPr>
          <p:nvPr>
            <p:ph type="title"/>
          </p:nvPr>
        </p:nvSpPr>
        <p:spPr/>
        <p:txBody>
          <a:bodyPr>
            <a:normAutofit/>
          </a:bodyPr>
          <a:lstStyle/>
          <a:p>
            <a:pPr algn="ctr"/>
            <a:r>
              <a:rPr lang="en-US" sz="7900" b="1" dirty="0"/>
              <a:t>political party</a:t>
            </a:r>
          </a:p>
        </p:txBody>
      </p:sp>
      <p:pic>
        <p:nvPicPr>
          <p:cNvPr id="4" name="Content Placeholder 3">
            <a:extLst>
              <a:ext uri="{FF2B5EF4-FFF2-40B4-BE49-F238E27FC236}">
                <a16:creationId xmlns:a16="http://schemas.microsoft.com/office/drawing/2014/main" id="{0E22AEFD-EE9D-0098-8AF8-F8FDC2496AE7}"/>
              </a:ext>
            </a:extLst>
          </p:cNvPr>
          <p:cNvPicPr>
            <a:picLocks noGrp="1" noChangeAspect="1"/>
          </p:cNvPicPr>
          <p:nvPr>
            <p:ph idx="1"/>
          </p:nvPr>
        </p:nvPicPr>
        <p:blipFill>
          <a:blip r:embed="rId2"/>
          <a:stretch>
            <a:fillRect/>
          </a:stretch>
        </p:blipFill>
        <p:spPr>
          <a:xfrm>
            <a:off x="3381817" y="1868556"/>
            <a:ext cx="5428365" cy="4769661"/>
          </a:xfrm>
          <a:prstGeom prst="rect">
            <a:avLst/>
          </a:prstGeom>
        </p:spPr>
      </p:pic>
    </p:spTree>
    <p:extLst>
      <p:ext uri="{BB962C8B-B14F-4D97-AF65-F5344CB8AC3E}">
        <p14:creationId xmlns:p14="http://schemas.microsoft.com/office/powerpoint/2010/main" val="1729526953"/>
      </p:ext>
    </p:extLst>
  </p:cSld>
  <p:clrMapOvr>
    <a:masterClrMapping/>
  </p:clrMapOvr>
</p:sld>
</file>

<file path=ppt/slides/slide4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0AB83-22C9-FE92-84EC-AB49AF6906D5}"/>
              </a:ext>
            </a:extLst>
          </p:cNvPr>
          <p:cNvSpPr>
            <a:spLocks noGrp="1"/>
          </p:cNvSpPr>
          <p:nvPr>
            <p:ph type="title"/>
          </p:nvPr>
        </p:nvSpPr>
        <p:spPr>
          <a:xfrm>
            <a:off x="1782417" y="1786421"/>
            <a:ext cx="10515600" cy="1325563"/>
          </a:xfrm>
        </p:spPr>
        <p:txBody>
          <a:bodyPr>
            <a:normAutofit fontScale="90000"/>
          </a:bodyPr>
          <a:lstStyle/>
          <a:p>
            <a:r>
              <a:rPr lang="en-US" sz="7900" b="1" dirty="0"/>
              <a:t>cast </a:t>
            </a:r>
            <a:br>
              <a:rPr lang="en-US" sz="7900" b="1" dirty="0"/>
            </a:br>
            <a:r>
              <a:rPr lang="en-US" sz="7900" b="1" dirty="0"/>
              <a:t>a ballot</a:t>
            </a:r>
          </a:p>
        </p:txBody>
      </p:sp>
      <p:pic>
        <p:nvPicPr>
          <p:cNvPr id="4" name="Content Placeholder 3">
            <a:extLst>
              <a:ext uri="{FF2B5EF4-FFF2-40B4-BE49-F238E27FC236}">
                <a16:creationId xmlns:a16="http://schemas.microsoft.com/office/drawing/2014/main" id="{0869FD97-8D04-485E-ED20-96E4118C7568}"/>
              </a:ext>
            </a:extLst>
          </p:cNvPr>
          <p:cNvPicPr>
            <a:picLocks noGrp="1" noChangeAspect="1"/>
          </p:cNvPicPr>
          <p:nvPr>
            <p:ph idx="1"/>
          </p:nvPr>
        </p:nvPicPr>
        <p:blipFill>
          <a:blip r:embed="rId2"/>
          <a:stretch>
            <a:fillRect/>
          </a:stretch>
        </p:blipFill>
        <p:spPr>
          <a:xfrm>
            <a:off x="5426765" y="154415"/>
            <a:ext cx="5426765" cy="6549169"/>
          </a:xfrm>
          <a:prstGeom prst="rect">
            <a:avLst/>
          </a:prstGeom>
        </p:spPr>
      </p:pic>
    </p:spTree>
    <p:extLst>
      <p:ext uri="{BB962C8B-B14F-4D97-AF65-F5344CB8AC3E}">
        <p14:creationId xmlns:p14="http://schemas.microsoft.com/office/powerpoint/2010/main" val="854716765"/>
      </p:ext>
    </p:extLst>
  </p:cSld>
  <p:clrMapOvr>
    <a:masterClrMapping/>
  </p:clrMapOvr>
</p:sld>
</file>

<file path=ppt/slides/slide4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FC347-97A4-AB6B-2D8B-5A4706A66C1E}"/>
              </a:ext>
            </a:extLst>
          </p:cNvPr>
          <p:cNvSpPr>
            <a:spLocks noGrp="1"/>
          </p:cNvSpPr>
          <p:nvPr>
            <p:ph type="title"/>
          </p:nvPr>
        </p:nvSpPr>
        <p:spPr/>
        <p:txBody>
          <a:bodyPr>
            <a:normAutofit/>
          </a:bodyPr>
          <a:lstStyle/>
          <a:p>
            <a:pPr algn="ctr"/>
            <a:r>
              <a:rPr lang="en-US" sz="7900" b="1" dirty="0"/>
              <a:t>take a vote on</a:t>
            </a:r>
          </a:p>
        </p:txBody>
      </p:sp>
      <p:pic>
        <p:nvPicPr>
          <p:cNvPr id="4" name="Content Placeholder 3">
            <a:extLst>
              <a:ext uri="{FF2B5EF4-FFF2-40B4-BE49-F238E27FC236}">
                <a16:creationId xmlns:a16="http://schemas.microsoft.com/office/drawing/2014/main" id="{07FE8A9A-388C-5C73-961F-E544BCBDA862}"/>
              </a:ext>
            </a:extLst>
          </p:cNvPr>
          <p:cNvPicPr>
            <a:picLocks noGrp="1" noChangeAspect="1"/>
          </p:cNvPicPr>
          <p:nvPr>
            <p:ph idx="1"/>
          </p:nvPr>
        </p:nvPicPr>
        <p:blipFill>
          <a:blip r:embed="rId2"/>
          <a:stretch>
            <a:fillRect/>
          </a:stretch>
        </p:blipFill>
        <p:spPr>
          <a:xfrm>
            <a:off x="1371600" y="2260007"/>
            <a:ext cx="9303026" cy="3879884"/>
          </a:xfrm>
          <a:prstGeom prst="rect">
            <a:avLst/>
          </a:prstGeom>
        </p:spPr>
      </p:pic>
    </p:spTree>
    <p:extLst>
      <p:ext uri="{BB962C8B-B14F-4D97-AF65-F5344CB8AC3E}">
        <p14:creationId xmlns:p14="http://schemas.microsoft.com/office/powerpoint/2010/main" val="808678923"/>
      </p:ext>
    </p:extLst>
  </p:cSld>
  <p:clrMapOvr>
    <a:masterClrMapping/>
  </p:clrMapOvr>
</p:sld>
</file>

<file path=ppt/slides/slide4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9B03D-C2E9-38C6-A417-544D2DCED49C}"/>
              </a:ext>
            </a:extLst>
          </p:cNvPr>
          <p:cNvSpPr>
            <a:spLocks noGrp="1"/>
          </p:cNvSpPr>
          <p:nvPr>
            <p:ph type="title"/>
          </p:nvPr>
        </p:nvSpPr>
        <p:spPr>
          <a:xfrm>
            <a:off x="768626" y="2611369"/>
            <a:ext cx="10515600" cy="1325563"/>
          </a:xfrm>
        </p:spPr>
        <p:txBody>
          <a:bodyPr>
            <a:normAutofit fontScale="90000"/>
          </a:bodyPr>
          <a:lstStyle/>
          <a:p>
            <a:r>
              <a:rPr lang="en-US" sz="7900" b="1" dirty="0"/>
              <a:t>to stand</a:t>
            </a:r>
            <a:br>
              <a:rPr lang="en-US" sz="7900" b="1" dirty="0"/>
            </a:br>
            <a:r>
              <a:rPr lang="en-US" sz="7900" b="1" dirty="0"/>
              <a:t>for </a:t>
            </a:r>
            <a:br>
              <a:rPr lang="en-US" sz="7900" b="1" dirty="0"/>
            </a:br>
            <a:r>
              <a:rPr lang="en-US" sz="7900" b="1" dirty="0"/>
              <a:t>something</a:t>
            </a:r>
          </a:p>
        </p:txBody>
      </p:sp>
      <p:pic>
        <p:nvPicPr>
          <p:cNvPr id="4" name="Content Placeholder 3">
            <a:extLst>
              <a:ext uri="{FF2B5EF4-FFF2-40B4-BE49-F238E27FC236}">
                <a16:creationId xmlns:a16="http://schemas.microsoft.com/office/drawing/2014/main" id="{B7306F26-F5D1-5605-D186-D19358DEA6F7}"/>
              </a:ext>
            </a:extLst>
          </p:cNvPr>
          <p:cNvPicPr>
            <a:picLocks noGrp="1" noChangeAspect="1"/>
          </p:cNvPicPr>
          <p:nvPr>
            <p:ph idx="1"/>
          </p:nvPr>
        </p:nvPicPr>
        <p:blipFill>
          <a:blip r:embed="rId2"/>
          <a:stretch>
            <a:fillRect/>
          </a:stretch>
        </p:blipFill>
        <p:spPr>
          <a:xfrm>
            <a:off x="5485196" y="817971"/>
            <a:ext cx="6232152" cy="5384046"/>
          </a:xfrm>
          <a:prstGeom prst="rect">
            <a:avLst/>
          </a:prstGeom>
        </p:spPr>
      </p:pic>
    </p:spTree>
    <p:extLst>
      <p:ext uri="{BB962C8B-B14F-4D97-AF65-F5344CB8AC3E}">
        <p14:creationId xmlns:p14="http://schemas.microsoft.com/office/powerpoint/2010/main" val="3954008806"/>
      </p:ext>
    </p:extLst>
  </p:cSld>
  <p:clrMapOvr>
    <a:masterClrMapping/>
  </p:clrMapOvr>
</p:sld>
</file>

<file path=ppt/slides/slide4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3A7FD54C-651A-6E79-AD8D-77E23C2D070A}"/>
              </a:ext>
            </a:extLst>
          </p:cNvPr>
          <p:cNvPicPr>
            <a:picLocks noGrp="1" noChangeAspect="1"/>
          </p:cNvPicPr>
          <p:nvPr>
            <p:ph idx="1"/>
          </p:nvPr>
        </p:nvPicPr>
        <p:blipFill>
          <a:blip r:embed="rId2"/>
          <a:stretch>
            <a:fillRect/>
          </a:stretch>
        </p:blipFill>
        <p:spPr>
          <a:xfrm>
            <a:off x="1150057" y="382936"/>
            <a:ext cx="6587939" cy="5672424"/>
          </a:xfrm>
          <a:prstGeom prst="rect">
            <a:avLst/>
          </a:prstGeom>
        </p:spPr>
      </p:pic>
      <p:sp>
        <p:nvSpPr>
          <p:cNvPr id="2" name="Title 1">
            <a:extLst>
              <a:ext uri="{FF2B5EF4-FFF2-40B4-BE49-F238E27FC236}">
                <a16:creationId xmlns:a16="http://schemas.microsoft.com/office/drawing/2014/main" id="{D0D1377B-253F-C81A-82C3-5D32478BAB59}"/>
              </a:ext>
            </a:extLst>
          </p:cNvPr>
          <p:cNvSpPr>
            <a:spLocks noGrp="1"/>
          </p:cNvSpPr>
          <p:nvPr>
            <p:ph type="title"/>
          </p:nvPr>
        </p:nvSpPr>
        <p:spPr>
          <a:xfrm>
            <a:off x="6217920" y="4068953"/>
            <a:ext cx="10515600" cy="1325563"/>
          </a:xfrm>
        </p:spPr>
        <p:txBody>
          <a:bodyPr>
            <a:normAutofit fontScale="90000"/>
          </a:bodyPr>
          <a:lstStyle/>
          <a:p>
            <a:r>
              <a:rPr lang="en-US" sz="7900" b="1" dirty="0"/>
              <a:t>to throw</a:t>
            </a:r>
            <a:br>
              <a:rPr lang="en-US" sz="7900" b="1" dirty="0"/>
            </a:br>
            <a:r>
              <a:rPr lang="en-US" sz="7900" b="1" dirty="0"/>
              <a:t>in the towel</a:t>
            </a:r>
          </a:p>
        </p:txBody>
      </p:sp>
    </p:spTree>
    <p:extLst>
      <p:ext uri="{BB962C8B-B14F-4D97-AF65-F5344CB8AC3E}">
        <p14:creationId xmlns:p14="http://schemas.microsoft.com/office/powerpoint/2010/main" val="1473378742"/>
      </p:ext>
    </p:extLst>
  </p:cSld>
  <p:clrMapOvr>
    <a:masterClrMapping/>
  </p:clrMapOvr>
</p:sld>
</file>

<file path=ppt/slides/slide4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A7EB61-DEB1-67B1-2E57-5396F7B698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88CD58B-1113-DA4E-E12C-368A52A7487E}"/>
              </a:ext>
            </a:extLst>
          </p:cNvPr>
          <p:cNvSpPr>
            <a:spLocks noGrp="1"/>
          </p:cNvSpPr>
          <p:nvPr>
            <p:ph type="title"/>
          </p:nvPr>
        </p:nvSpPr>
        <p:spPr>
          <a:xfrm>
            <a:off x="468382" y="2103437"/>
            <a:ext cx="11428757" cy="1325563"/>
          </a:xfrm>
        </p:spPr>
        <p:txBody>
          <a:bodyPr>
            <a:noAutofit/>
          </a:bodyPr>
          <a:lstStyle/>
          <a:p>
            <a:r>
              <a:rPr lang="en-US" sz="5000" b="1" dirty="0"/>
              <a:t>A:  You heard the news about the campaign, didn’t you?</a:t>
            </a:r>
            <a:br>
              <a:rPr lang="en-US" sz="5000" b="1" dirty="0"/>
            </a:br>
            <a:br>
              <a:rPr lang="en-US" sz="5000" b="1" dirty="0"/>
            </a:br>
            <a:r>
              <a:rPr lang="en-US" sz="5000" b="1" dirty="0">
                <a:solidFill>
                  <a:srgbClr val="FF0000"/>
                </a:solidFill>
              </a:rPr>
              <a:t>B: Yes, the candidate </a:t>
            </a:r>
            <a:r>
              <a:rPr lang="en-US" sz="5000" b="1" u="sng" dirty="0">
                <a:solidFill>
                  <a:srgbClr val="FF0000"/>
                </a:solidFill>
              </a:rPr>
              <a:t>threw in the towel</a:t>
            </a:r>
            <a:r>
              <a:rPr lang="en-US" sz="5000" b="1" dirty="0">
                <a:solidFill>
                  <a:srgbClr val="FF0000"/>
                </a:solidFill>
              </a:rPr>
              <a:t>. </a:t>
            </a:r>
          </a:p>
        </p:txBody>
      </p:sp>
      <p:pic>
        <p:nvPicPr>
          <p:cNvPr id="4" name="Picture 3">
            <a:extLst>
              <a:ext uri="{FF2B5EF4-FFF2-40B4-BE49-F238E27FC236}">
                <a16:creationId xmlns:a16="http://schemas.microsoft.com/office/drawing/2014/main" id="{9CA88702-A24C-9DD0-BBD1-0036CC7FC4B7}"/>
              </a:ext>
            </a:extLst>
          </p:cNvPr>
          <p:cNvPicPr>
            <a:picLocks noChangeAspect="1"/>
          </p:cNvPicPr>
          <p:nvPr/>
        </p:nvPicPr>
        <p:blipFill>
          <a:blip r:embed="rId2"/>
          <a:stretch>
            <a:fillRect/>
          </a:stretch>
        </p:blipFill>
        <p:spPr>
          <a:xfrm>
            <a:off x="637835" y="5695663"/>
            <a:ext cx="4901609" cy="749873"/>
          </a:xfrm>
          <a:prstGeom prst="rect">
            <a:avLst/>
          </a:prstGeom>
        </p:spPr>
      </p:pic>
    </p:spTree>
    <p:extLst>
      <p:ext uri="{BB962C8B-B14F-4D97-AF65-F5344CB8AC3E}">
        <p14:creationId xmlns:p14="http://schemas.microsoft.com/office/powerpoint/2010/main" val="2580211102"/>
      </p:ext>
    </p:extLst>
  </p:cSld>
  <p:clrMapOvr>
    <a:masterClrMapping/>
  </p:clrMapOvr>
</p:sld>
</file>

<file path=ppt/slides/slide4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C0960D-2BD9-C6EB-8817-DD7E0106AA6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6BE76DE-48A2-D43F-5072-B657A112118C}"/>
              </a:ext>
            </a:extLst>
          </p:cNvPr>
          <p:cNvSpPr>
            <a:spLocks noGrp="1"/>
          </p:cNvSpPr>
          <p:nvPr>
            <p:ph type="title"/>
          </p:nvPr>
        </p:nvSpPr>
        <p:spPr>
          <a:xfrm>
            <a:off x="410817" y="2547556"/>
            <a:ext cx="11608903" cy="1325563"/>
          </a:xfrm>
        </p:spPr>
        <p:txBody>
          <a:bodyPr>
            <a:normAutofit fontScale="90000"/>
          </a:bodyPr>
          <a:lstStyle/>
          <a:p>
            <a:br>
              <a:rPr lang="en-US" sz="3800" b="1" dirty="0"/>
            </a:br>
            <a:r>
              <a:rPr lang="en-US" sz="3700" b="1" dirty="0"/>
              <a:t>A: Tonight on Channel 3 News we’re talking about the upcoming election. There isn’t much time left in the campaign before voters cast their ballots for their chosen candidates from either the Gold Party or the Silver Party. Taylor will give us the story.</a:t>
            </a:r>
            <a:br>
              <a:rPr lang="en-US" sz="3700" b="1" dirty="0"/>
            </a:br>
            <a:r>
              <a:rPr lang="en-US" sz="3700" b="1" dirty="0">
                <a:solidFill>
                  <a:srgbClr val="FF0000"/>
                </a:solidFill>
              </a:rPr>
              <a:t>B: In June, both political parties had primaries to take a vote on which candidates would represent them in this election. Then, in August, they had meetings to officially accept those candidates and to introduce their platforms. The Gold Party’s platform this year is to lower taxes, offer quality education to everyone, and create jobs. The Silver Party’s platform is to support lower healthcare costs, improve roads, and make sure everyone has food to eat. I interviewed many voters who will be voting next week. Here’s one conversation I had.</a:t>
            </a:r>
          </a:p>
        </p:txBody>
      </p:sp>
      <p:sp>
        <p:nvSpPr>
          <p:cNvPr id="6" name="TextBox 5">
            <a:extLst>
              <a:ext uri="{FF2B5EF4-FFF2-40B4-BE49-F238E27FC236}">
                <a16:creationId xmlns:a16="http://schemas.microsoft.com/office/drawing/2014/main" id="{D4F78BBD-9701-C866-D358-7BEA58C5818D}"/>
              </a:ext>
            </a:extLst>
          </p:cNvPr>
          <p:cNvSpPr txBox="1"/>
          <p:nvPr/>
        </p:nvSpPr>
        <p:spPr>
          <a:xfrm>
            <a:off x="9218433" y="6211293"/>
            <a:ext cx="2611120" cy="523220"/>
          </a:xfrm>
          <a:prstGeom prst="rect">
            <a:avLst/>
          </a:prstGeom>
          <a:noFill/>
        </p:spPr>
        <p:txBody>
          <a:bodyPr wrap="square" rtlCol="0">
            <a:spAutoFit/>
          </a:bodyPr>
          <a:lstStyle/>
          <a:p>
            <a:r>
              <a:rPr lang="en-US" sz="2800" dirty="0"/>
              <a:t>Dialogue, Part 1</a:t>
            </a:r>
          </a:p>
        </p:txBody>
      </p:sp>
    </p:spTree>
    <p:extLst>
      <p:ext uri="{BB962C8B-B14F-4D97-AF65-F5344CB8AC3E}">
        <p14:creationId xmlns:p14="http://schemas.microsoft.com/office/powerpoint/2010/main" val="1668677957"/>
      </p:ext>
    </p:extLst>
  </p:cSld>
  <p:clrMapOvr>
    <a:masterClrMapping/>
  </p:clrMapOvr>
</p:sld>
</file>

<file path=ppt/slides/slide4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FDBB7B-FFCE-443C-B8CF-AF0C2841364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4B64287-3481-F834-1DC3-9994315A6AED}"/>
              </a:ext>
            </a:extLst>
          </p:cNvPr>
          <p:cNvSpPr>
            <a:spLocks noGrp="1"/>
          </p:cNvSpPr>
          <p:nvPr>
            <p:ph type="title"/>
          </p:nvPr>
        </p:nvSpPr>
        <p:spPr>
          <a:xfrm>
            <a:off x="410818" y="2030723"/>
            <a:ext cx="11595652" cy="1325563"/>
          </a:xfrm>
        </p:spPr>
        <p:txBody>
          <a:bodyPr>
            <a:normAutofit fontScale="90000"/>
          </a:bodyPr>
          <a:lstStyle/>
          <a:p>
            <a:br>
              <a:rPr lang="en-US" sz="3800" b="1" dirty="0"/>
            </a:br>
            <a:r>
              <a:rPr lang="en-US" sz="3700" b="1" dirty="0">
                <a:solidFill>
                  <a:srgbClr val="FF0000"/>
                </a:solidFill>
              </a:rPr>
              <a:t>B: You plan to vote next week, don’t you?</a:t>
            </a:r>
            <a:br>
              <a:rPr lang="en-US" sz="3700" b="1" dirty="0">
                <a:solidFill>
                  <a:srgbClr val="FF0000"/>
                </a:solidFill>
              </a:rPr>
            </a:br>
            <a:r>
              <a:rPr lang="en-US" sz="3700" b="1" dirty="0">
                <a:solidFill>
                  <a:schemeClr val="tx2">
                    <a:lumMod val="75000"/>
                    <a:lumOff val="25000"/>
                  </a:schemeClr>
                </a:solidFill>
              </a:rPr>
              <a:t>C: Yes, I do.</a:t>
            </a:r>
            <a:br>
              <a:rPr lang="en-US" sz="3700" b="1" dirty="0">
                <a:solidFill>
                  <a:schemeClr val="tx2">
                    <a:lumMod val="75000"/>
                    <a:lumOff val="25000"/>
                  </a:schemeClr>
                </a:solidFill>
              </a:rPr>
            </a:br>
            <a:r>
              <a:rPr lang="en-US" sz="3700" b="1" dirty="0">
                <a:solidFill>
                  <a:srgbClr val="FF0000"/>
                </a:solidFill>
              </a:rPr>
              <a:t>B: Could you tell me why that is important to you? </a:t>
            </a:r>
            <a:br>
              <a:rPr lang="en-US" sz="3700" b="1" dirty="0">
                <a:solidFill>
                  <a:srgbClr val="FF0000"/>
                </a:solidFill>
              </a:rPr>
            </a:br>
            <a:r>
              <a:rPr lang="en-US" sz="3700" b="1" dirty="0">
                <a:solidFill>
                  <a:schemeClr val="tx2">
                    <a:lumMod val="75000"/>
                    <a:lumOff val="25000"/>
                  </a:schemeClr>
                </a:solidFill>
              </a:rPr>
              <a:t>C: Democracy as a whole is important to me because we can all vote on the things that matter to us. I’m voting for the candidate from the Silver Party because he stands for something that is important to me, too: lower healthcare costs.</a:t>
            </a:r>
            <a:br>
              <a:rPr lang="en-US" sz="3700" b="1" dirty="0">
                <a:solidFill>
                  <a:schemeClr val="tx2">
                    <a:lumMod val="75000"/>
                    <a:lumOff val="25000"/>
                  </a:schemeClr>
                </a:solidFill>
              </a:rPr>
            </a:br>
            <a:r>
              <a:rPr lang="en-US" sz="3700" b="1" dirty="0"/>
              <a:t>A: Thank you, Taylor, for giving us that story. Next Tuesday, we’ll see which politicians will win and which ones will throw in the towel. Keep watching Channel 3 News for the latest updates.</a:t>
            </a:r>
            <a:endParaRPr lang="en-US" sz="3700" b="1" dirty="0">
              <a:solidFill>
                <a:srgbClr val="FF0000"/>
              </a:solidFill>
            </a:endParaRPr>
          </a:p>
        </p:txBody>
      </p:sp>
      <p:sp>
        <p:nvSpPr>
          <p:cNvPr id="6" name="TextBox 5">
            <a:extLst>
              <a:ext uri="{FF2B5EF4-FFF2-40B4-BE49-F238E27FC236}">
                <a16:creationId xmlns:a16="http://schemas.microsoft.com/office/drawing/2014/main" id="{2D40EA57-61E5-651A-2BD1-298DB30D9159}"/>
              </a:ext>
            </a:extLst>
          </p:cNvPr>
          <p:cNvSpPr txBox="1"/>
          <p:nvPr/>
        </p:nvSpPr>
        <p:spPr>
          <a:xfrm>
            <a:off x="859624" y="5923059"/>
            <a:ext cx="2611120" cy="523220"/>
          </a:xfrm>
          <a:prstGeom prst="rect">
            <a:avLst/>
          </a:prstGeom>
          <a:noFill/>
        </p:spPr>
        <p:txBody>
          <a:bodyPr wrap="square" rtlCol="0">
            <a:spAutoFit/>
          </a:bodyPr>
          <a:lstStyle/>
          <a:p>
            <a:r>
              <a:rPr lang="en-US" sz="2800" dirty="0"/>
              <a:t>Dialogue, Part 2</a:t>
            </a:r>
          </a:p>
        </p:txBody>
      </p:sp>
    </p:spTree>
    <p:extLst>
      <p:ext uri="{BB962C8B-B14F-4D97-AF65-F5344CB8AC3E}">
        <p14:creationId xmlns:p14="http://schemas.microsoft.com/office/powerpoint/2010/main" val="465023599"/>
      </p:ext>
    </p:extLst>
  </p:cSld>
  <p:clrMapOvr>
    <a:masterClrMapping/>
  </p:clrMapOvr>
</p:sld>
</file>

<file path=ppt/slides/slide4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FF4D91-311E-EE1B-C65D-A4EFE284B956}"/>
              </a:ext>
            </a:extLst>
          </p:cNvPr>
          <p:cNvSpPr>
            <a:spLocks noGrp="1"/>
          </p:cNvSpPr>
          <p:nvPr>
            <p:ph type="title"/>
          </p:nvPr>
        </p:nvSpPr>
        <p:spPr>
          <a:xfrm>
            <a:off x="221974" y="375064"/>
            <a:ext cx="11748052" cy="1325563"/>
          </a:xfrm>
        </p:spPr>
        <p:txBody>
          <a:bodyPr>
            <a:normAutofit fontScale="90000"/>
          </a:bodyPr>
          <a:lstStyle/>
          <a:p>
            <a:r>
              <a:rPr lang="en-US" sz="5000" b="1" dirty="0"/>
              <a:t>Lesson 27: The County Provides Many Services.</a:t>
            </a:r>
          </a:p>
        </p:txBody>
      </p:sp>
      <p:pic>
        <p:nvPicPr>
          <p:cNvPr id="5" name="Content Placeholder 4" descr="A cartoon of a person speaking to a child&#10;&#10;AI-generated content may be incorrect.">
            <a:extLst>
              <a:ext uri="{FF2B5EF4-FFF2-40B4-BE49-F238E27FC236}">
                <a16:creationId xmlns:a16="http://schemas.microsoft.com/office/drawing/2014/main" id="{350F9CAE-ADD4-2B95-5CBB-CCBC5058E6CD}"/>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896121" y="1809958"/>
            <a:ext cx="10399757" cy="4588128"/>
          </a:xfrm>
        </p:spPr>
      </p:pic>
    </p:spTree>
    <p:extLst>
      <p:ext uri="{BB962C8B-B14F-4D97-AF65-F5344CB8AC3E}">
        <p14:creationId xmlns:p14="http://schemas.microsoft.com/office/powerpoint/2010/main" val="3649700185"/>
      </p:ext>
    </p:extLst>
  </p:cSld>
  <p:clrMapOvr>
    <a:masterClrMapping/>
  </p:clrMapOvr>
</p:sld>
</file>

<file path=ppt/slides/slide4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1069C3-0DB7-A1BA-646B-016D767CDF4F}"/>
              </a:ext>
            </a:extLst>
          </p:cNvPr>
          <p:cNvSpPr>
            <a:spLocks noGrp="1"/>
          </p:cNvSpPr>
          <p:nvPr>
            <p:ph type="title"/>
          </p:nvPr>
        </p:nvSpPr>
        <p:spPr/>
        <p:txBody>
          <a:bodyPr>
            <a:normAutofit/>
          </a:bodyPr>
          <a:lstStyle/>
          <a:p>
            <a:pPr algn="ctr"/>
            <a:r>
              <a:rPr lang="en-US" sz="7900" b="1" dirty="0"/>
              <a:t>administration</a:t>
            </a:r>
          </a:p>
        </p:txBody>
      </p:sp>
      <p:pic>
        <p:nvPicPr>
          <p:cNvPr id="5" name="Content Placeholder 4" descr="A building with many windows&#10;&#10;AI-generated content may be incorrect.">
            <a:extLst>
              <a:ext uri="{FF2B5EF4-FFF2-40B4-BE49-F238E27FC236}">
                <a16:creationId xmlns:a16="http://schemas.microsoft.com/office/drawing/2014/main" id="{2744A299-52CE-7D3E-FAF9-0F0F7FCA40BF}"/>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2163574" y="1885184"/>
            <a:ext cx="7864851" cy="4426163"/>
          </a:xfrm>
        </p:spPr>
      </p:pic>
    </p:spTree>
    <p:extLst>
      <p:ext uri="{BB962C8B-B14F-4D97-AF65-F5344CB8AC3E}">
        <p14:creationId xmlns:p14="http://schemas.microsoft.com/office/powerpoint/2010/main" val="987827122"/>
      </p:ext>
    </p:extLst>
  </p:cSld>
  <p:clrMapOvr>
    <a:masterClrMapping/>
  </p:clrMapOvr>
</p:sld>
</file>

<file path=ppt/slides/slide4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10D213-73C4-D276-21E6-5805D2479FD8}"/>
              </a:ext>
            </a:extLst>
          </p:cNvPr>
          <p:cNvSpPr>
            <a:spLocks noGrp="1"/>
          </p:cNvSpPr>
          <p:nvPr>
            <p:ph type="title"/>
          </p:nvPr>
        </p:nvSpPr>
        <p:spPr>
          <a:xfrm>
            <a:off x="4089952" y="345246"/>
            <a:ext cx="4012096" cy="1325563"/>
          </a:xfrm>
        </p:spPr>
        <p:txBody>
          <a:bodyPr>
            <a:normAutofit/>
          </a:bodyPr>
          <a:lstStyle/>
          <a:p>
            <a:r>
              <a:rPr lang="en-US" sz="7900" b="1" dirty="0"/>
              <a:t>council</a:t>
            </a:r>
          </a:p>
        </p:txBody>
      </p:sp>
      <p:pic>
        <p:nvPicPr>
          <p:cNvPr id="4" name="Content Placeholder 3">
            <a:extLst>
              <a:ext uri="{FF2B5EF4-FFF2-40B4-BE49-F238E27FC236}">
                <a16:creationId xmlns:a16="http://schemas.microsoft.com/office/drawing/2014/main" id="{3ADD274A-236C-71B9-EECB-D3D884233F82}"/>
              </a:ext>
            </a:extLst>
          </p:cNvPr>
          <p:cNvPicPr>
            <a:picLocks noGrp="1" noChangeAspect="1"/>
          </p:cNvPicPr>
          <p:nvPr>
            <p:ph idx="1"/>
          </p:nvPr>
        </p:nvPicPr>
        <p:blipFill>
          <a:blip r:embed="rId2"/>
          <a:stretch>
            <a:fillRect/>
          </a:stretch>
        </p:blipFill>
        <p:spPr>
          <a:xfrm>
            <a:off x="1752423" y="1967948"/>
            <a:ext cx="8593190" cy="4544806"/>
          </a:xfrm>
          <a:prstGeom prst="rect">
            <a:avLst/>
          </a:prstGeom>
        </p:spPr>
      </p:pic>
    </p:spTree>
    <p:extLst>
      <p:ext uri="{BB962C8B-B14F-4D97-AF65-F5344CB8AC3E}">
        <p14:creationId xmlns:p14="http://schemas.microsoft.com/office/powerpoint/2010/main" val="1059787036"/>
      </p:ext>
    </p:extLst>
  </p:cSld>
  <p:clrMapOvr>
    <a:masterClrMapping/>
  </p:clrMapOvr>
</p:sld>
</file>

<file path=ppt/slides/slide4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84FE59-4F06-492E-D8F7-1880E99E8983}"/>
              </a:ext>
            </a:extLst>
          </p:cNvPr>
          <p:cNvSpPr>
            <a:spLocks noGrp="1"/>
          </p:cNvSpPr>
          <p:nvPr>
            <p:ph type="title"/>
          </p:nvPr>
        </p:nvSpPr>
        <p:spPr>
          <a:xfrm>
            <a:off x="947531" y="2452342"/>
            <a:ext cx="10515600" cy="1325563"/>
          </a:xfrm>
        </p:spPr>
        <p:txBody>
          <a:bodyPr>
            <a:normAutofit/>
          </a:bodyPr>
          <a:lstStyle/>
          <a:p>
            <a:r>
              <a:rPr lang="en-US" sz="7900" b="1" dirty="0"/>
              <a:t>county</a:t>
            </a:r>
          </a:p>
        </p:txBody>
      </p:sp>
      <p:pic>
        <p:nvPicPr>
          <p:cNvPr id="4" name="Content Placeholder 3">
            <a:extLst>
              <a:ext uri="{FF2B5EF4-FFF2-40B4-BE49-F238E27FC236}">
                <a16:creationId xmlns:a16="http://schemas.microsoft.com/office/drawing/2014/main" id="{30FB9CA3-9AA6-3FFE-7B87-E6AEA6548546}"/>
              </a:ext>
            </a:extLst>
          </p:cNvPr>
          <p:cNvPicPr>
            <a:picLocks noGrp="1" noChangeAspect="1"/>
          </p:cNvPicPr>
          <p:nvPr>
            <p:ph idx="1"/>
          </p:nvPr>
        </p:nvPicPr>
        <p:blipFill>
          <a:blip r:embed="rId2"/>
          <a:stretch>
            <a:fillRect/>
          </a:stretch>
        </p:blipFill>
        <p:spPr>
          <a:xfrm>
            <a:off x="4483829" y="793171"/>
            <a:ext cx="7303980" cy="5271658"/>
          </a:xfrm>
          <a:prstGeom prst="rect">
            <a:avLst/>
          </a:prstGeom>
        </p:spPr>
      </p:pic>
    </p:spTree>
    <p:extLst>
      <p:ext uri="{BB962C8B-B14F-4D97-AF65-F5344CB8AC3E}">
        <p14:creationId xmlns:p14="http://schemas.microsoft.com/office/powerpoint/2010/main" val="3011184105"/>
      </p:ext>
    </p:extLst>
  </p:cSld>
  <p:clrMapOvr>
    <a:masterClrMapping/>
  </p:clrMapOvr>
</p:sld>
</file>

<file path=ppt/slides/slide4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BBEC2-93E5-120F-19E5-39B0CCAD1F47}"/>
              </a:ext>
            </a:extLst>
          </p:cNvPr>
          <p:cNvSpPr>
            <a:spLocks noGrp="1"/>
          </p:cNvSpPr>
          <p:nvPr>
            <p:ph type="title"/>
          </p:nvPr>
        </p:nvSpPr>
        <p:spPr>
          <a:xfrm>
            <a:off x="675860" y="357963"/>
            <a:ext cx="10515600" cy="1325563"/>
          </a:xfrm>
        </p:spPr>
        <p:txBody>
          <a:bodyPr>
            <a:normAutofit/>
          </a:bodyPr>
          <a:lstStyle/>
          <a:p>
            <a:pPr algn="ctr"/>
            <a:r>
              <a:rPr lang="en-US" sz="7900" b="1" dirty="0"/>
              <a:t>judge</a:t>
            </a:r>
          </a:p>
        </p:txBody>
      </p:sp>
      <p:pic>
        <p:nvPicPr>
          <p:cNvPr id="4" name="Content Placeholder 3">
            <a:extLst>
              <a:ext uri="{FF2B5EF4-FFF2-40B4-BE49-F238E27FC236}">
                <a16:creationId xmlns:a16="http://schemas.microsoft.com/office/drawing/2014/main" id="{6DD8E30D-1147-F653-347F-A7C014FDE972}"/>
              </a:ext>
            </a:extLst>
          </p:cNvPr>
          <p:cNvPicPr>
            <a:picLocks noGrp="1" noChangeAspect="1"/>
          </p:cNvPicPr>
          <p:nvPr>
            <p:ph idx="1"/>
          </p:nvPr>
        </p:nvPicPr>
        <p:blipFill>
          <a:blip r:embed="rId2"/>
          <a:stretch>
            <a:fillRect/>
          </a:stretch>
        </p:blipFill>
        <p:spPr>
          <a:xfrm>
            <a:off x="2544417" y="1683526"/>
            <a:ext cx="6778487" cy="4885470"/>
          </a:xfrm>
          <a:prstGeom prst="rect">
            <a:avLst/>
          </a:prstGeom>
        </p:spPr>
      </p:pic>
    </p:spTree>
    <p:extLst>
      <p:ext uri="{BB962C8B-B14F-4D97-AF65-F5344CB8AC3E}">
        <p14:creationId xmlns:p14="http://schemas.microsoft.com/office/powerpoint/2010/main" val="2361531351"/>
      </p:ext>
    </p:extLst>
  </p:cSld>
  <p:clrMapOvr>
    <a:masterClrMapping/>
  </p:clrMapOvr>
</p:sld>
</file>

<file path=ppt/slides/slide4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8CB0F-38DB-06EF-AF3A-862CA881D8C1}"/>
              </a:ext>
            </a:extLst>
          </p:cNvPr>
          <p:cNvSpPr>
            <a:spLocks noGrp="1"/>
          </p:cNvSpPr>
          <p:nvPr>
            <p:ph type="title"/>
          </p:nvPr>
        </p:nvSpPr>
        <p:spPr>
          <a:xfrm>
            <a:off x="1951382" y="2531854"/>
            <a:ext cx="10515600" cy="1325563"/>
          </a:xfrm>
        </p:spPr>
        <p:txBody>
          <a:bodyPr>
            <a:normAutofit/>
          </a:bodyPr>
          <a:lstStyle/>
          <a:p>
            <a:r>
              <a:rPr lang="en-US" sz="7900" b="1" dirty="0"/>
              <a:t>mayor</a:t>
            </a:r>
          </a:p>
        </p:txBody>
      </p:sp>
      <p:pic>
        <p:nvPicPr>
          <p:cNvPr id="4" name="Content Placeholder 3">
            <a:extLst>
              <a:ext uri="{FF2B5EF4-FFF2-40B4-BE49-F238E27FC236}">
                <a16:creationId xmlns:a16="http://schemas.microsoft.com/office/drawing/2014/main" id="{7A415504-A10F-0616-91F1-87A1BDF83E1B}"/>
              </a:ext>
            </a:extLst>
          </p:cNvPr>
          <p:cNvPicPr>
            <a:picLocks noGrp="1" noChangeAspect="1"/>
          </p:cNvPicPr>
          <p:nvPr>
            <p:ph idx="1"/>
          </p:nvPr>
        </p:nvPicPr>
        <p:blipFill>
          <a:blip r:embed="rId2"/>
          <a:stretch>
            <a:fillRect/>
          </a:stretch>
        </p:blipFill>
        <p:spPr>
          <a:xfrm>
            <a:off x="6096000" y="93084"/>
            <a:ext cx="4383156" cy="6419669"/>
          </a:xfrm>
          <a:prstGeom prst="rect">
            <a:avLst/>
          </a:prstGeom>
        </p:spPr>
      </p:pic>
    </p:spTree>
    <p:extLst>
      <p:ext uri="{BB962C8B-B14F-4D97-AF65-F5344CB8AC3E}">
        <p14:creationId xmlns:p14="http://schemas.microsoft.com/office/powerpoint/2010/main" val="3897891239"/>
      </p:ext>
    </p:extLst>
  </p:cSld>
  <p:clrMapOvr>
    <a:masterClrMapping/>
  </p:clrMapOvr>
</p:sld>
</file>

<file path=ppt/slides/slide4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B367CE-8885-B432-BA45-631DD64F98E6}"/>
              </a:ext>
            </a:extLst>
          </p:cNvPr>
          <p:cNvSpPr>
            <a:spLocks noGrp="1"/>
          </p:cNvSpPr>
          <p:nvPr>
            <p:ph type="title"/>
          </p:nvPr>
        </p:nvSpPr>
        <p:spPr>
          <a:xfrm>
            <a:off x="917713" y="2279718"/>
            <a:ext cx="10515600" cy="1325563"/>
          </a:xfrm>
        </p:spPr>
        <p:txBody>
          <a:bodyPr>
            <a:normAutofit/>
          </a:bodyPr>
          <a:lstStyle/>
          <a:p>
            <a:r>
              <a:rPr lang="en-US" sz="7900" b="1" dirty="0"/>
              <a:t>resident</a:t>
            </a:r>
          </a:p>
        </p:txBody>
      </p:sp>
      <p:pic>
        <p:nvPicPr>
          <p:cNvPr id="4" name="Content Placeholder 3">
            <a:extLst>
              <a:ext uri="{FF2B5EF4-FFF2-40B4-BE49-F238E27FC236}">
                <a16:creationId xmlns:a16="http://schemas.microsoft.com/office/drawing/2014/main" id="{AA014BA2-736A-1D1C-323A-B8F831F568DE}"/>
              </a:ext>
            </a:extLst>
          </p:cNvPr>
          <p:cNvPicPr>
            <a:picLocks noGrp="1" noChangeAspect="1"/>
          </p:cNvPicPr>
          <p:nvPr>
            <p:ph idx="1"/>
          </p:nvPr>
        </p:nvPicPr>
        <p:blipFill>
          <a:blip r:embed="rId2"/>
          <a:stretch>
            <a:fillRect/>
          </a:stretch>
        </p:blipFill>
        <p:spPr>
          <a:xfrm>
            <a:off x="4611756" y="377736"/>
            <a:ext cx="7046844" cy="6102527"/>
          </a:xfrm>
          <a:prstGeom prst="rect">
            <a:avLst/>
          </a:prstGeom>
        </p:spPr>
      </p:pic>
    </p:spTree>
    <p:extLst>
      <p:ext uri="{BB962C8B-B14F-4D97-AF65-F5344CB8AC3E}">
        <p14:creationId xmlns:p14="http://schemas.microsoft.com/office/powerpoint/2010/main" val="3004552108"/>
      </p:ext>
    </p:extLst>
  </p:cSld>
  <p:clrMapOvr>
    <a:masterClrMapping/>
  </p:clrMapOvr>
</p:sld>
</file>

<file path=ppt/slides/slide4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71D1C4-E6A1-B4F5-BB5A-388FD818C38E}"/>
              </a:ext>
            </a:extLst>
          </p:cNvPr>
          <p:cNvSpPr>
            <a:spLocks noGrp="1"/>
          </p:cNvSpPr>
          <p:nvPr>
            <p:ph type="title"/>
          </p:nvPr>
        </p:nvSpPr>
        <p:spPr/>
        <p:txBody>
          <a:bodyPr>
            <a:normAutofit/>
          </a:bodyPr>
          <a:lstStyle/>
          <a:p>
            <a:pPr algn="ctr"/>
            <a:r>
              <a:rPr lang="en-US" sz="7900" b="1" dirty="0"/>
              <a:t>service</a:t>
            </a:r>
          </a:p>
        </p:txBody>
      </p:sp>
      <p:pic>
        <p:nvPicPr>
          <p:cNvPr id="4" name="Content Placeholder 3">
            <a:extLst>
              <a:ext uri="{FF2B5EF4-FFF2-40B4-BE49-F238E27FC236}">
                <a16:creationId xmlns:a16="http://schemas.microsoft.com/office/drawing/2014/main" id="{0247FA5A-082D-2573-BA46-0641B9B4C9AF}"/>
              </a:ext>
            </a:extLst>
          </p:cNvPr>
          <p:cNvPicPr>
            <a:picLocks noGrp="1" noChangeAspect="1"/>
          </p:cNvPicPr>
          <p:nvPr>
            <p:ph idx="1"/>
          </p:nvPr>
        </p:nvPicPr>
        <p:blipFill>
          <a:blip r:embed="rId2"/>
          <a:stretch>
            <a:fillRect/>
          </a:stretch>
        </p:blipFill>
        <p:spPr>
          <a:xfrm>
            <a:off x="1829543" y="1690688"/>
            <a:ext cx="8532914" cy="5068957"/>
          </a:xfrm>
          <a:prstGeom prst="rect">
            <a:avLst/>
          </a:prstGeom>
        </p:spPr>
      </p:pic>
    </p:spTree>
    <p:extLst>
      <p:ext uri="{BB962C8B-B14F-4D97-AF65-F5344CB8AC3E}">
        <p14:creationId xmlns:p14="http://schemas.microsoft.com/office/powerpoint/2010/main" val="3901337172"/>
      </p:ext>
    </p:extLst>
  </p:cSld>
  <p:clrMapOvr>
    <a:masterClrMapping/>
  </p:clrMapOvr>
</p:sld>
</file>

<file path=ppt/slides/slide4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1FB7E9-53A0-98F4-AC8D-B98D526EDCBC}"/>
              </a:ext>
            </a:extLst>
          </p:cNvPr>
          <p:cNvSpPr>
            <a:spLocks noGrp="1"/>
          </p:cNvSpPr>
          <p:nvPr>
            <p:ph type="title"/>
          </p:nvPr>
        </p:nvSpPr>
        <p:spPr/>
        <p:txBody>
          <a:bodyPr>
            <a:normAutofit/>
          </a:bodyPr>
          <a:lstStyle/>
          <a:p>
            <a:pPr algn="ctr"/>
            <a:r>
              <a:rPr lang="en-US" sz="7900" b="1" dirty="0"/>
              <a:t>school board</a:t>
            </a:r>
          </a:p>
        </p:txBody>
      </p:sp>
      <p:pic>
        <p:nvPicPr>
          <p:cNvPr id="4" name="Content Placeholder 3">
            <a:extLst>
              <a:ext uri="{FF2B5EF4-FFF2-40B4-BE49-F238E27FC236}">
                <a16:creationId xmlns:a16="http://schemas.microsoft.com/office/drawing/2014/main" id="{272D01DE-3650-621E-C50F-D9DFFF99038E}"/>
              </a:ext>
            </a:extLst>
          </p:cNvPr>
          <p:cNvPicPr>
            <a:picLocks noGrp="1" noChangeAspect="1"/>
          </p:cNvPicPr>
          <p:nvPr>
            <p:ph idx="1"/>
          </p:nvPr>
        </p:nvPicPr>
        <p:blipFill>
          <a:blip r:embed="rId2"/>
          <a:stretch>
            <a:fillRect/>
          </a:stretch>
        </p:blipFill>
        <p:spPr>
          <a:xfrm>
            <a:off x="2524970" y="1652566"/>
            <a:ext cx="7142060" cy="4840309"/>
          </a:xfrm>
          <a:prstGeom prst="rect">
            <a:avLst/>
          </a:prstGeom>
        </p:spPr>
      </p:pic>
    </p:spTree>
    <p:extLst>
      <p:ext uri="{BB962C8B-B14F-4D97-AF65-F5344CB8AC3E}">
        <p14:creationId xmlns:p14="http://schemas.microsoft.com/office/powerpoint/2010/main" val="1723492486"/>
      </p:ext>
    </p:extLst>
  </p:cSld>
  <p:clrMapOvr>
    <a:masterClrMapping/>
  </p:clrMapOvr>
</p:sld>
</file>

<file path=ppt/slides/slide4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2E99DC-0D37-1E57-85DF-44829B150CDD}"/>
              </a:ext>
            </a:extLst>
          </p:cNvPr>
          <p:cNvSpPr>
            <a:spLocks noGrp="1"/>
          </p:cNvSpPr>
          <p:nvPr>
            <p:ph type="title"/>
          </p:nvPr>
        </p:nvSpPr>
        <p:spPr>
          <a:xfrm>
            <a:off x="758686" y="2233681"/>
            <a:ext cx="10515600" cy="1325563"/>
          </a:xfrm>
        </p:spPr>
        <p:txBody>
          <a:bodyPr>
            <a:normAutofit/>
          </a:bodyPr>
          <a:lstStyle/>
          <a:p>
            <a:r>
              <a:rPr lang="en-US" sz="7900" b="1" dirty="0"/>
              <a:t>appoint</a:t>
            </a:r>
          </a:p>
        </p:txBody>
      </p:sp>
      <p:pic>
        <p:nvPicPr>
          <p:cNvPr id="4" name="Content Placeholder 3">
            <a:extLst>
              <a:ext uri="{FF2B5EF4-FFF2-40B4-BE49-F238E27FC236}">
                <a16:creationId xmlns:a16="http://schemas.microsoft.com/office/drawing/2014/main" id="{B6B8DA19-095C-0F4F-B135-66A209DB7243}"/>
              </a:ext>
            </a:extLst>
          </p:cNvPr>
          <p:cNvPicPr>
            <a:picLocks noGrp="1" noChangeAspect="1"/>
          </p:cNvPicPr>
          <p:nvPr>
            <p:ph idx="1"/>
          </p:nvPr>
        </p:nvPicPr>
        <p:blipFill>
          <a:blip r:embed="rId2"/>
          <a:stretch>
            <a:fillRect/>
          </a:stretch>
        </p:blipFill>
        <p:spPr>
          <a:xfrm>
            <a:off x="4540168" y="778864"/>
            <a:ext cx="6893146" cy="5300271"/>
          </a:xfrm>
          <a:prstGeom prst="rect">
            <a:avLst/>
          </a:prstGeom>
        </p:spPr>
      </p:pic>
    </p:spTree>
    <p:extLst>
      <p:ext uri="{BB962C8B-B14F-4D97-AF65-F5344CB8AC3E}">
        <p14:creationId xmlns:p14="http://schemas.microsoft.com/office/powerpoint/2010/main" val="388333951"/>
      </p:ext>
    </p:extLst>
  </p:cSld>
  <p:clrMapOvr>
    <a:masterClrMapping/>
  </p:clrMapOvr>
</p:sld>
</file>

<file path=ppt/slides/slide4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ED79F1-E094-AFE8-37CE-FAF84656B7E4}"/>
              </a:ext>
            </a:extLst>
          </p:cNvPr>
          <p:cNvSpPr>
            <a:spLocks noGrp="1"/>
          </p:cNvSpPr>
          <p:nvPr>
            <p:ph type="title"/>
          </p:nvPr>
        </p:nvSpPr>
        <p:spPr>
          <a:xfrm>
            <a:off x="1676400" y="2243620"/>
            <a:ext cx="10515600" cy="1325563"/>
          </a:xfrm>
        </p:spPr>
        <p:txBody>
          <a:bodyPr>
            <a:normAutofit/>
          </a:bodyPr>
          <a:lstStyle/>
          <a:p>
            <a:r>
              <a:rPr lang="en-US" sz="7900" b="1" dirty="0"/>
              <a:t>provide</a:t>
            </a:r>
          </a:p>
        </p:txBody>
      </p:sp>
      <p:pic>
        <p:nvPicPr>
          <p:cNvPr id="4" name="Content Placeholder 3">
            <a:extLst>
              <a:ext uri="{FF2B5EF4-FFF2-40B4-BE49-F238E27FC236}">
                <a16:creationId xmlns:a16="http://schemas.microsoft.com/office/drawing/2014/main" id="{FA500917-04B3-E2A8-13B9-B5340A81540F}"/>
              </a:ext>
            </a:extLst>
          </p:cNvPr>
          <p:cNvPicPr>
            <a:picLocks noGrp="1" noChangeAspect="1"/>
          </p:cNvPicPr>
          <p:nvPr>
            <p:ph idx="1"/>
          </p:nvPr>
        </p:nvPicPr>
        <p:blipFill>
          <a:blip r:embed="rId2"/>
          <a:stretch>
            <a:fillRect/>
          </a:stretch>
        </p:blipFill>
        <p:spPr>
          <a:xfrm>
            <a:off x="6225209" y="136525"/>
            <a:ext cx="3803075" cy="6356350"/>
          </a:xfrm>
          <a:prstGeom prst="rect">
            <a:avLst/>
          </a:prstGeom>
        </p:spPr>
      </p:pic>
    </p:spTree>
    <p:extLst>
      <p:ext uri="{BB962C8B-B14F-4D97-AF65-F5344CB8AC3E}">
        <p14:creationId xmlns:p14="http://schemas.microsoft.com/office/powerpoint/2010/main" val="711861502"/>
      </p:ext>
    </p:extLst>
  </p:cSld>
  <p:clrMapOvr>
    <a:masterClrMapping/>
  </p:clrMapOvr>
</p:sld>
</file>

<file path=ppt/slides/slide4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39125-799C-F1E9-CF4C-421CCCFCD5DD}"/>
              </a:ext>
            </a:extLst>
          </p:cNvPr>
          <p:cNvSpPr>
            <a:spLocks noGrp="1"/>
          </p:cNvSpPr>
          <p:nvPr>
            <p:ph type="title"/>
          </p:nvPr>
        </p:nvSpPr>
        <p:spPr/>
        <p:txBody>
          <a:bodyPr>
            <a:normAutofit/>
          </a:bodyPr>
          <a:lstStyle/>
          <a:p>
            <a:pPr algn="ctr"/>
            <a:r>
              <a:rPr lang="en-US" sz="7900" b="1" dirty="0"/>
              <a:t>make a statement</a:t>
            </a:r>
          </a:p>
        </p:txBody>
      </p:sp>
      <p:pic>
        <p:nvPicPr>
          <p:cNvPr id="4" name="Content Placeholder 3">
            <a:extLst>
              <a:ext uri="{FF2B5EF4-FFF2-40B4-BE49-F238E27FC236}">
                <a16:creationId xmlns:a16="http://schemas.microsoft.com/office/drawing/2014/main" id="{517389E8-037E-25E5-F4BB-198465DF92B7}"/>
              </a:ext>
            </a:extLst>
          </p:cNvPr>
          <p:cNvPicPr>
            <a:picLocks noGrp="1" noChangeAspect="1"/>
          </p:cNvPicPr>
          <p:nvPr>
            <p:ph idx="1"/>
          </p:nvPr>
        </p:nvPicPr>
        <p:blipFill>
          <a:blip r:embed="rId2"/>
          <a:stretch>
            <a:fillRect/>
          </a:stretch>
        </p:blipFill>
        <p:spPr>
          <a:xfrm>
            <a:off x="1639955" y="1988906"/>
            <a:ext cx="9181593" cy="4590797"/>
          </a:xfrm>
          <a:prstGeom prst="rect">
            <a:avLst/>
          </a:prstGeom>
        </p:spPr>
      </p:pic>
    </p:spTree>
    <p:extLst>
      <p:ext uri="{BB962C8B-B14F-4D97-AF65-F5344CB8AC3E}">
        <p14:creationId xmlns:p14="http://schemas.microsoft.com/office/powerpoint/2010/main" val="1574206790"/>
      </p:ext>
    </p:extLst>
  </p:cSld>
  <p:clrMapOvr>
    <a:masterClrMapping/>
  </p:clrMapOvr>
</p:sld>
</file>

<file path=ppt/slides/slide4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424EB8-DE2A-38C0-7438-42B43444E1C7}"/>
              </a:ext>
            </a:extLst>
          </p:cNvPr>
          <p:cNvSpPr>
            <a:spLocks noGrp="1"/>
          </p:cNvSpPr>
          <p:nvPr>
            <p:ph type="title"/>
          </p:nvPr>
        </p:nvSpPr>
        <p:spPr>
          <a:xfrm>
            <a:off x="7706140" y="2573196"/>
            <a:ext cx="4399722" cy="1325563"/>
          </a:xfrm>
        </p:spPr>
        <p:txBody>
          <a:bodyPr>
            <a:normAutofit/>
          </a:bodyPr>
          <a:lstStyle/>
          <a:p>
            <a:r>
              <a:rPr lang="en-US" sz="7900" b="1" dirty="0"/>
              <a:t>red tape</a:t>
            </a:r>
          </a:p>
        </p:txBody>
      </p:sp>
      <p:pic>
        <p:nvPicPr>
          <p:cNvPr id="4" name="Content Placeholder 3">
            <a:extLst>
              <a:ext uri="{FF2B5EF4-FFF2-40B4-BE49-F238E27FC236}">
                <a16:creationId xmlns:a16="http://schemas.microsoft.com/office/drawing/2014/main" id="{FAEB0202-16CD-1D96-F22A-2671E2292188}"/>
              </a:ext>
            </a:extLst>
          </p:cNvPr>
          <p:cNvPicPr>
            <a:picLocks noGrp="1" noChangeAspect="1"/>
          </p:cNvPicPr>
          <p:nvPr>
            <p:ph idx="1"/>
          </p:nvPr>
        </p:nvPicPr>
        <p:blipFill>
          <a:blip r:embed="rId2"/>
          <a:stretch>
            <a:fillRect/>
          </a:stretch>
        </p:blipFill>
        <p:spPr>
          <a:xfrm>
            <a:off x="528705" y="309149"/>
            <a:ext cx="6895823" cy="5853658"/>
          </a:xfrm>
          <a:prstGeom prst="rect">
            <a:avLst/>
          </a:prstGeom>
        </p:spPr>
      </p:pic>
    </p:spTree>
    <p:extLst>
      <p:ext uri="{BB962C8B-B14F-4D97-AF65-F5344CB8AC3E}">
        <p14:creationId xmlns:p14="http://schemas.microsoft.com/office/powerpoint/2010/main" val="4087003148"/>
      </p:ext>
    </p:extLst>
  </p:cSld>
  <p:clrMapOvr>
    <a:masterClrMapping/>
  </p:clrMapOvr>
</p:sld>
</file>

<file path=ppt/slides/slide4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23CAEB-7360-FA36-9357-2751FE9DAAB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F20E1EA-C53D-E997-31CD-0831F77C530C}"/>
              </a:ext>
            </a:extLst>
          </p:cNvPr>
          <p:cNvSpPr>
            <a:spLocks noGrp="1"/>
          </p:cNvSpPr>
          <p:nvPr>
            <p:ph type="title"/>
          </p:nvPr>
        </p:nvSpPr>
        <p:spPr>
          <a:xfrm>
            <a:off x="637835" y="2103437"/>
            <a:ext cx="11124171" cy="1325563"/>
          </a:xfrm>
        </p:spPr>
        <p:txBody>
          <a:bodyPr>
            <a:noAutofit/>
          </a:bodyPr>
          <a:lstStyle/>
          <a:p>
            <a:r>
              <a:rPr lang="en-US" sz="5000" b="1" dirty="0"/>
              <a:t>A: What can you do at the administration office?</a:t>
            </a:r>
            <a:br>
              <a:rPr lang="en-US" sz="5000" b="1" dirty="0"/>
            </a:br>
            <a:br>
              <a:rPr lang="en-US" sz="5000" b="1" dirty="0"/>
            </a:br>
            <a:r>
              <a:rPr lang="en-US" sz="5000" b="1" dirty="0">
                <a:solidFill>
                  <a:srgbClr val="FF0000"/>
                </a:solidFill>
              </a:rPr>
              <a:t>B: You can </a:t>
            </a:r>
            <a:r>
              <a:rPr lang="en-US" sz="5000" b="1" u="sng" dirty="0">
                <a:solidFill>
                  <a:srgbClr val="FF0000"/>
                </a:solidFill>
              </a:rPr>
              <a:t>learn about county services</a:t>
            </a:r>
            <a:r>
              <a:rPr lang="en-US" sz="5000" b="1" dirty="0">
                <a:solidFill>
                  <a:srgbClr val="FF0000"/>
                </a:solidFill>
              </a:rPr>
              <a:t>.</a:t>
            </a:r>
          </a:p>
        </p:txBody>
      </p:sp>
      <p:pic>
        <p:nvPicPr>
          <p:cNvPr id="4" name="Picture 3">
            <a:extLst>
              <a:ext uri="{FF2B5EF4-FFF2-40B4-BE49-F238E27FC236}">
                <a16:creationId xmlns:a16="http://schemas.microsoft.com/office/drawing/2014/main" id="{D9D13165-8312-025F-8D68-E005CF109DDC}"/>
              </a:ext>
            </a:extLst>
          </p:cNvPr>
          <p:cNvPicPr>
            <a:picLocks noChangeAspect="1"/>
          </p:cNvPicPr>
          <p:nvPr/>
        </p:nvPicPr>
        <p:blipFill>
          <a:blip r:embed="rId2"/>
          <a:stretch>
            <a:fillRect/>
          </a:stretch>
        </p:blipFill>
        <p:spPr>
          <a:xfrm>
            <a:off x="637835" y="5695663"/>
            <a:ext cx="4901609" cy="749873"/>
          </a:xfrm>
          <a:prstGeom prst="rect">
            <a:avLst/>
          </a:prstGeom>
        </p:spPr>
      </p:pic>
    </p:spTree>
    <p:extLst>
      <p:ext uri="{BB962C8B-B14F-4D97-AF65-F5344CB8AC3E}">
        <p14:creationId xmlns:p14="http://schemas.microsoft.com/office/powerpoint/2010/main" val="2907498889"/>
      </p:ext>
    </p:extLst>
  </p:cSld>
  <p:clrMapOvr>
    <a:masterClrMapping/>
  </p:clrMapOvr>
</p:sld>
</file>

<file path=ppt/slides/slide4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D66068-5871-40EE-0F75-A33CBAB1307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059493A-2F6D-F49B-520C-EC1FE8D5DCE6}"/>
              </a:ext>
            </a:extLst>
          </p:cNvPr>
          <p:cNvSpPr>
            <a:spLocks noGrp="1"/>
          </p:cNvSpPr>
          <p:nvPr>
            <p:ph type="title"/>
          </p:nvPr>
        </p:nvSpPr>
        <p:spPr>
          <a:xfrm>
            <a:off x="604630" y="2766218"/>
            <a:ext cx="10982739" cy="1325563"/>
          </a:xfrm>
        </p:spPr>
        <p:txBody>
          <a:bodyPr>
            <a:normAutofit fontScale="90000"/>
          </a:bodyPr>
          <a:lstStyle/>
          <a:p>
            <a:br>
              <a:rPr lang="en-US" sz="3800" b="1" dirty="0"/>
            </a:br>
            <a:r>
              <a:rPr lang="en-US" sz="3800" b="1" dirty="0"/>
              <a:t>A: Community Information:</a:t>
            </a:r>
            <a:br>
              <a:rPr lang="en-US" sz="3800" b="1" dirty="0"/>
            </a:br>
            <a:r>
              <a:rPr lang="en-US" sz="3800" b="1" dirty="0"/>
              <a:t>Living in Young County</a:t>
            </a:r>
            <a:br>
              <a:rPr lang="en-US" sz="3800" b="1" dirty="0"/>
            </a:br>
            <a:br>
              <a:rPr lang="en-US" sz="3800" b="1" dirty="0"/>
            </a:br>
            <a:r>
              <a:rPr lang="en-US" sz="3800" b="1" dirty="0"/>
              <a:t>     Young County is a great place to live. The County provides the following services for residents:</a:t>
            </a:r>
            <a:br>
              <a:rPr lang="en-US" sz="3800" b="1" dirty="0"/>
            </a:br>
            <a:r>
              <a:rPr lang="en-US" sz="3800" b="1" dirty="0"/>
              <a:t/>
            </a:r>
            <a:br>
              <a:rPr lang="en-US" sz="3800" b="1" dirty="0"/>
            </a:br>
            <a:r>
              <a:rPr lang="en-US" sz="3800" b="1" dirty="0"/>
              <a:t>• Weekly trash and recycling collection</a:t>
            </a:r>
            <a:br>
              <a:rPr lang="en-US" sz="3800" b="1" dirty="0"/>
            </a:br>
            <a:r>
              <a:rPr lang="en-US" sz="3800" b="1" dirty="0"/>
              <a:t>        ◦ A schedule of trash and recycling pickup times can be found at our office.</a:t>
            </a:r>
            <a:br>
              <a:rPr lang="en-US" sz="3800" b="1" dirty="0"/>
            </a:br>
            <a:br>
              <a:rPr lang="en-US" sz="3800" b="1" dirty="0"/>
            </a:br>
            <a:r>
              <a:rPr lang="en-US" sz="3800" b="1" dirty="0"/>
              <a:t> • Public safety</a:t>
            </a:r>
            <a:br>
              <a:rPr lang="en-US" sz="3800" b="1" dirty="0"/>
            </a:br>
            <a:r>
              <a:rPr lang="en-US" sz="3800" b="1" dirty="0"/>
              <a:t>        ◦ Police</a:t>
            </a:r>
            <a:br>
              <a:rPr lang="en-US" sz="3800" b="1" dirty="0"/>
            </a:br>
            <a:r>
              <a:rPr lang="en-US" sz="3800" b="1" dirty="0"/>
              <a:t>        ◦ Rescue squad</a:t>
            </a:r>
            <a:br>
              <a:rPr lang="en-US" sz="3800" b="1" dirty="0"/>
            </a:br>
            <a:r>
              <a:rPr lang="en-US" sz="3800" b="1" dirty="0"/>
              <a:t>        ◦ Fire department</a:t>
            </a:r>
            <a:br>
              <a:rPr lang="en-US" sz="3800" b="1" dirty="0"/>
            </a:br>
            <a:r>
              <a:rPr lang="en-US" sz="3800" b="1" dirty="0"/>
              <a:t/>
            </a:r>
            <a:endParaRPr lang="en-US" sz="3800" b="1" dirty="0">
              <a:solidFill>
                <a:srgbClr val="FF0000"/>
              </a:solidFill>
            </a:endParaRPr>
          </a:p>
        </p:txBody>
      </p:sp>
      <p:sp>
        <p:nvSpPr>
          <p:cNvPr id="6" name="TextBox 5">
            <a:extLst>
              <a:ext uri="{FF2B5EF4-FFF2-40B4-BE49-F238E27FC236}">
                <a16:creationId xmlns:a16="http://schemas.microsoft.com/office/drawing/2014/main" id="{3FA7165F-4ED2-B35F-9427-907706B13FA3}"/>
              </a:ext>
            </a:extLst>
          </p:cNvPr>
          <p:cNvSpPr txBox="1"/>
          <p:nvPr/>
        </p:nvSpPr>
        <p:spPr>
          <a:xfrm>
            <a:off x="9158797" y="5992633"/>
            <a:ext cx="2611120" cy="523220"/>
          </a:xfrm>
          <a:prstGeom prst="rect">
            <a:avLst/>
          </a:prstGeom>
          <a:noFill/>
        </p:spPr>
        <p:txBody>
          <a:bodyPr wrap="square" rtlCol="0">
            <a:spAutoFit/>
          </a:bodyPr>
          <a:lstStyle/>
          <a:p>
            <a:r>
              <a:rPr lang="en-US" sz="2800" dirty="0"/>
              <a:t>Reading, Part 1</a:t>
            </a:r>
          </a:p>
        </p:txBody>
      </p:sp>
    </p:spTree>
    <p:extLst>
      <p:ext uri="{BB962C8B-B14F-4D97-AF65-F5344CB8AC3E}">
        <p14:creationId xmlns:p14="http://schemas.microsoft.com/office/powerpoint/2010/main" val="2589551202"/>
      </p:ext>
    </p:extLst>
  </p:cSld>
  <p:clrMapOvr>
    <a:masterClrMapping/>
  </p:clrMapOvr>
</p:sld>
</file>

<file path=ppt/slides/slide4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774921-7227-D609-F37F-76FBA1D524F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48E3266-732E-6624-4B76-E82A4EF1645C}"/>
              </a:ext>
            </a:extLst>
          </p:cNvPr>
          <p:cNvSpPr>
            <a:spLocks noGrp="1"/>
          </p:cNvSpPr>
          <p:nvPr>
            <p:ph type="title"/>
          </p:nvPr>
        </p:nvSpPr>
        <p:spPr>
          <a:xfrm>
            <a:off x="604630" y="2030723"/>
            <a:ext cx="10982739" cy="1325563"/>
          </a:xfrm>
        </p:spPr>
        <p:txBody>
          <a:bodyPr>
            <a:normAutofit fontScale="90000"/>
          </a:bodyPr>
          <a:lstStyle/>
          <a:p>
            <a:br>
              <a:rPr lang="en-US" sz="3800" b="1" dirty="0"/>
            </a:br>
            <a:r>
              <a:rPr lang="en-US" sz="3800" b="1" dirty="0"/>
              <a:t>• Libraries</a:t>
            </a:r>
            <a:br>
              <a:rPr lang="en-US" sz="3800" b="1" dirty="0"/>
            </a:br>
            <a:r>
              <a:rPr lang="en-US" sz="3800" b="1" dirty="0"/>
              <a:t>        ◦ All county residents are welcome to apply for library cards with proof of residency.</a:t>
            </a:r>
            <a:br>
              <a:rPr lang="en-US" sz="3800" b="1" dirty="0"/>
            </a:br>
            <a:br>
              <a:rPr lang="en-US" sz="3800" b="1" dirty="0"/>
            </a:br>
            <a:r>
              <a:rPr lang="en-US" sz="3800" b="1" dirty="0"/>
              <a:t>• Parks and Recreation</a:t>
            </a:r>
            <a:br>
              <a:rPr lang="en-US" sz="3800" b="1" dirty="0"/>
            </a:br>
            <a:r>
              <a:rPr lang="en-US" sz="3800" b="1" dirty="0"/>
              <a:t>        ◦ The Young County Wellness Center offers group fitness classes, tennis courts, a pool, a gym, and more. </a:t>
            </a:r>
            <a:br>
              <a:rPr lang="en-US" sz="3800" b="1" dirty="0"/>
            </a:br>
            <a:br>
              <a:rPr lang="en-US" sz="3800" b="1" dirty="0"/>
            </a:br>
            <a:r>
              <a:rPr lang="en-US" sz="3800" b="1" dirty="0"/>
              <a:t>• Young County Courts</a:t>
            </a:r>
            <a:br>
              <a:rPr lang="en-US" sz="3800" b="1" dirty="0"/>
            </a:br>
            <a:r>
              <a:rPr lang="en-US" sz="3800" b="1" dirty="0"/>
              <a:t>        ◦ Marriage licenses are issued by the Clerk of the Circuit Court.  </a:t>
            </a:r>
            <a:endParaRPr lang="en-US" sz="3800" b="1" dirty="0">
              <a:solidFill>
                <a:srgbClr val="FF0000"/>
              </a:solidFill>
            </a:endParaRPr>
          </a:p>
        </p:txBody>
      </p:sp>
      <p:sp>
        <p:nvSpPr>
          <p:cNvPr id="6" name="TextBox 5">
            <a:extLst>
              <a:ext uri="{FF2B5EF4-FFF2-40B4-BE49-F238E27FC236}">
                <a16:creationId xmlns:a16="http://schemas.microsoft.com/office/drawing/2014/main" id="{C7CCE6DD-9B52-BC07-DB85-08F97109305B}"/>
              </a:ext>
            </a:extLst>
          </p:cNvPr>
          <p:cNvSpPr txBox="1"/>
          <p:nvPr/>
        </p:nvSpPr>
        <p:spPr>
          <a:xfrm>
            <a:off x="9198555" y="6022450"/>
            <a:ext cx="2611120" cy="523220"/>
          </a:xfrm>
          <a:prstGeom prst="rect">
            <a:avLst/>
          </a:prstGeom>
          <a:noFill/>
        </p:spPr>
        <p:txBody>
          <a:bodyPr wrap="square" rtlCol="0">
            <a:spAutoFit/>
          </a:bodyPr>
          <a:lstStyle/>
          <a:p>
            <a:r>
              <a:rPr lang="en-US" sz="2800" dirty="0"/>
              <a:t>Reading, Part 2</a:t>
            </a:r>
          </a:p>
        </p:txBody>
      </p:sp>
    </p:spTree>
    <p:extLst>
      <p:ext uri="{BB962C8B-B14F-4D97-AF65-F5344CB8AC3E}">
        <p14:creationId xmlns:p14="http://schemas.microsoft.com/office/powerpoint/2010/main" val="326512850"/>
      </p:ext>
    </p:extLst>
  </p:cSld>
  <p:clrMapOvr>
    <a:masterClrMapping/>
  </p:clrMapOvr>
</p:sld>
</file>

<file path=ppt/slides/slide4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530EFB-1AC6-BF07-8DCB-412174D80DA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43F1C1-CF30-585D-406E-8A0A431D5F75}"/>
              </a:ext>
            </a:extLst>
          </p:cNvPr>
          <p:cNvSpPr>
            <a:spLocks noGrp="1"/>
          </p:cNvSpPr>
          <p:nvPr>
            <p:ph type="title"/>
          </p:nvPr>
        </p:nvSpPr>
        <p:spPr>
          <a:xfrm>
            <a:off x="604630" y="2895427"/>
            <a:ext cx="10982739" cy="1325563"/>
          </a:xfrm>
        </p:spPr>
        <p:txBody>
          <a:bodyPr>
            <a:normAutofit fontScale="90000"/>
          </a:bodyPr>
          <a:lstStyle/>
          <a:p>
            <a:br>
              <a:rPr lang="en-US" sz="3800" b="1" dirty="0"/>
            </a:br>
            <a:r>
              <a:rPr lang="en-US" sz="3800" b="1" dirty="0"/>
              <a:t>• Young County School District</a:t>
            </a:r>
            <a:br>
              <a:rPr lang="en-US" sz="3800" b="1" dirty="0"/>
            </a:br>
            <a:r>
              <a:rPr lang="en-US" sz="3800" b="1" dirty="0"/>
              <a:t>      ◦ Schools offer many services to students in kindergarten–12th grade, including ESL, SPED, and other programs.</a:t>
            </a:r>
            <a:br>
              <a:rPr lang="en-US" sz="3800" b="1" dirty="0"/>
            </a:br>
            <a:r>
              <a:rPr lang="en-US" sz="3800" b="1" dirty="0"/>
              <a:t>      ◦ Any resident may make a statement at the school board meetings held on the first Tuesday evening of each month. </a:t>
            </a:r>
            <a:br>
              <a:rPr lang="en-US" sz="3800" b="1" dirty="0"/>
            </a:br>
            <a:br>
              <a:rPr lang="en-US" sz="3800" b="1" dirty="0"/>
            </a:br>
            <a:r>
              <a:rPr lang="en-US" sz="3800" b="1" dirty="0"/>
              <a:t>• County Administration</a:t>
            </a:r>
            <a:br>
              <a:rPr lang="en-US" sz="3800" b="1" dirty="0"/>
            </a:br>
            <a:r>
              <a:rPr lang="en-US" sz="3800" b="1" dirty="0"/>
              <a:t>      ◦ Voter registration is offered at this office.</a:t>
            </a:r>
            <a:br>
              <a:rPr lang="en-US" sz="3800" b="1" dirty="0"/>
            </a:br>
            <a:r>
              <a:rPr lang="en-US" sz="3800" b="1" dirty="0"/>
              <a:t>      ◦ County officials are available to help with any red tape or questions you might have.</a:t>
            </a:r>
            <a:br>
              <a:rPr lang="en-US" sz="3800" b="1" dirty="0"/>
            </a:br>
            <a:r>
              <a:rPr lang="en-US" sz="3800" b="1" dirty="0"/>
              <a:t/>
            </a:r>
            <a:br>
              <a:rPr lang="en-US" sz="3800" b="1" dirty="0"/>
            </a:br>
            <a:r>
              <a:rPr lang="en-US" sz="3800" b="1" dirty="0"/>
              <a:t/>
            </a:r>
            <a:endParaRPr lang="en-US" sz="3800" b="1" dirty="0">
              <a:solidFill>
                <a:srgbClr val="FF0000"/>
              </a:solidFill>
            </a:endParaRPr>
          </a:p>
        </p:txBody>
      </p:sp>
      <p:sp>
        <p:nvSpPr>
          <p:cNvPr id="6" name="TextBox 5">
            <a:extLst>
              <a:ext uri="{FF2B5EF4-FFF2-40B4-BE49-F238E27FC236}">
                <a16:creationId xmlns:a16="http://schemas.microsoft.com/office/drawing/2014/main" id="{8B53BA2A-84B3-371D-6F76-EEE2847432C0}"/>
              </a:ext>
            </a:extLst>
          </p:cNvPr>
          <p:cNvSpPr txBox="1"/>
          <p:nvPr/>
        </p:nvSpPr>
        <p:spPr>
          <a:xfrm>
            <a:off x="9138920" y="5932998"/>
            <a:ext cx="2611120" cy="523220"/>
          </a:xfrm>
          <a:prstGeom prst="rect">
            <a:avLst/>
          </a:prstGeom>
          <a:noFill/>
        </p:spPr>
        <p:txBody>
          <a:bodyPr wrap="square" rtlCol="0">
            <a:spAutoFit/>
          </a:bodyPr>
          <a:lstStyle/>
          <a:p>
            <a:r>
              <a:rPr lang="en-US" sz="2800" dirty="0"/>
              <a:t>Reading, Part 3</a:t>
            </a:r>
          </a:p>
        </p:txBody>
      </p:sp>
    </p:spTree>
    <p:extLst>
      <p:ext uri="{BB962C8B-B14F-4D97-AF65-F5344CB8AC3E}">
        <p14:creationId xmlns:p14="http://schemas.microsoft.com/office/powerpoint/2010/main" val="1825145442"/>
      </p:ext>
    </p:extLst>
  </p:cSld>
  <p:clrMapOvr>
    <a:masterClrMapping/>
  </p:clrMapOvr>
</p:sld>
</file>

<file path=ppt/slides/slide4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CCF101-85CA-EBD8-816A-D61FE8B009E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6F63369-007A-1EC9-90DB-3AA66F381F18}"/>
              </a:ext>
            </a:extLst>
          </p:cNvPr>
          <p:cNvSpPr>
            <a:spLocks noGrp="1"/>
          </p:cNvSpPr>
          <p:nvPr>
            <p:ph type="title"/>
          </p:nvPr>
        </p:nvSpPr>
        <p:spPr>
          <a:xfrm>
            <a:off x="604630" y="1861758"/>
            <a:ext cx="10982739" cy="1325563"/>
          </a:xfrm>
        </p:spPr>
        <p:txBody>
          <a:bodyPr>
            <a:normAutofit fontScale="90000"/>
          </a:bodyPr>
          <a:lstStyle/>
          <a:p>
            <a:br>
              <a:rPr lang="en-US" sz="3800" b="1" dirty="0"/>
            </a:br>
            <a:r>
              <a:rPr lang="en-US" sz="3800" b="1" dirty="0"/>
              <a:t>     Young County is led by a county manager and an elected board of supervisors, as well as many staff members in the administration offices. Judges are appointed by the governor. Decisions for the Young County School District are made by an elected school board.</a:t>
            </a:r>
            <a:br>
              <a:rPr lang="en-US" sz="3800" b="1" dirty="0"/>
            </a:br>
            <a:r>
              <a:rPr lang="en-US" sz="3800" b="1" dirty="0"/>
              <a:t>      The City of Danville is part of Young County. Danville’s government includes a mayor and a city council with eight members.</a:t>
            </a:r>
            <a:endParaRPr lang="en-US" sz="3800" b="1" dirty="0">
              <a:solidFill>
                <a:srgbClr val="FF0000"/>
              </a:solidFill>
            </a:endParaRPr>
          </a:p>
        </p:txBody>
      </p:sp>
      <p:sp>
        <p:nvSpPr>
          <p:cNvPr id="6" name="TextBox 5">
            <a:extLst>
              <a:ext uri="{FF2B5EF4-FFF2-40B4-BE49-F238E27FC236}">
                <a16:creationId xmlns:a16="http://schemas.microsoft.com/office/drawing/2014/main" id="{60D8E0A5-0757-EB05-5156-A959530011EA}"/>
              </a:ext>
            </a:extLst>
          </p:cNvPr>
          <p:cNvSpPr txBox="1"/>
          <p:nvPr/>
        </p:nvSpPr>
        <p:spPr>
          <a:xfrm>
            <a:off x="9407276" y="6131781"/>
            <a:ext cx="2611120" cy="523220"/>
          </a:xfrm>
          <a:prstGeom prst="rect">
            <a:avLst/>
          </a:prstGeom>
          <a:noFill/>
        </p:spPr>
        <p:txBody>
          <a:bodyPr wrap="square" rtlCol="0">
            <a:spAutoFit/>
          </a:bodyPr>
          <a:lstStyle/>
          <a:p>
            <a:r>
              <a:rPr lang="en-US" sz="2800" dirty="0"/>
              <a:t>Reading, Part 4</a:t>
            </a:r>
          </a:p>
        </p:txBody>
      </p:sp>
    </p:spTree>
    <p:extLst>
      <p:ext uri="{BB962C8B-B14F-4D97-AF65-F5344CB8AC3E}">
        <p14:creationId xmlns:p14="http://schemas.microsoft.com/office/powerpoint/2010/main" val="697366804"/>
      </p:ext>
    </p:extLst>
  </p:cSld>
  <p:clrMapOvr>
    <a:masterClrMapping/>
  </p:clrMapOvr>
</p:sld>
</file>

<file path=ppt/slides/slide4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D3D7DA-5669-4A9A-BBAD-B5E6D712389C}"/>
              </a:ext>
            </a:extLst>
          </p:cNvPr>
          <p:cNvSpPr>
            <a:spLocks noGrp="1"/>
          </p:cNvSpPr>
          <p:nvPr>
            <p:ph type="title"/>
          </p:nvPr>
        </p:nvSpPr>
        <p:spPr>
          <a:xfrm>
            <a:off x="188843" y="365125"/>
            <a:ext cx="11807687" cy="1325563"/>
          </a:xfrm>
        </p:spPr>
        <p:txBody>
          <a:bodyPr>
            <a:normAutofit fontScale="90000"/>
          </a:bodyPr>
          <a:lstStyle/>
          <a:p>
            <a:pPr algn="ctr"/>
            <a:r>
              <a:rPr lang="en-US" sz="5000" b="1" dirty="0"/>
              <a:t>Lesson 28: It’s Everyone’s Duty to Obey the Law.</a:t>
            </a:r>
          </a:p>
        </p:txBody>
      </p:sp>
      <p:pic>
        <p:nvPicPr>
          <p:cNvPr id="5" name="Content Placeholder 4" descr="A person standing in front of a courtroom&#10;&#10;AI-generated content may be incorrect.">
            <a:extLst>
              <a:ext uri="{FF2B5EF4-FFF2-40B4-BE49-F238E27FC236}">
                <a16:creationId xmlns:a16="http://schemas.microsoft.com/office/drawing/2014/main" id="{AEDC7F22-9E6F-82DC-BF3F-6CC85DDE578F}"/>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1071102" y="1834559"/>
            <a:ext cx="10049795" cy="4433734"/>
          </a:xfrm>
        </p:spPr>
      </p:pic>
    </p:spTree>
    <p:extLst>
      <p:ext uri="{BB962C8B-B14F-4D97-AF65-F5344CB8AC3E}">
        <p14:creationId xmlns:p14="http://schemas.microsoft.com/office/powerpoint/2010/main" val="2903180030"/>
      </p:ext>
    </p:extLst>
  </p:cSld>
  <p:clrMapOvr>
    <a:masterClrMapping/>
  </p:clrMapOvr>
</p:sld>
</file>

<file path=ppt/slides/slide4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B18441-0EFF-7A8B-1B82-536A7AE5184E}"/>
              </a:ext>
            </a:extLst>
          </p:cNvPr>
          <p:cNvSpPr>
            <a:spLocks noGrp="1"/>
          </p:cNvSpPr>
          <p:nvPr>
            <p:ph type="title"/>
          </p:nvPr>
        </p:nvSpPr>
        <p:spPr>
          <a:xfrm>
            <a:off x="7817720" y="2343012"/>
            <a:ext cx="2690191" cy="1325563"/>
          </a:xfrm>
        </p:spPr>
        <p:txBody>
          <a:bodyPr>
            <a:normAutofit/>
          </a:bodyPr>
          <a:lstStyle/>
          <a:p>
            <a:r>
              <a:rPr lang="en-US" sz="7900" b="1" dirty="0"/>
              <a:t>duty</a:t>
            </a:r>
          </a:p>
        </p:txBody>
      </p:sp>
      <p:pic>
        <p:nvPicPr>
          <p:cNvPr id="4" name="Content Placeholder 3">
            <a:extLst>
              <a:ext uri="{FF2B5EF4-FFF2-40B4-BE49-F238E27FC236}">
                <a16:creationId xmlns:a16="http://schemas.microsoft.com/office/drawing/2014/main" id="{E1B83CC3-AF43-0900-475B-B2232B4A0D35}"/>
              </a:ext>
            </a:extLst>
          </p:cNvPr>
          <p:cNvPicPr>
            <a:picLocks noGrp="1" noChangeAspect="1"/>
          </p:cNvPicPr>
          <p:nvPr>
            <p:ph idx="1"/>
          </p:nvPr>
        </p:nvPicPr>
        <p:blipFill>
          <a:blip r:embed="rId2"/>
          <a:stretch>
            <a:fillRect/>
          </a:stretch>
        </p:blipFill>
        <p:spPr>
          <a:xfrm>
            <a:off x="1061758" y="376283"/>
            <a:ext cx="5213146" cy="5795917"/>
          </a:xfrm>
          <a:prstGeom prst="rect">
            <a:avLst/>
          </a:prstGeom>
        </p:spPr>
      </p:pic>
    </p:spTree>
    <p:extLst>
      <p:ext uri="{BB962C8B-B14F-4D97-AF65-F5344CB8AC3E}">
        <p14:creationId xmlns:p14="http://schemas.microsoft.com/office/powerpoint/2010/main" val="2561974562"/>
      </p:ext>
    </p:extLst>
  </p:cSld>
  <p:clrMapOvr>
    <a:masterClrMapping/>
  </p:clrMapOvr>
</p:sld>
</file>

<file path=ppt/slides/slide4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A07F25-439B-335E-2033-2BF4D07E4399}"/>
              </a:ext>
            </a:extLst>
          </p:cNvPr>
          <p:cNvSpPr>
            <a:spLocks noGrp="1"/>
          </p:cNvSpPr>
          <p:nvPr>
            <p:ph type="title"/>
          </p:nvPr>
        </p:nvSpPr>
        <p:spPr/>
        <p:txBody>
          <a:bodyPr>
            <a:normAutofit/>
          </a:bodyPr>
          <a:lstStyle/>
          <a:p>
            <a:pPr algn="ctr"/>
            <a:r>
              <a:rPr lang="en-US" sz="7900" b="1" dirty="0"/>
              <a:t>jury</a:t>
            </a:r>
          </a:p>
        </p:txBody>
      </p:sp>
      <p:pic>
        <p:nvPicPr>
          <p:cNvPr id="4" name="Content Placeholder 3">
            <a:extLst>
              <a:ext uri="{FF2B5EF4-FFF2-40B4-BE49-F238E27FC236}">
                <a16:creationId xmlns:a16="http://schemas.microsoft.com/office/drawing/2014/main" id="{695DD01B-5698-16FC-FFF8-680CA4DD7D2A}"/>
              </a:ext>
            </a:extLst>
          </p:cNvPr>
          <p:cNvPicPr>
            <a:picLocks noGrp="1" noChangeAspect="1"/>
          </p:cNvPicPr>
          <p:nvPr>
            <p:ph idx="1"/>
          </p:nvPr>
        </p:nvPicPr>
        <p:blipFill>
          <a:blip r:embed="rId2"/>
          <a:stretch>
            <a:fillRect/>
          </a:stretch>
        </p:blipFill>
        <p:spPr>
          <a:xfrm>
            <a:off x="2318274" y="1865960"/>
            <a:ext cx="7297598" cy="4626915"/>
          </a:xfrm>
          <a:prstGeom prst="rect">
            <a:avLst/>
          </a:prstGeom>
        </p:spPr>
      </p:pic>
    </p:spTree>
    <p:extLst>
      <p:ext uri="{BB962C8B-B14F-4D97-AF65-F5344CB8AC3E}">
        <p14:creationId xmlns:p14="http://schemas.microsoft.com/office/powerpoint/2010/main" val="1692426528"/>
      </p:ext>
    </p:extLst>
  </p:cSld>
  <p:clrMapOvr>
    <a:masterClrMapping/>
  </p:clrMapOvr>
</p:sld>
</file>

<file path=ppt/slides/slide4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581F60-CBB0-1BF9-48AB-3A15DCF4ADD0}"/>
              </a:ext>
            </a:extLst>
          </p:cNvPr>
          <p:cNvSpPr>
            <a:spLocks noGrp="1"/>
          </p:cNvSpPr>
          <p:nvPr>
            <p:ph type="title"/>
          </p:nvPr>
        </p:nvSpPr>
        <p:spPr>
          <a:xfrm>
            <a:off x="8024191" y="2675373"/>
            <a:ext cx="2680252" cy="1325563"/>
          </a:xfrm>
        </p:spPr>
        <p:txBody>
          <a:bodyPr>
            <a:normAutofit/>
          </a:bodyPr>
          <a:lstStyle/>
          <a:p>
            <a:r>
              <a:rPr lang="en-US" sz="7900" b="1" dirty="0"/>
              <a:t>right</a:t>
            </a:r>
          </a:p>
        </p:txBody>
      </p:sp>
      <p:pic>
        <p:nvPicPr>
          <p:cNvPr id="4" name="Content Placeholder 3">
            <a:extLst>
              <a:ext uri="{FF2B5EF4-FFF2-40B4-BE49-F238E27FC236}">
                <a16:creationId xmlns:a16="http://schemas.microsoft.com/office/drawing/2014/main" id="{481D6850-93CB-8F74-772B-B73CE10196F0}"/>
              </a:ext>
            </a:extLst>
          </p:cNvPr>
          <p:cNvPicPr>
            <a:picLocks noGrp="1" noChangeAspect="1"/>
          </p:cNvPicPr>
          <p:nvPr>
            <p:ph idx="1"/>
          </p:nvPr>
        </p:nvPicPr>
        <p:blipFill>
          <a:blip r:embed="rId2"/>
          <a:stretch>
            <a:fillRect/>
          </a:stretch>
        </p:blipFill>
        <p:spPr>
          <a:xfrm>
            <a:off x="566359" y="484233"/>
            <a:ext cx="6613368" cy="5707845"/>
          </a:xfrm>
          <a:prstGeom prst="rect">
            <a:avLst/>
          </a:prstGeom>
        </p:spPr>
      </p:pic>
    </p:spTree>
    <p:extLst>
      <p:ext uri="{BB962C8B-B14F-4D97-AF65-F5344CB8AC3E}">
        <p14:creationId xmlns:p14="http://schemas.microsoft.com/office/powerpoint/2010/main" val="2921550800"/>
      </p:ext>
    </p:extLst>
  </p:cSld>
  <p:clrMapOvr>
    <a:masterClrMapping/>
  </p:clrMapOvr>
</p:sld>
</file>

<file path=ppt/slides/slide4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EDB243-580F-389E-6A32-92D5C1BA0492}"/>
              </a:ext>
            </a:extLst>
          </p:cNvPr>
          <p:cNvSpPr>
            <a:spLocks noGrp="1"/>
          </p:cNvSpPr>
          <p:nvPr>
            <p:ph type="title"/>
          </p:nvPr>
        </p:nvSpPr>
        <p:spPr>
          <a:xfrm>
            <a:off x="7185990" y="2492098"/>
            <a:ext cx="4485861" cy="1325563"/>
          </a:xfrm>
        </p:spPr>
        <p:txBody>
          <a:bodyPr>
            <a:normAutofit/>
          </a:bodyPr>
          <a:lstStyle/>
          <a:p>
            <a:pPr algn="ctr"/>
            <a:r>
              <a:rPr lang="en-US" sz="7900" b="1" dirty="0"/>
              <a:t>trial</a:t>
            </a:r>
          </a:p>
        </p:txBody>
      </p:sp>
      <p:pic>
        <p:nvPicPr>
          <p:cNvPr id="4" name="Content Placeholder 3">
            <a:extLst>
              <a:ext uri="{FF2B5EF4-FFF2-40B4-BE49-F238E27FC236}">
                <a16:creationId xmlns:a16="http://schemas.microsoft.com/office/drawing/2014/main" id="{172BE281-D68E-D306-9403-8B87025F1C3C}"/>
              </a:ext>
            </a:extLst>
          </p:cNvPr>
          <p:cNvPicPr>
            <a:picLocks noGrp="1" noChangeAspect="1"/>
          </p:cNvPicPr>
          <p:nvPr>
            <p:ph idx="1"/>
          </p:nvPr>
        </p:nvPicPr>
        <p:blipFill>
          <a:blip r:embed="rId2"/>
          <a:stretch>
            <a:fillRect/>
          </a:stretch>
        </p:blipFill>
        <p:spPr>
          <a:xfrm>
            <a:off x="611686" y="544700"/>
            <a:ext cx="6256252" cy="5458535"/>
          </a:xfrm>
          <a:prstGeom prst="rect">
            <a:avLst/>
          </a:prstGeom>
        </p:spPr>
      </p:pic>
    </p:spTree>
    <p:extLst>
      <p:ext uri="{BB962C8B-B14F-4D97-AF65-F5344CB8AC3E}">
        <p14:creationId xmlns:p14="http://schemas.microsoft.com/office/powerpoint/2010/main" val="2241751860"/>
      </p:ext>
    </p:extLst>
  </p:cSld>
  <p:clrMapOvr>
    <a:masterClrMapping/>
  </p:clrMapOvr>
</p:sld>
</file>

<file path=ppt/slides/slide4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095498-0DDE-3466-04D9-0B794C5DEC46}"/>
              </a:ext>
            </a:extLst>
          </p:cNvPr>
          <p:cNvSpPr>
            <a:spLocks noGrp="1"/>
          </p:cNvSpPr>
          <p:nvPr>
            <p:ph type="title"/>
          </p:nvPr>
        </p:nvSpPr>
        <p:spPr/>
        <p:txBody>
          <a:bodyPr>
            <a:normAutofit/>
          </a:bodyPr>
          <a:lstStyle/>
          <a:p>
            <a:pPr algn="ctr"/>
            <a:r>
              <a:rPr lang="en-US" sz="7900" b="1" dirty="0"/>
              <a:t>Pledge of Allegiance</a:t>
            </a:r>
          </a:p>
        </p:txBody>
      </p:sp>
      <p:pic>
        <p:nvPicPr>
          <p:cNvPr id="4" name="Content Placeholder 3">
            <a:extLst>
              <a:ext uri="{FF2B5EF4-FFF2-40B4-BE49-F238E27FC236}">
                <a16:creationId xmlns:a16="http://schemas.microsoft.com/office/drawing/2014/main" id="{E7009882-DB43-9CBC-2557-A477D611DD21}"/>
              </a:ext>
            </a:extLst>
          </p:cNvPr>
          <p:cNvPicPr>
            <a:picLocks noGrp="1" noChangeAspect="1"/>
          </p:cNvPicPr>
          <p:nvPr>
            <p:ph idx="1"/>
          </p:nvPr>
        </p:nvPicPr>
        <p:blipFill>
          <a:blip r:embed="rId2"/>
          <a:stretch>
            <a:fillRect/>
          </a:stretch>
        </p:blipFill>
        <p:spPr>
          <a:xfrm>
            <a:off x="2622273" y="1569612"/>
            <a:ext cx="7162757" cy="4923263"/>
          </a:xfrm>
          <a:prstGeom prst="rect">
            <a:avLst/>
          </a:prstGeom>
        </p:spPr>
      </p:pic>
    </p:spTree>
    <p:extLst>
      <p:ext uri="{BB962C8B-B14F-4D97-AF65-F5344CB8AC3E}">
        <p14:creationId xmlns:p14="http://schemas.microsoft.com/office/powerpoint/2010/main" val="635341504"/>
      </p:ext>
    </p:extLst>
  </p:cSld>
  <p:clrMapOvr>
    <a:masterClrMapping/>
  </p:clrMapOvr>
</p:sld>
</file>

<file path=ppt/slides/slide4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8F20D-AFDA-06CC-9174-A725F19A980F}"/>
              </a:ext>
            </a:extLst>
          </p:cNvPr>
          <p:cNvSpPr>
            <a:spLocks noGrp="1"/>
          </p:cNvSpPr>
          <p:nvPr>
            <p:ph type="title"/>
          </p:nvPr>
        </p:nvSpPr>
        <p:spPr>
          <a:xfrm>
            <a:off x="1755913" y="1964530"/>
            <a:ext cx="10515600" cy="1325563"/>
          </a:xfrm>
        </p:spPr>
        <p:txBody>
          <a:bodyPr>
            <a:normAutofit/>
          </a:bodyPr>
          <a:lstStyle/>
          <a:p>
            <a:r>
              <a:rPr lang="en-US" sz="7900" b="1" dirty="0"/>
              <a:t>just</a:t>
            </a:r>
          </a:p>
        </p:txBody>
      </p:sp>
      <p:pic>
        <p:nvPicPr>
          <p:cNvPr id="4" name="Content Placeholder 3">
            <a:extLst>
              <a:ext uri="{FF2B5EF4-FFF2-40B4-BE49-F238E27FC236}">
                <a16:creationId xmlns:a16="http://schemas.microsoft.com/office/drawing/2014/main" id="{1BDEA355-9D01-71B1-0B56-FF7590D2376E}"/>
              </a:ext>
            </a:extLst>
          </p:cNvPr>
          <p:cNvPicPr>
            <a:picLocks noGrp="1" noChangeAspect="1"/>
          </p:cNvPicPr>
          <p:nvPr>
            <p:ph idx="1"/>
          </p:nvPr>
        </p:nvPicPr>
        <p:blipFill>
          <a:blip r:embed="rId2"/>
          <a:stretch>
            <a:fillRect/>
          </a:stretch>
        </p:blipFill>
        <p:spPr>
          <a:xfrm>
            <a:off x="4739610" y="365125"/>
            <a:ext cx="6272945" cy="5849936"/>
          </a:xfrm>
          <a:prstGeom prst="rect">
            <a:avLst/>
          </a:prstGeom>
        </p:spPr>
      </p:pic>
    </p:spTree>
    <p:extLst>
      <p:ext uri="{BB962C8B-B14F-4D97-AF65-F5344CB8AC3E}">
        <p14:creationId xmlns:p14="http://schemas.microsoft.com/office/powerpoint/2010/main" val="2829102902"/>
      </p:ext>
    </p:extLst>
  </p:cSld>
  <p:clrMapOvr>
    <a:masterClrMapping/>
  </p:clrMapOvr>
</p:sld>
</file>

<file path=ppt/slides/slide4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883111-CEA4-A539-A223-748002C19ECD}"/>
              </a:ext>
            </a:extLst>
          </p:cNvPr>
          <p:cNvSpPr>
            <a:spLocks noGrp="1"/>
          </p:cNvSpPr>
          <p:nvPr>
            <p:ph type="title"/>
          </p:nvPr>
        </p:nvSpPr>
        <p:spPr>
          <a:xfrm>
            <a:off x="6612837" y="2323133"/>
            <a:ext cx="4240696" cy="1325563"/>
          </a:xfrm>
        </p:spPr>
        <p:txBody>
          <a:bodyPr>
            <a:normAutofit/>
          </a:bodyPr>
          <a:lstStyle/>
          <a:p>
            <a:r>
              <a:rPr lang="en-US" sz="7900" b="1" dirty="0"/>
              <a:t>defend</a:t>
            </a:r>
          </a:p>
        </p:txBody>
      </p:sp>
      <p:pic>
        <p:nvPicPr>
          <p:cNvPr id="4" name="Content Placeholder 3">
            <a:extLst>
              <a:ext uri="{FF2B5EF4-FFF2-40B4-BE49-F238E27FC236}">
                <a16:creationId xmlns:a16="http://schemas.microsoft.com/office/drawing/2014/main" id="{B0E869CC-FF12-4536-4978-1AAB1CAB65BD}"/>
              </a:ext>
            </a:extLst>
          </p:cNvPr>
          <p:cNvPicPr>
            <a:picLocks noGrp="1" noChangeAspect="1"/>
          </p:cNvPicPr>
          <p:nvPr>
            <p:ph idx="1"/>
          </p:nvPr>
        </p:nvPicPr>
        <p:blipFill>
          <a:blip r:embed="rId2"/>
          <a:stretch>
            <a:fillRect/>
          </a:stretch>
        </p:blipFill>
        <p:spPr>
          <a:xfrm>
            <a:off x="1876535" y="410661"/>
            <a:ext cx="3075721" cy="6036677"/>
          </a:xfrm>
          <a:prstGeom prst="rect">
            <a:avLst/>
          </a:prstGeom>
        </p:spPr>
      </p:pic>
    </p:spTree>
    <p:extLst>
      <p:ext uri="{BB962C8B-B14F-4D97-AF65-F5344CB8AC3E}">
        <p14:creationId xmlns:p14="http://schemas.microsoft.com/office/powerpoint/2010/main" val="4210296865"/>
      </p:ext>
    </p:extLst>
  </p:cSld>
  <p:clrMapOvr>
    <a:masterClrMapping/>
  </p:clrMapOvr>
</p:sld>
</file>

<file path=ppt/slides/slide4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191E4C-DA02-45A6-CA27-2653155B93E3}"/>
              </a:ext>
            </a:extLst>
          </p:cNvPr>
          <p:cNvSpPr>
            <a:spLocks noGrp="1"/>
          </p:cNvSpPr>
          <p:nvPr>
            <p:ph type="title"/>
          </p:nvPr>
        </p:nvSpPr>
        <p:spPr/>
        <p:txBody>
          <a:bodyPr>
            <a:normAutofit/>
          </a:bodyPr>
          <a:lstStyle/>
          <a:p>
            <a:pPr algn="ctr"/>
            <a:r>
              <a:rPr lang="en-US" sz="7900" b="1" dirty="0"/>
              <a:t>obey</a:t>
            </a:r>
          </a:p>
        </p:txBody>
      </p:sp>
      <p:pic>
        <p:nvPicPr>
          <p:cNvPr id="4" name="Content Placeholder 3">
            <a:extLst>
              <a:ext uri="{FF2B5EF4-FFF2-40B4-BE49-F238E27FC236}">
                <a16:creationId xmlns:a16="http://schemas.microsoft.com/office/drawing/2014/main" id="{0122121B-9931-2D28-6C0C-42996D2DAEDD}"/>
              </a:ext>
            </a:extLst>
          </p:cNvPr>
          <p:cNvPicPr>
            <a:picLocks noGrp="1" noChangeAspect="1"/>
          </p:cNvPicPr>
          <p:nvPr>
            <p:ph idx="1"/>
          </p:nvPr>
        </p:nvPicPr>
        <p:blipFill>
          <a:blip r:embed="rId2"/>
          <a:stretch>
            <a:fillRect/>
          </a:stretch>
        </p:blipFill>
        <p:spPr>
          <a:xfrm>
            <a:off x="1524000" y="1848678"/>
            <a:ext cx="8987367" cy="4392391"/>
          </a:xfrm>
          <a:prstGeom prst="rect">
            <a:avLst/>
          </a:prstGeom>
        </p:spPr>
      </p:pic>
    </p:spTree>
    <p:extLst>
      <p:ext uri="{BB962C8B-B14F-4D97-AF65-F5344CB8AC3E}">
        <p14:creationId xmlns:p14="http://schemas.microsoft.com/office/powerpoint/2010/main" val="3864513683"/>
      </p:ext>
    </p:extLst>
  </p:cSld>
  <p:clrMapOvr>
    <a:masterClrMapping/>
  </p:clrMapOvr>
</p:sld>
</file>

<file path=ppt/slides/slide4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23565C-78D1-5280-4EAB-AF73E1D94BF4}"/>
              </a:ext>
            </a:extLst>
          </p:cNvPr>
          <p:cNvSpPr>
            <a:spLocks noGrp="1"/>
          </p:cNvSpPr>
          <p:nvPr>
            <p:ph type="title"/>
          </p:nvPr>
        </p:nvSpPr>
        <p:spPr>
          <a:xfrm>
            <a:off x="1305339" y="2025471"/>
            <a:ext cx="10515600" cy="1325563"/>
          </a:xfrm>
        </p:spPr>
        <p:txBody>
          <a:bodyPr>
            <a:normAutofit fontScale="90000"/>
          </a:bodyPr>
          <a:lstStyle/>
          <a:p>
            <a:r>
              <a:rPr lang="en-US" sz="7900" b="1" dirty="0"/>
              <a:t>keep up</a:t>
            </a:r>
            <a:br>
              <a:rPr lang="en-US" sz="7900" b="1" dirty="0"/>
            </a:br>
            <a:r>
              <a:rPr lang="en-US" sz="7900" b="1" dirty="0"/>
              <a:t>with</a:t>
            </a:r>
          </a:p>
        </p:txBody>
      </p:sp>
      <p:pic>
        <p:nvPicPr>
          <p:cNvPr id="4" name="Content Placeholder 3">
            <a:extLst>
              <a:ext uri="{FF2B5EF4-FFF2-40B4-BE49-F238E27FC236}">
                <a16:creationId xmlns:a16="http://schemas.microsoft.com/office/drawing/2014/main" id="{2DE64929-3F3B-9083-F322-DA7B863C2263}"/>
              </a:ext>
            </a:extLst>
          </p:cNvPr>
          <p:cNvPicPr>
            <a:picLocks noGrp="1" noChangeAspect="1"/>
          </p:cNvPicPr>
          <p:nvPr>
            <p:ph idx="1"/>
          </p:nvPr>
        </p:nvPicPr>
        <p:blipFill>
          <a:blip r:embed="rId2"/>
          <a:stretch>
            <a:fillRect/>
          </a:stretch>
        </p:blipFill>
        <p:spPr>
          <a:xfrm>
            <a:off x="6271591" y="519175"/>
            <a:ext cx="4848039" cy="5819650"/>
          </a:xfrm>
          <a:prstGeom prst="rect">
            <a:avLst/>
          </a:prstGeom>
        </p:spPr>
      </p:pic>
    </p:spTree>
    <p:extLst>
      <p:ext uri="{BB962C8B-B14F-4D97-AF65-F5344CB8AC3E}">
        <p14:creationId xmlns:p14="http://schemas.microsoft.com/office/powerpoint/2010/main" val="1091115297"/>
      </p:ext>
    </p:extLst>
  </p:cSld>
  <p:clrMapOvr>
    <a:masterClrMapping/>
  </p:clrMapOvr>
</p:sld>
</file>

<file path=ppt/slides/slide4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erson sitting at a computer&#10;&#10;AI-generated content may be incorrect.">
            <a:extLst>
              <a:ext uri="{FF2B5EF4-FFF2-40B4-BE49-F238E27FC236}">
                <a16:creationId xmlns:a16="http://schemas.microsoft.com/office/drawing/2014/main" id="{47CA1973-6C3F-BD36-FA30-5CCB8493BC2E}"/>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452491" y="703175"/>
            <a:ext cx="5395031" cy="5047673"/>
          </a:xfrm>
        </p:spPr>
      </p:pic>
      <p:sp>
        <p:nvSpPr>
          <p:cNvPr id="2" name="Title 1">
            <a:extLst>
              <a:ext uri="{FF2B5EF4-FFF2-40B4-BE49-F238E27FC236}">
                <a16:creationId xmlns:a16="http://schemas.microsoft.com/office/drawing/2014/main" id="{18FBAD7A-F8F9-E914-E89B-C4AFC2DE4046}"/>
              </a:ext>
            </a:extLst>
          </p:cNvPr>
          <p:cNvSpPr>
            <a:spLocks noGrp="1"/>
          </p:cNvSpPr>
          <p:nvPr>
            <p:ph type="title"/>
          </p:nvPr>
        </p:nvSpPr>
        <p:spPr>
          <a:xfrm>
            <a:off x="6096000" y="2690881"/>
            <a:ext cx="5741504" cy="1325563"/>
          </a:xfrm>
        </p:spPr>
        <p:txBody>
          <a:bodyPr>
            <a:normAutofit/>
          </a:bodyPr>
          <a:lstStyle/>
          <a:p>
            <a:r>
              <a:rPr lang="en-US" sz="7900" b="1" dirty="0"/>
              <a:t>be informed</a:t>
            </a:r>
          </a:p>
        </p:txBody>
      </p:sp>
    </p:spTree>
    <p:extLst>
      <p:ext uri="{BB962C8B-B14F-4D97-AF65-F5344CB8AC3E}">
        <p14:creationId xmlns:p14="http://schemas.microsoft.com/office/powerpoint/2010/main" val="1309214702"/>
      </p:ext>
    </p:extLst>
  </p:cSld>
  <p:clrMapOvr>
    <a:masterClrMapping/>
  </p:clrMapOvr>
</p:sld>
</file>

<file path=ppt/slides/slide4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55958E-2595-23C5-B2BC-32651DD257B2}"/>
              </a:ext>
            </a:extLst>
          </p:cNvPr>
          <p:cNvSpPr>
            <a:spLocks noGrp="1"/>
          </p:cNvSpPr>
          <p:nvPr>
            <p:ph type="title"/>
          </p:nvPr>
        </p:nvSpPr>
        <p:spPr/>
        <p:txBody>
          <a:bodyPr>
            <a:normAutofit/>
          </a:bodyPr>
          <a:lstStyle/>
          <a:p>
            <a:pPr algn="ctr"/>
            <a:r>
              <a:rPr lang="en-US" sz="7900" b="1" dirty="0"/>
              <a:t>to take part in</a:t>
            </a:r>
          </a:p>
        </p:txBody>
      </p:sp>
      <p:pic>
        <p:nvPicPr>
          <p:cNvPr id="4" name="Content Placeholder 3">
            <a:extLst>
              <a:ext uri="{FF2B5EF4-FFF2-40B4-BE49-F238E27FC236}">
                <a16:creationId xmlns:a16="http://schemas.microsoft.com/office/drawing/2014/main" id="{FD0E623C-B810-23FF-091A-C580BDA54D41}"/>
              </a:ext>
            </a:extLst>
          </p:cNvPr>
          <p:cNvPicPr>
            <a:picLocks noGrp="1" noChangeAspect="1"/>
          </p:cNvPicPr>
          <p:nvPr>
            <p:ph idx="1"/>
          </p:nvPr>
        </p:nvPicPr>
        <p:blipFill>
          <a:blip r:embed="rId2"/>
          <a:stretch>
            <a:fillRect/>
          </a:stretch>
        </p:blipFill>
        <p:spPr>
          <a:xfrm>
            <a:off x="947305" y="2062875"/>
            <a:ext cx="10406495" cy="4218655"/>
          </a:xfrm>
          <a:prstGeom prst="rect">
            <a:avLst/>
          </a:prstGeom>
        </p:spPr>
      </p:pic>
    </p:spTree>
    <p:extLst>
      <p:ext uri="{BB962C8B-B14F-4D97-AF65-F5344CB8AC3E}">
        <p14:creationId xmlns:p14="http://schemas.microsoft.com/office/powerpoint/2010/main" val="3308891507"/>
      </p:ext>
    </p:extLst>
  </p:cSld>
  <p:clrMapOvr>
    <a:masterClrMapping/>
  </p:clrMapOvr>
</p:sld>
</file>

<file path=ppt/slides/slide4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F49B0A-7E2D-CD29-AE2C-D2AE6BC8B710}"/>
              </a:ext>
            </a:extLst>
          </p:cNvPr>
          <p:cNvSpPr>
            <a:spLocks noGrp="1"/>
          </p:cNvSpPr>
          <p:nvPr>
            <p:ph type="title"/>
          </p:nvPr>
        </p:nvSpPr>
        <p:spPr>
          <a:xfrm>
            <a:off x="987287" y="2273438"/>
            <a:ext cx="10515600" cy="1325563"/>
          </a:xfrm>
        </p:spPr>
        <p:txBody>
          <a:bodyPr>
            <a:noAutofit/>
          </a:bodyPr>
          <a:lstStyle/>
          <a:p>
            <a:r>
              <a:rPr lang="en-US" sz="7900" b="1" dirty="0"/>
              <a:t>to run</a:t>
            </a:r>
            <a:br>
              <a:rPr lang="en-US" sz="7900" b="1" dirty="0"/>
            </a:br>
            <a:r>
              <a:rPr lang="en-US" sz="7900" b="1" dirty="0"/>
              <a:t>for office</a:t>
            </a:r>
          </a:p>
        </p:txBody>
      </p:sp>
      <p:pic>
        <p:nvPicPr>
          <p:cNvPr id="4" name="Content Placeholder 3">
            <a:extLst>
              <a:ext uri="{FF2B5EF4-FFF2-40B4-BE49-F238E27FC236}">
                <a16:creationId xmlns:a16="http://schemas.microsoft.com/office/drawing/2014/main" id="{6F77A488-9C8F-0BC8-5B42-BD1460988449}"/>
              </a:ext>
            </a:extLst>
          </p:cNvPr>
          <p:cNvPicPr>
            <a:picLocks noGrp="1" noChangeAspect="1"/>
          </p:cNvPicPr>
          <p:nvPr>
            <p:ph idx="1"/>
          </p:nvPr>
        </p:nvPicPr>
        <p:blipFill>
          <a:blip r:embed="rId2"/>
          <a:stretch>
            <a:fillRect/>
          </a:stretch>
        </p:blipFill>
        <p:spPr>
          <a:xfrm>
            <a:off x="5546108" y="554325"/>
            <a:ext cx="5887205" cy="5749350"/>
          </a:xfrm>
          <a:prstGeom prst="rect">
            <a:avLst/>
          </a:prstGeom>
        </p:spPr>
      </p:pic>
    </p:spTree>
    <p:extLst>
      <p:ext uri="{BB962C8B-B14F-4D97-AF65-F5344CB8AC3E}">
        <p14:creationId xmlns:p14="http://schemas.microsoft.com/office/powerpoint/2010/main" val="1405019958"/>
      </p:ext>
    </p:extLst>
  </p:cSld>
  <p:clrMapOvr>
    <a:masterClrMapping/>
  </p:clrMapOvr>
</p:sld>
</file>

<file path=ppt/slides/slide4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F26603-AF19-3AB5-FDE5-C5F32445108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F7E50D6-A16D-C3D7-BF89-B4DF98D9159A}"/>
              </a:ext>
            </a:extLst>
          </p:cNvPr>
          <p:cNvSpPr>
            <a:spLocks noGrp="1"/>
          </p:cNvSpPr>
          <p:nvPr>
            <p:ph type="title"/>
          </p:nvPr>
        </p:nvSpPr>
        <p:spPr>
          <a:xfrm>
            <a:off x="1710774" y="2103437"/>
            <a:ext cx="10746971" cy="1325563"/>
          </a:xfrm>
        </p:spPr>
        <p:txBody>
          <a:bodyPr>
            <a:noAutofit/>
          </a:bodyPr>
          <a:lstStyle/>
          <a:p>
            <a:r>
              <a:rPr lang="en-US" sz="5000" b="1" dirty="0"/>
              <a:t>A: What must U.S. citizens do?</a:t>
            </a:r>
            <a:br>
              <a:rPr lang="en-US" sz="5000" b="1" dirty="0"/>
            </a:br>
            <a:br>
              <a:rPr lang="en-US" sz="5000" b="1" dirty="0"/>
            </a:br>
            <a:r>
              <a:rPr lang="en-US" sz="5000" b="1" dirty="0">
                <a:solidFill>
                  <a:srgbClr val="FF0000"/>
                </a:solidFill>
              </a:rPr>
              <a:t>B: Citizens must </a:t>
            </a:r>
            <a:r>
              <a:rPr lang="en-US" sz="5000" b="1" u="sng" dirty="0">
                <a:solidFill>
                  <a:srgbClr val="FF0000"/>
                </a:solidFill>
              </a:rPr>
              <a:t>serve on juries.</a:t>
            </a:r>
            <a:endParaRPr lang="en-US" sz="5000" b="1" dirty="0">
              <a:solidFill>
                <a:srgbClr val="FF0000"/>
              </a:solidFill>
            </a:endParaRPr>
          </a:p>
        </p:txBody>
      </p:sp>
      <p:pic>
        <p:nvPicPr>
          <p:cNvPr id="4" name="Picture 3">
            <a:extLst>
              <a:ext uri="{FF2B5EF4-FFF2-40B4-BE49-F238E27FC236}">
                <a16:creationId xmlns:a16="http://schemas.microsoft.com/office/drawing/2014/main" id="{B7EDEFA9-D446-31D6-37DB-79942734688E}"/>
              </a:ext>
            </a:extLst>
          </p:cNvPr>
          <p:cNvPicPr>
            <a:picLocks noChangeAspect="1"/>
          </p:cNvPicPr>
          <p:nvPr/>
        </p:nvPicPr>
        <p:blipFill>
          <a:blip r:embed="rId2"/>
          <a:stretch>
            <a:fillRect/>
          </a:stretch>
        </p:blipFill>
        <p:spPr>
          <a:xfrm>
            <a:off x="637835" y="5695663"/>
            <a:ext cx="4901609" cy="749873"/>
          </a:xfrm>
          <a:prstGeom prst="rect">
            <a:avLst/>
          </a:prstGeom>
        </p:spPr>
      </p:pic>
    </p:spTree>
    <p:extLst>
      <p:ext uri="{BB962C8B-B14F-4D97-AF65-F5344CB8AC3E}">
        <p14:creationId xmlns:p14="http://schemas.microsoft.com/office/powerpoint/2010/main" val="1269829747"/>
      </p:ext>
    </p:extLst>
  </p:cSld>
  <p:clrMapOvr>
    <a:masterClrMapping/>
  </p:clrMapOvr>
</p:sld>
</file>

<file path=ppt/slides/slide47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39F3A6-5023-8C5C-7C6C-12A5952A80A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54E6077-2AA8-CC17-F807-0E2CDD9EDB8A}"/>
              </a:ext>
            </a:extLst>
          </p:cNvPr>
          <p:cNvSpPr>
            <a:spLocks noGrp="1"/>
          </p:cNvSpPr>
          <p:nvPr>
            <p:ph type="title"/>
          </p:nvPr>
        </p:nvSpPr>
        <p:spPr>
          <a:xfrm>
            <a:off x="465483" y="2371794"/>
            <a:ext cx="11421717" cy="1325563"/>
          </a:xfrm>
        </p:spPr>
        <p:txBody>
          <a:bodyPr>
            <a:normAutofit fontScale="90000"/>
          </a:bodyPr>
          <a:lstStyle/>
          <a:p>
            <a:br>
              <a:rPr lang="en-US" sz="3800" b="1" dirty="0"/>
            </a:br>
            <a:r>
              <a:rPr lang="en-US" sz="3800" b="1" dirty="0"/>
              <a:t>Information:</a:t>
            </a:r>
            <a:br>
              <a:rPr lang="en-US" sz="3800" b="1" dirty="0"/>
            </a:br>
            <a:r>
              <a:rPr lang="en-US" sz="3800" b="1" dirty="0"/>
              <a:t>Rights, Duties, and Optional Activities for U.S. Citizens</a:t>
            </a:r>
            <a:br>
              <a:rPr lang="en-US" sz="3800" b="1" dirty="0"/>
            </a:br>
            <a:br>
              <a:rPr lang="en-US" sz="3800" b="1" dirty="0"/>
            </a:br>
            <a:r>
              <a:rPr lang="en-US" sz="3800" b="1" dirty="0"/>
              <a:t>     In the U.S., citizens have many rights that give them certain freedoms. For example, they have the right to take part in elections, including voting and running for office. They also have the right to have a quick, public, and just trial. </a:t>
            </a:r>
            <a:br>
              <a:rPr lang="en-US" sz="3800" b="1" dirty="0"/>
            </a:br>
            <a:r>
              <a:rPr lang="en-US" sz="3800" b="1" dirty="0"/>
              <a:t>     U.S. citizens also have duties that are required of them. They have to serve on a jury if they are called. If the country is at war and Congress decides to have a draft, they may be called to defend the country as soldiers. If they are called, they must go. Another duty is for everyone in the U.S., citizens and non-citizens: they must obey all laws.</a:t>
            </a:r>
            <a:endParaRPr lang="en-US" sz="3800" b="1" dirty="0">
              <a:solidFill>
                <a:srgbClr val="FF0000"/>
              </a:solidFill>
            </a:endParaRPr>
          </a:p>
        </p:txBody>
      </p:sp>
      <p:sp>
        <p:nvSpPr>
          <p:cNvPr id="6" name="TextBox 5">
            <a:extLst>
              <a:ext uri="{FF2B5EF4-FFF2-40B4-BE49-F238E27FC236}">
                <a16:creationId xmlns:a16="http://schemas.microsoft.com/office/drawing/2014/main" id="{08282999-E330-03D0-C41E-5E45CAB11FFA}"/>
              </a:ext>
            </a:extLst>
          </p:cNvPr>
          <p:cNvSpPr txBox="1"/>
          <p:nvPr/>
        </p:nvSpPr>
        <p:spPr>
          <a:xfrm>
            <a:off x="9347641" y="6052267"/>
            <a:ext cx="2611120" cy="523220"/>
          </a:xfrm>
          <a:prstGeom prst="rect">
            <a:avLst/>
          </a:prstGeom>
          <a:noFill/>
        </p:spPr>
        <p:txBody>
          <a:bodyPr wrap="square" rtlCol="0">
            <a:spAutoFit/>
          </a:bodyPr>
          <a:lstStyle/>
          <a:p>
            <a:r>
              <a:rPr lang="en-US" sz="2800" dirty="0"/>
              <a:t>Reading, Part 1</a:t>
            </a:r>
          </a:p>
        </p:txBody>
      </p:sp>
    </p:spTree>
    <p:extLst>
      <p:ext uri="{BB962C8B-B14F-4D97-AF65-F5344CB8AC3E}">
        <p14:creationId xmlns:p14="http://schemas.microsoft.com/office/powerpoint/2010/main" val="2538462540"/>
      </p:ext>
    </p:extLst>
  </p:cSld>
  <p:clrMapOvr>
    <a:masterClrMapping/>
  </p:clrMapOvr>
</p:sld>
</file>

<file path=ppt/slides/slide4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E2A76-6162-82AD-A7A7-7E685A4B753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A29DDE8-B540-B431-FFAA-0C3D6817C71C}"/>
              </a:ext>
            </a:extLst>
          </p:cNvPr>
          <p:cNvSpPr>
            <a:spLocks noGrp="1"/>
          </p:cNvSpPr>
          <p:nvPr>
            <p:ph type="title"/>
          </p:nvPr>
        </p:nvSpPr>
        <p:spPr>
          <a:xfrm>
            <a:off x="604630" y="1861758"/>
            <a:ext cx="10982739" cy="1325563"/>
          </a:xfrm>
        </p:spPr>
        <p:txBody>
          <a:bodyPr>
            <a:normAutofit fontScale="90000"/>
          </a:bodyPr>
          <a:lstStyle/>
          <a:p>
            <a:br>
              <a:rPr lang="en-US" sz="3800" b="1" dirty="0"/>
            </a:br>
            <a:r>
              <a:rPr lang="en-US" sz="3800" b="1" dirty="0"/>
              <a:t>     There are also some optional activities that citizens and anyone in the U.S. can choose to do. They may choose to say the Pledge of Allegiance and to have an American flag. They can also keep up with the news to be informed about what is happening in the city, state, and country. Each person should decide what part he or she wants to have as a resident of the United States.</a:t>
            </a:r>
            <a:endParaRPr lang="en-US" sz="3800" b="1" dirty="0">
              <a:solidFill>
                <a:srgbClr val="FF0000"/>
              </a:solidFill>
            </a:endParaRPr>
          </a:p>
        </p:txBody>
      </p:sp>
      <p:sp>
        <p:nvSpPr>
          <p:cNvPr id="6" name="TextBox 5">
            <a:extLst>
              <a:ext uri="{FF2B5EF4-FFF2-40B4-BE49-F238E27FC236}">
                <a16:creationId xmlns:a16="http://schemas.microsoft.com/office/drawing/2014/main" id="{76511304-B0A7-9F76-0217-A63323BBDA17}"/>
              </a:ext>
            </a:extLst>
          </p:cNvPr>
          <p:cNvSpPr txBox="1"/>
          <p:nvPr/>
        </p:nvSpPr>
        <p:spPr>
          <a:xfrm>
            <a:off x="859624" y="5923059"/>
            <a:ext cx="2611120" cy="523220"/>
          </a:xfrm>
          <a:prstGeom prst="rect">
            <a:avLst/>
          </a:prstGeom>
          <a:noFill/>
        </p:spPr>
        <p:txBody>
          <a:bodyPr wrap="square" rtlCol="0">
            <a:spAutoFit/>
          </a:bodyPr>
          <a:lstStyle/>
          <a:p>
            <a:r>
              <a:rPr lang="en-US" sz="2800" dirty="0"/>
              <a:t>Reading, Part 2</a:t>
            </a:r>
          </a:p>
        </p:txBody>
      </p:sp>
    </p:spTree>
    <p:extLst>
      <p:ext uri="{BB962C8B-B14F-4D97-AF65-F5344CB8AC3E}">
        <p14:creationId xmlns:p14="http://schemas.microsoft.com/office/powerpoint/2010/main" val="4161018899"/>
      </p:ext>
    </p:extLst>
  </p:cSld>
  <p:clrMapOvr>
    <a:masterClrMapping/>
  </p:clrMapOvr>
</p:sld>
</file>

<file path=ppt/slides/slide4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54A38-27DB-A464-BDBD-4D0B99E87306}"/>
              </a:ext>
            </a:extLst>
          </p:cNvPr>
          <p:cNvSpPr>
            <a:spLocks noGrp="1"/>
          </p:cNvSpPr>
          <p:nvPr>
            <p:ph type="title"/>
          </p:nvPr>
        </p:nvSpPr>
        <p:spPr/>
        <p:txBody>
          <a:bodyPr>
            <a:normAutofit/>
          </a:bodyPr>
          <a:lstStyle/>
          <a:p>
            <a:pPr algn="ctr"/>
            <a:r>
              <a:rPr lang="en-US" sz="5000" b="1" dirty="0"/>
              <a:t>Lesson 29: No One Is above the Law.</a:t>
            </a:r>
          </a:p>
        </p:txBody>
      </p:sp>
      <p:pic>
        <p:nvPicPr>
          <p:cNvPr id="5" name="Content Placeholder 4" descr="Cartoon of two people talking&#10;&#10;AI-generated content may be incorrect.">
            <a:extLst>
              <a:ext uri="{FF2B5EF4-FFF2-40B4-BE49-F238E27FC236}">
                <a16:creationId xmlns:a16="http://schemas.microsoft.com/office/drawing/2014/main" id="{85F4959D-CF8F-D08E-3E0F-BADA13AB630B}"/>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1146314" y="2057400"/>
            <a:ext cx="9663956" cy="4263511"/>
          </a:xfrm>
        </p:spPr>
      </p:pic>
    </p:spTree>
    <p:extLst>
      <p:ext uri="{BB962C8B-B14F-4D97-AF65-F5344CB8AC3E}">
        <p14:creationId xmlns:p14="http://schemas.microsoft.com/office/powerpoint/2010/main" val="986358695"/>
      </p:ext>
    </p:extLst>
  </p:cSld>
  <p:clrMapOvr>
    <a:masterClrMapping/>
  </p:clrMapOvr>
</p:sld>
</file>

<file path=ppt/slides/slide4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7DB17-DCBD-59D4-89C7-2C482CA72732}"/>
              </a:ext>
            </a:extLst>
          </p:cNvPr>
          <p:cNvSpPr>
            <a:spLocks noGrp="1"/>
          </p:cNvSpPr>
          <p:nvPr>
            <p:ph type="title"/>
          </p:nvPr>
        </p:nvSpPr>
        <p:spPr>
          <a:xfrm>
            <a:off x="1116496" y="1965325"/>
            <a:ext cx="10515600" cy="1325563"/>
          </a:xfrm>
        </p:spPr>
        <p:txBody>
          <a:bodyPr>
            <a:normAutofit/>
          </a:bodyPr>
          <a:lstStyle/>
          <a:p>
            <a:r>
              <a:rPr lang="en-US" sz="7900" b="1" dirty="0"/>
              <a:t>attorney</a:t>
            </a:r>
          </a:p>
        </p:txBody>
      </p:sp>
      <p:pic>
        <p:nvPicPr>
          <p:cNvPr id="4" name="Content Placeholder 3">
            <a:extLst>
              <a:ext uri="{FF2B5EF4-FFF2-40B4-BE49-F238E27FC236}">
                <a16:creationId xmlns:a16="http://schemas.microsoft.com/office/drawing/2014/main" id="{9D96260A-1F5E-DFC2-D281-748C041A23FD}"/>
              </a:ext>
            </a:extLst>
          </p:cNvPr>
          <p:cNvPicPr>
            <a:picLocks noGrp="1" noChangeAspect="1"/>
          </p:cNvPicPr>
          <p:nvPr>
            <p:ph idx="1"/>
          </p:nvPr>
        </p:nvPicPr>
        <p:blipFill>
          <a:blip r:embed="rId2"/>
          <a:stretch>
            <a:fillRect/>
          </a:stretch>
        </p:blipFill>
        <p:spPr>
          <a:xfrm>
            <a:off x="4887126" y="692048"/>
            <a:ext cx="6466674" cy="5473904"/>
          </a:xfrm>
          <a:prstGeom prst="rect">
            <a:avLst/>
          </a:prstGeom>
        </p:spPr>
      </p:pic>
    </p:spTree>
    <p:extLst>
      <p:ext uri="{BB962C8B-B14F-4D97-AF65-F5344CB8AC3E}">
        <p14:creationId xmlns:p14="http://schemas.microsoft.com/office/powerpoint/2010/main" val="2890831020"/>
      </p:ext>
    </p:extLst>
  </p:cSld>
  <p:clrMapOvr>
    <a:masterClrMapping/>
  </p:clrMapOvr>
</p:sld>
</file>

<file path=ppt/slides/slide4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A882C3-97EC-3B25-B553-AE0681FB2B28}"/>
              </a:ext>
            </a:extLst>
          </p:cNvPr>
          <p:cNvSpPr>
            <a:spLocks noGrp="1"/>
          </p:cNvSpPr>
          <p:nvPr>
            <p:ph type="title"/>
          </p:nvPr>
        </p:nvSpPr>
        <p:spPr>
          <a:xfrm>
            <a:off x="838200" y="404881"/>
            <a:ext cx="10515600" cy="1325563"/>
          </a:xfrm>
        </p:spPr>
        <p:txBody>
          <a:bodyPr>
            <a:normAutofit/>
          </a:bodyPr>
          <a:lstStyle/>
          <a:p>
            <a:pPr algn="ctr"/>
            <a:r>
              <a:rPr lang="en-US" sz="7900" b="1" dirty="0"/>
              <a:t>custody</a:t>
            </a:r>
          </a:p>
        </p:txBody>
      </p:sp>
      <p:pic>
        <p:nvPicPr>
          <p:cNvPr id="4" name="Content Placeholder 3">
            <a:extLst>
              <a:ext uri="{FF2B5EF4-FFF2-40B4-BE49-F238E27FC236}">
                <a16:creationId xmlns:a16="http://schemas.microsoft.com/office/drawing/2014/main" id="{E47501C5-7CAB-8DCF-2A75-B13C327A30E6}"/>
              </a:ext>
            </a:extLst>
          </p:cNvPr>
          <p:cNvPicPr>
            <a:picLocks noGrp="1" noChangeAspect="1"/>
          </p:cNvPicPr>
          <p:nvPr>
            <p:ph idx="1"/>
          </p:nvPr>
        </p:nvPicPr>
        <p:blipFill>
          <a:blip r:embed="rId2"/>
          <a:stretch>
            <a:fillRect/>
          </a:stretch>
        </p:blipFill>
        <p:spPr>
          <a:xfrm>
            <a:off x="2445026" y="1730444"/>
            <a:ext cx="7023457" cy="4789556"/>
          </a:xfrm>
          <a:prstGeom prst="rect">
            <a:avLst/>
          </a:prstGeom>
        </p:spPr>
      </p:pic>
    </p:spTree>
    <p:extLst>
      <p:ext uri="{BB962C8B-B14F-4D97-AF65-F5344CB8AC3E}">
        <p14:creationId xmlns:p14="http://schemas.microsoft.com/office/powerpoint/2010/main" val="590803867"/>
      </p:ext>
    </p:extLst>
  </p:cSld>
  <p:clrMapOvr>
    <a:masterClrMapping/>
  </p:clrMapOvr>
</p:sld>
</file>

<file path=ppt/slides/slide4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7E1FF9-9E43-9D4D-D674-CC31E37E8D92}"/>
              </a:ext>
            </a:extLst>
          </p:cNvPr>
          <p:cNvSpPr>
            <a:spLocks noGrp="1"/>
          </p:cNvSpPr>
          <p:nvPr>
            <p:ph type="title"/>
          </p:nvPr>
        </p:nvSpPr>
        <p:spPr/>
        <p:txBody>
          <a:bodyPr>
            <a:normAutofit/>
          </a:bodyPr>
          <a:lstStyle/>
          <a:p>
            <a:pPr algn="ctr"/>
            <a:r>
              <a:rPr lang="en-US" sz="7900" b="1" dirty="0"/>
              <a:t>lawsuit</a:t>
            </a:r>
          </a:p>
        </p:txBody>
      </p:sp>
      <p:pic>
        <p:nvPicPr>
          <p:cNvPr id="4" name="Content Placeholder 3">
            <a:extLst>
              <a:ext uri="{FF2B5EF4-FFF2-40B4-BE49-F238E27FC236}">
                <a16:creationId xmlns:a16="http://schemas.microsoft.com/office/drawing/2014/main" id="{BBDF7BAA-E2CD-28A9-E25A-B93D1FE8EC10}"/>
              </a:ext>
            </a:extLst>
          </p:cNvPr>
          <p:cNvPicPr>
            <a:picLocks noGrp="1" noChangeAspect="1"/>
          </p:cNvPicPr>
          <p:nvPr>
            <p:ph idx="1"/>
          </p:nvPr>
        </p:nvPicPr>
        <p:blipFill>
          <a:blip r:embed="rId2"/>
          <a:stretch>
            <a:fillRect/>
          </a:stretch>
        </p:blipFill>
        <p:spPr>
          <a:xfrm>
            <a:off x="3464033" y="1730660"/>
            <a:ext cx="5263933" cy="4762215"/>
          </a:xfrm>
          <a:prstGeom prst="rect">
            <a:avLst/>
          </a:prstGeom>
        </p:spPr>
      </p:pic>
    </p:spTree>
    <p:extLst>
      <p:ext uri="{BB962C8B-B14F-4D97-AF65-F5344CB8AC3E}">
        <p14:creationId xmlns:p14="http://schemas.microsoft.com/office/powerpoint/2010/main" val="3884595908"/>
      </p:ext>
    </p:extLst>
  </p:cSld>
  <p:clrMapOvr>
    <a:masterClrMapping/>
  </p:clrMapOvr>
</p:sld>
</file>

<file path=ppt/slides/slide4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8CE32A-5DC3-9CD1-4390-A7F4F5B69421}"/>
              </a:ext>
            </a:extLst>
          </p:cNvPr>
          <p:cNvSpPr>
            <a:spLocks noGrp="1"/>
          </p:cNvSpPr>
          <p:nvPr>
            <p:ph type="title"/>
          </p:nvPr>
        </p:nvSpPr>
        <p:spPr/>
        <p:txBody>
          <a:bodyPr>
            <a:normAutofit/>
          </a:bodyPr>
          <a:lstStyle/>
          <a:p>
            <a:pPr algn="ctr"/>
            <a:r>
              <a:rPr lang="en-US" sz="7900" b="1" dirty="0"/>
              <a:t>court costs</a:t>
            </a:r>
          </a:p>
        </p:txBody>
      </p:sp>
      <p:pic>
        <p:nvPicPr>
          <p:cNvPr id="4" name="Content Placeholder 3">
            <a:extLst>
              <a:ext uri="{FF2B5EF4-FFF2-40B4-BE49-F238E27FC236}">
                <a16:creationId xmlns:a16="http://schemas.microsoft.com/office/drawing/2014/main" id="{CB1F5A1B-36F3-D5D2-E041-1F226113E94D}"/>
              </a:ext>
            </a:extLst>
          </p:cNvPr>
          <p:cNvPicPr>
            <a:picLocks noGrp="1" noChangeAspect="1"/>
          </p:cNvPicPr>
          <p:nvPr>
            <p:ph idx="1"/>
          </p:nvPr>
        </p:nvPicPr>
        <p:blipFill>
          <a:blip r:embed="rId2"/>
          <a:stretch>
            <a:fillRect/>
          </a:stretch>
        </p:blipFill>
        <p:spPr>
          <a:xfrm>
            <a:off x="2554357" y="1535430"/>
            <a:ext cx="7444409" cy="5030503"/>
          </a:xfrm>
          <a:prstGeom prst="rect">
            <a:avLst/>
          </a:prstGeom>
        </p:spPr>
      </p:pic>
    </p:spTree>
    <p:extLst>
      <p:ext uri="{BB962C8B-B14F-4D97-AF65-F5344CB8AC3E}">
        <p14:creationId xmlns:p14="http://schemas.microsoft.com/office/powerpoint/2010/main" val="108886427"/>
      </p:ext>
    </p:extLst>
  </p:cSld>
  <p:clrMapOvr>
    <a:masterClrMapping/>
  </p:clrMapOvr>
</p:sld>
</file>

<file path=ppt/slides/slide4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C1644A-4741-2CEC-A6EB-84B88DE9E00F}"/>
              </a:ext>
            </a:extLst>
          </p:cNvPr>
          <p:cNvSpPr>
            <a:spLocks noGrp="1"/>
          </p:cNvSpPr>
          <p:nvPr>
            <p:ph type="title"/>
          </p:nvPr>
        </p:nvSpPr>
        <p:spPr>
          <a:xfrm>
            <a:off x="1046922" y="1776481"/>
            <a:ext cx="10515600" cy="1325563"/>
          </a:xfrm>
        </p:spPr>
        <p:txBody>
          <a:bodyPr>
            <a:normAutofit/>
          </a:bodyPr>
          <a:lstStyle/>
          <a:p>
            <a:r>
              <a:rPr lang="en-US" sz="7900" b="1" dirty="0"/>
              <a:t>legal fees</a:t>
            </a:r>
          </a:p>
        </p:txBody>
      </p:sp>
      <p:pic>
        <p:nvPicPr>
          <p:cNvPr id="4" name="Content Placeholder 3">
            <a:extLst>
              <a:ext uri="{FF2B5EF4-FFF2-40B4-BE49-F238E27FC236}">
                <a16:creationId xmlns:a16="http://schemas.microsoft.com/office/drawing/2014/main" id="{ED2E380C-30D0-331E-A1CB-80AC419654E5}"/>
              </a:ext>
            </a:extLst>
          </p:cNvPr>
          <p:cNvPicPr>
            <a:picLocks noGrp="1" noChangeAspect="1"/>
          </p:cNvPicPr>
          <p:nvPr>
            <p:ph idx="1"/>
          </p:nvPr>
        </p:nvPicPr>
        <p:blipFill>
          <a:blip r:embed="rId2"/>
          <a:stretch>
            <a:fillRect/>
          </a:stretch>
        </p:blipFill>
        <p:spPr>
          <a:xfrm>
            <a:off x="5854148" y="756597"/>
            <a:ext cx="5574965" cy="5344805"/>
          </a:xfrm>
          <a:prstGeom prst="rect">
            <a:avLst/>
          </a:prstGeom>
        </p:spPr>
      </p:pic>
    </p:spTree>
    <p:extLst>
      <p:ext uri="{BB962C8B-B14F-4D97-AF65-F5344CB8AC3E}">
        <p14:creationId xmlns:p14="http://schemas.microsoft.com/office/powerpoint/2010/main" val="3876088996"/>
      </p:ext>
    </p:extLst>
  </p:cSld>
  <p:clrMapOvr>
    <a:masterClrMapping/>
  </p:clrMapOvr>
</p:sld>
</file>

<file path=ppt/slides/slide4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B442BB-5E93-2EEE-DC7A-26DC102577FA}"/>
              </a:ext>
            </a:extLst>
          </p:cNvPr>
          <p:cNvSpPr>
            <a:spLocks noGrp="1"/>
          </p:cNvSpPr>
          <p:nvPr>
            <p:ph type="title"/>
          </p:nvPr>
        </p:nvSpPr>
        <p:spPr>
          <a:xfrm>
            <a:off x="1404730" y="2482160"/>
            <a:ext cx="10515600" cy="1325563"/>
          </a:xfrm>
        </p:spPr>
        <p:txBody>
          <a:bodyPr>
            <a:normAutofit/>
          </a:bodyPr>
          <a:lstStyle/>
          <a:p>
            <a:r>
              <a:rPr lang="en-US" sz="7900" b="1" dirty="0"/>
              <a:t>civil</a:t>
            </a:r>
          </a:p>
        </p:txBody>
      </p:sp>
      <p:pic>
        <p:nvPicPr>
          <p:cNvPr id="4" name="Content Placeholder 3">
            <a:extLst>
              <a:ext uri="{FF2B5EF4-FFF2-40B4-BE49-F238E27FC236}">
                <a16:creationId xmlns:a16="http://schemas.microsoft.com/office/drawing/2014/main" id="{A5278F84-7405-B0B0-B678-3107B74B163A}"/>
              </a:ext>
            </a:extLst>
          </p:cNvPr>
          <p:cNvPicPr>
            <a:picLocks noGrp="1" noChangeAspect="1"/>
          </p:cNvPicPr>
          <p:nvPr>
            <p:ph idx="1"/>
          </p:nvPr>
        </p:nvPicPr>
        <p:blipFill>
          <a:blip r:embed="rId2"/>
          <a:stretch>
            <a:fillRect/>
          </a:stretch>
        </p:blipFill>
        <p:spPr>
          <a:xfrm>
            <a:off x="4542184" y="616988"/>
            <a:ext cx="6690142" cy="5624024"/>
          </a:xfrm>
          <a:prstGeom prst="rect">
            <a:avLst/>
          </a:prstGeom>
        </p:spPr>
      </p:pic>
    </p:spTree>
    <p:extLst>
      <p:ext uri="{BB962C8B-B14F-4D97-AF65-F5344CB8AC3E}">
        <p14:creationId xmlns:p14="http://schemas.microsoft.com/office/powerpoint/2010/main" val="1946574296"/>
      </p:ext>
    </p:extLst>
  </p:cSld>
  <p:clrMapOvr>
    <a:masterClrMapping/>
  </p:clrMapOvr>
</p:sld>
</file>

<file path=ppt/slides/slide4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729B46-1E97-F4C5-3E05-87A5D352C368}"/>
              </a:ext>
            </a:extLst>
          </p:cNvPr>
          <p:cNvSpPr>
            <a:spLocks noGrp="1"/>
          </p:cNvSpPr>
          <p:nvPr>
            <p:ph type="title"/>
          </p:nvPr>
        </p:nvSpPr>
        <p:spPr>
          <a:xfrm>
            <a:off x="7571735" y="2472220"/>
            <a:ext cx="4101548" cy="1325563"/>
          </a:xfrm>
        </p:spPr>
        <p:txBody>
          <a:bodyPr>
            <a:normAutofit/>
          </a:bodyPr>
          <a:lstStyle/>
          <a:p>
            <a:r>
              <a:rPr lang="en-US" sz="7900" b="1" dirty="0"/>
              <a:t>criminal</a:t>
            </a:r>
          </a:p>
        </p:txBody>
      </p:sp>
      <p:pic>
        <p:nvPicPr>
          <p:cNvPr id="4" name="Content Placeholder 3">
            <a:extLst>
              <a:ext uri="{FF2B5EF4-FFF2-40B4-BE49-F238E27FC236}">
                <a16:creationId xmlns:a16="http://schemas.microsoft.com/office/drawing/2014/main" id="{7A1E7902-4310-ED24-710C-2967CBCB070C}"/>
              </a:ext>
            </a:extLst>
          </p:cNvPr>
          <p:cNvPicPr>
            <a:picLocks noGrp="1" noChangeAspect="1"/>
          </p:cNvPicPr>
          <p:nvPr>
            <p:ph idx="1"/>
          </p:nvPr>
        </p:nvPicPr>
        <p:blipFill>
          <a:blip r:embed="rId2"/>
          <a:stretch>
            <a:fillRect/>
          </a:stretch>
        </p:blipFill>
        <p:spPr>
          <a:xfrm>
            <a:off x="518717" y="616288"/>
            <a:ext cx="6607640" cy="5625424"/>
          </a:xfrm>
          <a:prstGeom prst="rect">
            <a:avLst/>
          </a:prstGeom>
        </p:spPr>
      </p:pic>
    </p:spTree>
    <p:extLst>
      <p:ext uri="{BB962C8B-B14F-4D97-AF65-F5344CB8AC3E}">
        <p14:creationId xmlns:p14="http://schemas.microsoft.com/office/powerpoint/2010/main" val="1776391259"/>
      </p:ext>
    </p:extLst>
  </p:cSld>
  <p:clrMapOvr>
    <a:masterClrMapping/>
  </p:clrMapOvr>
</p:sld>
</file>

<file path=ppt/slides/slide4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16E95A-3257-6E6F-1373-4FB075481B39}"/>
              </a:ext>
            </a:extLst>
          </p:cNvPr>
          <p:cNvSpPr>
            <a:spLocks noGrp="1"/>
          </p:cNvSpPr>
          <p:nvPr>
            <p:ph type="title"/>
          </p:nvPr>
        </p:nvSpPr>
        <p:spPr/>
        <p:txBody>
          <a:bodyPr>
            <a:normAutofit/>
          </a:bodyPr>
          <a:lstStyle/>
          <a:p>
            <a:pPr algn="ctr"/>
            <a:r>
              <a:rPr lang="en-US" sz="7900" b="1" dirty="0"/>
              <a:t>guilty</a:t>
            </a:r>
          </a:p>
        </p:txBody>
      </p:sp>
      <p:pic>
        <p:nvPicPr>
          <p:cNvPr id="4" name="Content Placeholder 3">
            <a:extLst>
              <a:ext uri="{FF2B5EF4-FFF2-40B4-BE49-F238E27FC236}">
                <a16:creationId xmlns:a16="http://schemas.microsoft.com/office/drawing/2014/main" id="{259B0229-007E-C6F1-4EC0-BFD9EE80299B}"/>
              </a:ext>
            </a:extLst>
          </p:cNvPr>
          <p:cNvPicPr>
            <a:picLocks noGrp="1" noChangeAspect="1"/>
          </p:cNvPicPr>
          <p:nvPr>
            <p:ph idx="1"/>
          </p:nvPr>
        </p:nvPicPr>
        <p:blipFill>
          <a:blip r:embed="rId2"/>
          <a:stretch>
            <a:fillRect/>
          </a:stretch>
        </p:blipFill>
        <p:spPr>
          <a:xfrm>
            <a:off x="3662970" y="2179227"/>
            <a:ext cx="4548010" cy="3664014"/>
          </a:xfrm>
          <a:prstGeom prst="rect">
            <a:avLst/>
          </a:prstGeom>
        </p:spPr>
      </p:pic>
    </p:spTree>
    <p:extLst>
      <p:ext uri="{BB962C8B-B14F-4D97-AF65-F5344CB8AC3E}">
        <p14:creationId xmlns:p14="http://schemas.microsoft.com/office/powerpoint/2010/main" val="602495001"/>
      </p:ext>
    </p:extLst>
  </p:cSld>
  <p:clrMapOvr>
    <a:masterClrMapping/>
  </p:clrMapOvr>
</p:sld>
</file>

<file path=ppt/slides/slide4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C125E-81D7-CB3E-C1A2-4790D8AC4EB1}"/>
              </a:ext>
            </a:extLst>
          </p:cNvPr>
          <p:cNvSpPr>
            <a:spLocks noGrp="1"/>
          </p:cNvSpPr>
          <p:nvPr>
            <p:ph type="title"/>
          </p:nvPr>
        </p:nvSpPr>
        <p:spPr/>
        <p:txBody>
          <a:bodyPr>
            <a:normAutofit/>
          </a:bodyPr>
          <a:lstStyle/>
          <a:p>
            <a:pPr algn="ctr"/>
            <a:r>
              <a:rPr lang="en-US" sz="7900" b="1" dirty="0"/>
              <a:t>innocent</a:t>
            </a:r>
          </a:p>
        </p:txBody>
      </p:sp>
      <p:pic>
        <p:nvPicPr>
          <p:cNvPr id="4" name="Content Placeholder 3">
            <a:extLst>
              <a:ext uri="{FF2B5EF4-FFF2-40B4-BE49-F238E27FC236}">
                <a16:creationId xmlns:a16="http://schemas.microsoft.com/office/drawing/2014/main" id="{B21BC954-6233-30A9-3AC6-962AB322577D}"/>
              </a:ext>
            </a:extLst>
          </p:cNvPr>
          <p:cNvPicPr>
            <a:picLocks noGrp="1" noChangeAspect="1"/>
          </p:cNvPicPr>
          <p:nvPr>
            <p:ph idx="1"/>
          </p:nvPr>
        </p:nvPicPr>
        <p:blipFill>
          <a:blip r:embed="rId2"/>
          <a:stretch>
            <a:fillRect/>
          </a:stretch>
        </p:blipFill>
        <p:spPr>
          <a:xfrm>
            <a:off x="1888434" y="1690688"/>
            <a:ext cx="8010939" cy="5028478"/>
          </a:xfrm>
          <a:prstGeom prst="rect">
            <a:avLst/>
          </a:prstGeom>
        </p:spPr>
      </p:pic>
    </p:spTree>
    <p:extLst>
      <p:ext uri="{BB962C8B-B14F-4D97-AF65-F5344CB8AC3E}">
        <p14:creationId xmlns:p14="http://schemas.microsoft.com/office/powerpoint/2010/main" val="2350150651"/>
      </p:ext>
    </p:extLst>
  </p:cSld>
  <p:clrMapOvr>
    <a:masterClrMapping/>
  </p:clrMapOvr>
</p:sld>
</file>

<file path=ppt/slides/slide4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DC42B4-8F90-EA9D-54F9-127CAE8DE118}"/>
              </a:ext>
            </a:extLst>
          </p:cNvPr>
          <p:cNvSpPr>
            <a:spLocks noGrp="1"/>
          </p:cNvSpPr>
          <p:nvPr>
            <p:ph type="title"/>
          </p:nvPr>
        </p:nvSpPr>
        <p:spPr/>
        <p:txBody>
          <a:bodyPr>
            <a:normAutofit/>
          </a:bodyPr>
          <a:lstStyle/>
          <a:p>
            <a:pPr algn="ctr"/>
            <a:r>
              <a:rPr lang="en-US" sz="7900" b="1" dirty="0"/>
              <a:t>testify</a:t>
            </a:r>
          </a:p>
        </p:txBody>
      </p:sp>
      <p:pic>
        <p:nvPicPr>
          <p:cNvPr id="4" name="Content Placeholder 3">
            <a:extLst>
              <a:ext uri="{FF2B5EF4-FFF2-40B4-BE49-F238E27FC236}">
                <a16:creationId xmlns:a16="http://schemas.microsoft.com/office/drawing/2014/main" id="{C4ED4C3A-9B7A-4669-A1E8-9FBD9F6AE486}"/>
              </a:ext>
            </a:extLst>
          </p:cNvPr>
          <p:cNvPicPr>
            <a:picLocks noGrp="1" noChangeAspect="1"/>
          </p:cNvPicPr>
          <p:nvPr>
            <p:ph idx="1"/>
          </p:nvPr>
        </p:nvPicPr>
        <p:blipFill>
          <a:blip r:embed="rId2"/>
          <a:stretch>
            <a:fillRect/>
          </a:stretch>
        </p:blipFill>
        <p:spPr>
          <a:xfrm>
            <a:off x="2375452" y="1980261"/>
            <a:ext cx="7006646" cy="4512614"/>
          </a:xfrm>
          <a:prstGeom prst="rect">
            <a:avLst/>
          </a:prstGeom>
        </p:spPr>
      </p:pic>
    </p:spTree>
    <p:extLst>
      <p:ext uri="{BB962C8B-B14F-4D97-AF65-F5344CB8AC3E}">
        <p14:creationId xmlns:p14="http://schemas.microsoft.com/office/powerpoint/2010/main" val="4247863481"/>
      </p:ext>
    </p:extLst>
  </p:cSld>
  <p:clrMapOvr>
    <a:masterClrMapping/>
  </p:clrMapOvr>
</p:sld>
</file>

<file path=ppt/slides/slide4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CAF9E4-7A0E-D6C0-47DA-AD9C10983AB2}"/>
              </a:ext>
            </a:extLst>
          </p:cNvPr>
          <p:cNvSpPr>
            <a:spLocks noGrp="1"/>
          </p:cNvSpPr>
          <p:nvPr>
            <p:ph type="title"/>
          </p:nvPr>
        </p:nvSpPr>
        <p:spPr/>
        <p:txBody>
          <a:bodyPr>
            <a:normAutofit/>
          </a:bodyPr>
          <a:lstStyle/>
          <a:p>
            <a:pPr algn="ctr"/>
            <a:r>
              <a:rPr lang="en-US" sz="7900" b="1" dirty="0"/>
              <a:t>make a will</a:t>
            </a:r>
          </a:p>
        </p:txBody>
      </p:sp>
      <p:pic>
        <p:nvPicPr>
          <p:cNvPr id="4" name="Content Placeholder 3">
            <a:extLst>
              <a:ext uri="{FF2B5EF4-FFF2-40B4-BE49-F238E27FC236}">
                <a16:creationId xmlns:a16="http://schemas.microsoft.com/office/drawing/2014/main" id="{93BED55A-EA82-0C1E-D352-BF0B4043D7FC}"/>
              </a:ext>
            </a:extLst>
          </p:cNvPr>
          <p:cNvPicPr>
            <a:picLocks noGrp="1" noChangeAspect="1"/>
          </p:cNvPicPr>
          <p:nvPr>
            <p:ph idx="1"/>
          </p:nvPr>
        </p:nvPicPr>
        <p:blipFill>
          <a:blip r:embed="rId2"/>
          <a:stretch>
            <a:fillRect/>
          </a:stretch>
        </p:blipFill>
        <p:spPr>
          <a:xfrm>
            <a:off x="2723322" y="1817158"/>
            <a:ext cx="6488074" cy="4675717"/>
          </a:xfrm>
          <a:prstGeom prst="rect">
            <a:avLst/>
          </a:prstGeom>
        </p:spPr>
      </p:pic>
    </p:spTree>
    <p:extLst>
      <p:ext uri="{BB962C8B-B14F-4D97-AF65-F5344CB8AC3E}">
        <p14:creationId xmlns:p14="http://schemas.microsoft.com/office/powerpoint/2010/main" val="2902189424"/>
      </p:ext>
    </p:extLst>
  </p:cSld>
  <p:clrMapOvr>
    <a:masterClrMapping/>
  </p:clrMapOvr>
</p:sld>
</file>

<file path=ppt/slides/slide4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8FF2BD-CC73-0997-7E8F-DEFC478440C5}"/>
              </a:ext>
            </a:extLst>
          </p:cNvPr>
          <p:cNvSpPr>
            <a:spLocks noGrp="1"/>
          </p:cNvSpPr>
          <p:nvPr>
            <p:ph type="title"/>
          </p:nvPr>
        </p:nvSpPr>
        <p:spPr/>
        <p:txBody>
          <a:bodyPr>
            <a:normAutofit/>
          </a:bodyPr>
          <a:lstStyle/>
          <a:p>
            <a:pPr algn="ctr"/>
            <a:r>
              <a:rPr lang="en-US" sz="7900" b="1" dirty="0"/>
              <a:t>above the law</a:t>
            </a:r>
          </a:p>
        </p:txBody>
      </p:sp>
      <p:pic>
        <p:nvPicPr>
          <p:cNvPr id="5" name="Content Placeholder 4" descr="A cartoon of a person driving a car&#10;&#10;AI-generated content may be incorrect.">
            <a:extLst>
              <a:ext uri="{FF2B5EF4-FFF2-40B4-BE49-F238E27FC236}">
                <a16:creationId xmlns:a16="http://schemas.microsoft.com/office/drawing/2014/main" id="{98675B27-F447-6E41-670C-FBE5BEF3B7F8}"/>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1678057" y="1690688"/>
            <a:ext cx="8835886" cy="4908825"/>
          </a:xfrm>
        </p:spPr>
      </p:pic>
    </p:spTree>
    <p:extLst>
      <p:ext uri="{BB962C8B-B14F-4D97-AF65-F5344CB8AC3E}">
        <p14:creationId xmlns:p14="http://schemas.microsoft.com/office/powerpoint/2010/main" val="3567168728"/>
      </p:ext>
    </p:extLst>
  </p:cSld>
  <p:clrMapOvr>
    <a:masterClrMapping/>
  </p:clrMapOvr>
</p:sld>
</file>

<file path=ppt/slides/slide49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A6E8F9-CBA1-ED95-C331-57D972962AE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B492D3B-D1A3-E729-003E-2B9941188268}"/>
              </a:ext>
            </a:extLst>
          </p:cNvPr>
          <p:cNvSpPr>
            <a:spLocks noGrp="1"/>
          </p:cNvSpPr>
          <p:nvPr>
            <p:ph type="title"/>
          </p:nvPr>
        </p:nvSpPr>
        <p:spPr>
          <a:xfrm>
            <a:off x="1015035" y="2103437"/>
            <a:ext cx="10746971" cy="1325563"/>
          </a:xfrm>
        </p:spPr>
        <p:txBody>
          <a:bodyPr>
            <a:noAutofit/>
          </a:bodyPr>
          <a:lstStyle/>
          <a:p>
            <a:r>
              <a:rPr lang="en-US" sz="5000" b="1" dirty="0"/>
              <a:t>A:Tell me about your job as an attorney.</a:t>
            </a:r>
            <a:br>
              <a:rPr lang="en-US" sz="5000" b="1" dirty="0"/>
            </a:br>
            <a:br>
              <a:rPr lang="en-US" sz="5000" b="1" dirty="0"/>
            </a:br>
            <a:r>
              <a:rPr lang="en-US" sz="5000" b="1" dirty="0">
                <a:solidFill>
                  <a:srgbClr val="FF0000"/>
                </a:solidFill>
              </a:rPr>
              <a:t>B: I </a:t>
            </a:r>
            <a:r>
              <a:rPr lang="en-US" sz="5000" b="1" u="sng" dirty="0">
                <a:solidFill>
                  <a:srgbClr val="FF0000"/>
                </a:solidFill>
              </a:rPr>
              <a:t>work in criminal law</a:t>
            </a:r>
            <a:r>
              <a:rPr lang="en-US" sz="5000" b="1" dirty="0">
                <a:solidFill>
                  <a:srgbClr val="FF0000"/>
                </a:solidFill>
              </a:rPr>
              <a:t>.</a:t>
            </a:r>
          </a:p>
        </p:txBody>
      </p:sp>
      <p:pic>
        <p:nvPicPr>
          <p:cNvPr id="4" name="Picture 3">
            <a:extLst>
              <a:ext uri="{FF2B5EF4-FFF2-40B4-BE49-F238E27FC236}">
                <a16:creationId xmlns:a16="http://schemas.microsoft.com/office/drawing/2014/main" id="{7F168DB4-0D60-DD65-E26C-F5FD9D058586}"/>
              </a:ext>
            </a:extLst>
          </p:cNvPr>
          <p:cNvPicPr>
            <a:picLocks noChangeAspect="1"/>
          </p:cNvPicPr>
          <p:nvPr/>
        </p:nvPicPr>
        <p:blipFill>
          <a:blip r:embed="rId2"/>
          <a:stretch>
            <a:fillRect/>
          </a:stretch>
        </p:blipFill>
        <p:spPr>
          <a:xfrm>
            <a:off x="637835" y="5695663"/>
            <a:ext cx="4901609" cy="749873"/>
          </a:xfrm>
          <a:prstGeom prst="rect">
            <a:avLst/>
          </a:prstGeom>
        </p:spPr>
      </p:pic>
    </p:spTree>
    <p:extLst>
      <p:ext uri="{BB962C8B-B14F-4D97-AF65-F5344CB8AC3E}">
        <p14:creationId xmlns:p14="http://schemas.microsoft.com/office/powerpoint/2010/main" val="1574032890"/>
      </p:ext>
    </p:extLst>
  </p:cSld>
  <p:clrMapOvr>
    <a:masterClrMapping/>
  </p:clrMapOvr>
</p:sld>
</file>

<file path=ppt/slides/slide49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B8DE7D-250D-ACEF-EB99-2DF0A80D446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9D2ABB5-FC20-9918-16F5-E493CED81CAB}"/>
              </a:ext>
            </a:extLst>
          </p:cNvPr>
          <p:cNvSpPr>
            <a:spLocks noGrp="1"/>
          </p:cNvSpPr>
          <p:nvPr>
            <p:ph type="title"/>
          </p:nvPr>
        </p:nvSpPr>
        <p:spPr>
          <a:xfrm>
            <a:off x="604630" y="2679906"/>
            <a:ext cx="10982739" cy="1325563"/>
          </a:xfrm>
        </p:spPr>
        <p:txBody>
          <a:bodyPr>
            <a:normAutofit fontScale="90000"/>
          </a:bodyPr>
          <a:lstStyle/>
          <a:p>
            <a:br>
              <a:rPr lang="en-US" sz="3800" b="1" dirty="0"/>
            </a:br>
            <a:r>
              <a:rPr lang="en-US" sz="3800" b="1" dirty="0"/>
              <a:t>A: Hi, I’m the new neighbor. I just moved in down the street.</a:t>
            </a:r>
            <a:br>
              <a:rPr lang="en-US" sz="3800" b="1" dirty="0"/>
            </a:br>
            <a:r>
              <a:rPr lang="en-US" sz="3800" b="1" dirty="0">
                <a:solidFill>
                  <a:srgbClr val="FF0000"/>
                </a:solidFill>
              </a:rPr>
              <a:t>B: Hi! It’s so nice to meet you. What do you do for a living?</a:t>
            </a:r>
            <a:br>
              <a:rPr lang="en-US" sz="3800" b="1" dirty="0">
                <a:solidFill>
                  <a:srgbClr val="FF0000"/>
                </a:solidFill>
              </a:rPr>
            </a:br>
            <a:r>
              <a:rPr lang="en-US" sz="3800" b="1" dirty="0"/>
              <a:t>A: I’m an attorney. </a:t>
            </a:r>
            <a:br>
              <a:rPr lang="en-US" sz="3800" b="1" dirty="0"/>
            </a:br>
            <a:r>
              <a:rPr lang="en-US" sz="3800" b="1" dirty="0">
                <a:solidFill>
                  <a:srgbClr val="FF0000"/>
                </a:solidFill>
              </a:rPr>
              <a:t>B: Oh, that’s so interesting! What kind of law — civil or criminal?</a:t>
            </a:r>
            <a:br>
              <a:rPr lang="en-US" sz="3800" b="1" dirty="0">
                <a:solidFill>
                  <a:srgbClr val="FF0000"/>
                </a:solidFill>
              </a:rPr>
            </a:br>
            <a:r>
              <a:rPr lang="en-US" sz="3800" b="1" dirty="0"/>
              <a:t>A: I work in civil law. </a:t>
            </a:r>
            <a:br>
              <a:rPr lang="en-US" sz="3800" b="1" dirty="0"/>
            </a:br>
            <a:r>
              <a:rPr lang="en-US" sz="3800" b="1" dirty="0">
                <a:solidFill>
                  <a:srgbClr val="FF0000"/>
                </a:solidFill>
              </a:rPr>
              <a:t>B: What, exactly, do attorneys in civil law do?</a:t>
            </a:r>
            <a:br>
              <a:rPr lang="en-US" sz="3800" b="1" dirty="0">
                <a:solidFill>
                  <a:srgbClr val="FF0000"/>
                </a:solidFill>
              </a:rPr>
            </a:br>
            <a:r>
              <a:rPr lang="en-US" sz="3800" b="1" dirty="0"/>
              <a:t>A: Well, I help people make wills and protect their assets. Other kinds of civil attorneys do things like file lawsuits, work on adoptions, or make decisions about child custody.</a:t>
            </a:r>
            <a:br>
              <a:rPr lang="en-US" sz="3800" b="1" dirty="0"/>
            </a:br>
            <a:r>
              <a:rPr lang="en-US" sz="3800" b="1" dirty="0">
                <a:solidFill>
                  <a:srgbClr val="FF0000"/>
                </a:solidFill>
              </a:rPr>
              <a:t>B: I see. How long have you been an attorney?</a:t>
            </a:r>
            <a:br>
              <a:rPr lang="en-US" sz="3800" b="1" dirty="0">
                <a:solidFill>
                  <a:srgbClr val="FF0000"/>
                </a:solidFill>
              </a:rPr>
            </a:br>
            <a:r>
              <a:rPr lang="en-US" sz="3800" b="1" dirty="0"/>
              <a:t>A: I’ve been doing this for eight years.</a:t>
            </a:r>
            <a:br>
              <a:rPr lang="en-US" sz="3800" b="1" dirty="0"/>
            </a:br>
            <a:r>
              <a:rPr lang="en-US" sz="3800" b="1" dirty="0">
                <a:solidFill>
                  <a:srgbClr val="FF0000"/>
                </a:solidFill>
              </a:rPr>
              <a:t>B: What made you want to be an attorney?</a:t>
            </a:r>
            <a:br>
              <a:rPr lang="en-US" sz="3800" b="1" dirty="0">
                <a:solidFill>
                  <a:srgbClr val="FF0000"/>
                </a:solidFill>
              </a:rPr>
            </a:br>
            <a:endParaRPr lang="en-US" sz="3800" b="1" dirty="0">
              <a:solidFill>
                <a:srgbClr val="FF0000"/>
              </a:solidFill>
            </a:endParaRPr>
          </a:p>
        </p:txBody>
      </p:sp>
      <p:sp>
        <p:nvSpPr>
          <p:cNvPr id="6" name="TextBox 5">
            <a:extLst>
              <a:ext uri="{FF2B5EF4-FFF2-40B4-BE49-F238E27FC236}">
                <a16:creationId xmlns:a16="http://schemas.microsoft.com/office/drawing/2014/main" id="{1816E3EC-DF90-907B-8A4D-2BC4008B87F9}"/>
              </a:ext>
            </a:extLst>
          </p:cNvPr>
          <p:cNvSpPr txBox="1"/>
          <p:nvPr/>
        </p:nvSpPr>
        <p:spPr>
          <a:xfrm>
            <a:off x="9119041" y="5654702"/>
            <a:ext cx="2611120" cy="523220"/>
          </a:xfrm>
          <a:prstGeom prst="rect">
            <a:avLst/>
          </a:prstGeom>
          <a:noFill/>
        </p:spPr>
        <p:txBody>
          <a:bodyPr wrap="square" rtlCol="0">
            <a:spAutoFit/>
          </a:bodyPr>
          <a:lstStyle/>
          <a:p>
            <a:r>
              <a:rPr lang="en-US" sz="2800" dirty="0"/>
              <a:t>Dialogue, Part 1</a:t>
            </a:r>
          </a:p>
        </p:txBody>
      </p:sp>
    </p:spTree>
    <p:extLst>
      <p:ext uri="{BB962C8B-B14F-4D97-AF65-F5344CB8AC3E}">
        <p14:creationId xmlns:p14="http://schemas.microsoft.com/office/powerpoint/2010/main" val="901899791"/>
      </p:ext>
    </p:extLst>
  </p:cSld>
  <p:clrMapOvr>
    <a:masterClrMapping/>
  </p:clrMapOvr>
</p:sld>
</file>

<file path=ppt/slides/slide4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6A7BDB-8FBF-C312-C69B-76CFBEAAB30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82C8931-4470-D48E-A96C-E8DD944A6D7F}"/>
              </a:ext>
            </a:extLst>
          </p:cNvPr>
          <p:cNvSpPr>
            <a:spLocks noGrp="1"/>
          </p:cNvSpPr>
          <p:nvPr>
            <p:ph type="title"/>
          </p:nvPr>
        </p:nvSpPr>
        <p:spPr>
          <a:xfrm>
            <a:off x="604630" y="2458106"/>
            <a:ext cx="10982739" cy="1325563"/>
          </a:xfrm>
        </p:spPr>
        <p:txBody>
          <a:bodyPr>
            <a:normAutofit fontScale="90000"/>
          </a:bodyPr>
          <a:lstStyle/>
          <a:p>
            <a:br>
              <a:rPr lang="en-US" sz="3800" b="1" dirty="0"/>
            </a:br>
            <a:br>
              <a:rPr lang="en-US" sz="3800" b="1" dirty="0"/>
            </a:br>
            <a:r>
              <a:rPr lang="en-US" sz="3800" b="1" dirty="0"/>
              <a:t>A: Well, before I went to law school, I had been working in a criminal court as an administrative assistant. That work made me interested in law, although it was different from what I do now. In my job at the court, I gave directions to people who were going to testify and collected court costs. </a:t>
            </a:r>
            <a:br>
              <a:rPr lang="en-US" sz="3800" b="1" dirty="0"/>
            </a:br>
            <a:r>
              <a:rPr lang="en-US" sz="3800" b="1" dirty="0">
                <a:solidFill>
                  <a:srgbClr val="FF0000"/>
                </a:solidFill>
              </a:rPr>
              <a:t>B: Ah, yes, court costs. I’ve also heard about legal fees. Are they very expensive? </a:t>
            </a:r>
            <a:br>
              <a:rPr lang="en-US" sz="3800" b="1" dirty="0"/>
            </a:br>
            <a:r>
              <a:rPr lang="en-US" sz="3800" b="1" dirty="0"/>
              <a:t>A: Unfortunately, they can be expensive. No one is above the law, but sadly, some people have an easier time when they have legal problems because they have more money.</a:t>
            </a:r>
            <a:br>
              <a:rPr lang="en-US" sz="3800" b="1" dirty="0"/>
            </a:br>
            <a:r>
              <a:rPr lang="en-US" sz="3800" b="1" dirty="0">
                <a:solidFill>
                  <a:srgbClr val="FF0000"/>
                </a:solidFill>
              </a:rPr>
              <a:t>B: So, what’s your advice for someone who is dealing with a lawsuit? </a:t>
            </a:r>
            <a:br>
              <a:rPr lang="en-US" sz="3800" b="1" dirty="0">
                <a:solidFill>
                  <a:srgbClr val="FF0000"/>
                </a:solidFill>
              </a:rPr>
            </a:br>
            <a:r>
              <a:rPr lang="en-US" sz="3800" b="1" dirty="0"/>
              <a:t>A: They should find a good attorney who will help them with their case.</a:t>
            </a:r>
            <a:br>
              <a:rPr lang="en-US" sz="3800" b="1" dirty="0"/>
            </a:br>
            <a:endParaRPr lang="en-US" sz="3800" b="1" dirty="0"/>
          </a:p>
        </p:txBody>
      </p:sp>
      <p:sp>
        <p:nvSpPr>
          <p:cNvPr id="6" name="TextBox 5">
            <a:extLst>
              <a:ext uri="{FF2B5EF4-FFF2-40B4-BE49-F238E27FC236}">
                <a16:creationId xmlns:a16="http://schemas.microsoft.com/office/drawing/2014/main" id="{863FAAA6-D9F2-BC6C-E498-91F692A23049}"/>
              </a:ext>
            </a:extLst>
          </p:cNvPr>
          <p:cNvSpPr txBox="1"/>
          <p:nvPr/>
        </p:nvSpPr>
        <p:spPr>
          <a:xfrm>
            <a:off x="9317823" y="6201355"/>
            <a:ext cx="2611120" cy="523220"/>
          </a:xfrm>
          <a:prstGeom prst="rect">
            <a:avLst/>
          </a:prstGeom>
          <a:noFill/>
        </p:spPr>
        <p:txBody>
          <a:bodyPr wrap="square" rtlCol="0">
            <a:spAutoFit/>
          </a:bodyPr>
          <a:lstStyle/>
          <a:p>
            <a:r>
              <a:rPr lang="en-US" sz="2800" dirty="0"/>
              <a:t>Dialogue, Part 2</a:t>
            </a:r>
          </a:p>
        </p:txBody>
      </p:sp>
    </p:spTree>
    <p:extLst>
      <p:ext uri="{BB962C8B-B14F-4D97-AF65-F5344CB8AC3E}">
        <p14:creationId xmlns:p14="http://schemas.microsoft.com/office/powerpoint/2010/main" val="4229755519"/>
      </p:ext>
    </p:extLst>
  </p:cSld>
  <p:clrMapOvr>
    <a:masterClrMapping/>
  </p:clrMapOvr>
</p:sld>
</file>

<file path=ppt/slides/slide49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8F1AF-9B4F-9B90-FEA5-D1340C0A149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BF863C-AEF9-5C70-F599-5FCA668CCB26}"/>
              </a:ext>
            </a:extLst>
          </p:cNvPr>
          <p:cNvSpPr>
            <a:spLocks noGrp="1"/>
          </p:cNvSpPr>
          <p:nvPr>
            <p:ph type="title"/>
          </p:nvPr>
        </p:nvSpPr>
        <p:spPr>
          <a:xfrm>
            <a:off x="419210" y="2679244"/>
            <a:ext cx="10982739" cy="1325563"/>
          </a:xfrm>
        </p:spPr>
        <p:txBody>
          <a:bodyPr>
            <a:normAutofit fontScale="90000"/>
          </a:bodyPr>
          <a:lstStyle/>
          <a:p>
            <a:br>
              <a:rPr lang="en-US" sz="3800" b="1" dirty="0"/>
            </a:br>
            <a:r>
              <a:rPr lang="en-US" sz="3800" b="1" dirty="0">
                <a:solidFill>
                  <a:srgbClr val="FF0000"/>
                </a:solidFill>
              </a:rPr>
              <a:t>B: What if someone is arrested?</a:t>
            </a:r>
            <a:br>
              <a:rPr lang="en-US" sz="3800" b="1" dirty="0">
                <a:solidFill>
                  <a:srgbClr val="FF0000"/>
                </a:solidFill>
              </a:rPr>
            </a:br>
            <a:r>
              <a:rPr lang="en-US" sz="3800" b="1" dirty="0"/>
              <a:t>A: They should get an attorney then, too, but if they can’t afford one, the court can provide a lawyer called a public defender for free. The U.S. legal system says that everyone is expected to be innocent until they’re proven guilty, but it’s much easier to deal with if you have an attorney who is helping you. </a:t>
            </a:r>
            <a:br>
              <a:rPr lang="en-US" sz="3800" b="1" dirty="0"/>
            </a:br>
            <a:r>
              <a:rPr lang="en-US" sz="3800" b="1" dirty="0">
                <a:solidFill>
                  <a:srgbClr val="FF0000"/>
                </a:solidFill>
              </a:rPr>
              <a:t>B: That sounds like wise advice! Well, it’s been great meeting you! I need to go and make dinner for my kids now.</a:t>
            </a:r>
            <a:br>
              <a:rPr lang="en-US" sz="3800" b="1" dirty="0">
                <a:solidFill>
                  <a:srgbClr val="FF0000"/>
                </a:solidFill>
              </a:rPr>
            </a:br>
            <a:r>
              <a:rPr lang="en-US" sz="3800" b="1" dirty="0"/>
              <a:t>A: It was nice to meet you, too. I’ll see you around.</a:t>
            </a:r>
            <a:br>
              <a:rPr lang="en-US" sz="3800" b="1" dirty="0"/>
            </a:br>
            <a:r>
              <a:rPr lang="en-US" sz="3800" b="1" dirty="0">
                <a:solidFill>
                  <a:srgbClr val="FF0000"/>
                </a:solidFill>
              </a:rPr>
              <a:t>B: Yeah, sounds good. Have a great evening!</a:t>
            </a:r>
            <a:br>
              <a:rPr lang="en-US" sz="3800" b="1" dirty="0">
                <a:solidFill>
                  <a:srgbClr val="FF0000"/>
                </a:solidFill>
              </a:rPr>
            </a:br>
            <a:r>
              <a:rPr lang="en-US" sz="3800" b="1" dirty="0"/>
              <a:t>A: You too. Bye!</a:t>
            </a:r>
            <a:br>
              <a:rPr lang="en-US" sz="3800" b="1" dirty="0"/>
            </a:br>
            <a:r>
              <a:rPr lang="en-US" sz="3800" b="1" dirty="0">
                <a:solidFill>
                  <a:srgbClr val="FF0000"/>
                </a:solidFill>
              </a:rPr>
              <a:t>B: Bye.</a:t>
            </a:r>
            <a:br>
              <a:rPr lang="en-US" sz="3800" b="1" dirty="0"/>
            </a:br>
            <a:r>
              <a:rPr lang="en-US" sz="3800" b="1" dirty="0"/>
              <a:t/>
            </a:r>
            <a:endParaRPr lang="en-US" sz="3800" b="1" dirty="0">
              <a:solidFill>
                <a:srgbClr val="FF0000"/>
              </a:solidFill>
            </a:endParaRPr>
          </a:p>
        </p:txBody>
      </p:sp>
      <p:sp>
        <p:nvSpPr>
          <p:cNvPr id="6" name="TextBox 5">
            <a:extLst>
              <a:ext uri="{FF2B5EF4-FFF2-40B4-BE49-F238E27FC236}">
                <a16:creationId xmlns:a16="http://schemas.microsoft.com/office/drawing/2014/main" id="{BF79615A-B820-3DAD-E195-56F9A5D85D66}"/>
              </a:ext>
            </a:extLst>
          </p:cNvPr>
          <p:cNvSpPr txBox="1"/>
          <p:nvPr/>
        </p:nvSpPr>
        <p:spPr>
          <a:xfrm>
            <a:off x="9138920" y="6032390"/>
            <a:ext cx="2611120" cy="523220"/>
          </a:xfrm>
          <a:prstGeom prst="rect">
            <a:avLst/>
          </a:prstGeom>
          <a:noFill/>
        </p:spPr>
        <p:txBody>
          <a:bodyPr wrap="square" rtlCol="0">
            <a:spAutoFit/>
          </a:bodyPr>
          <a:lstStyle/>
          <a:p>
            <a:r>
              <a:rPr lang="en-US" sz="2800" dirty="0"/>
              <a:t>Dialogue, Part 3</a:t>
            </a:r>
          </a:p>
        </p:txBody>
      </p:sp>
    </p:spTree>
    <p:extLst>
      <p:ext uri="{BB962C8B-B14F-4D97-AF65-F5344CB8AC3E}">
        <p14:creationId xmlns:p14="http://schemas.microsoft.com/office/powerpoint/2010/main" val="1107957254"/>
      </p:ext>
    </p:extLst>
  </p:cSld>
  <p:clrMapOvr>
    <a:masterClrMapping/>
  </p:clrMapOvr>
</p:sld>
</file>

<file path=ppt/slides/slide4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79F7E-2F7A-02BD-69D1-69E50CBA47D8}"/>
              </a:ext>
            </a:extLst>
          </p:cNvPr>
          <p:cNvSpPr>
            <a:spLocks noGrp="1"/>
          </p:cNvSpPr>
          <p:nvPr>
            <p:ph type="title"/>
          </p:nvPr>
        </p:nvSpPr>
        <p:spPr>
          <a:xfrm>
            <a:off x="685800" y="2361854"/>
            <a:ext cx="10515600" cy="1325563"/>
          </a:xfrm>
        </p:spPr>
        <p:txBody>
          <a:bodyPr>
            <a:normAutofit fontScale="90000"/>
          </a:bodyPr>
          <a:lstStyle/>
          <a:p>
            <a:r>
              <a:rPr lang="en-US" sz="6300" b="1" dirty="0"/>
              <a:t>Unit 9:  </a:t>
            </a:r>
            <a:br>
              <a:rPr lang="en-US" sz="6300" b="1" dirty="0"/>
            </a:br>
            <a:r>
              <a:rPr lang="en-US" sz="6300" b="1" dirty="0"/>
              <a:t>This Land </a:t>
            </a:r>
            <a:br>
              <a:rPr lang="en-US" sz="6300" b="1" dirty="0"/>
            </a:br>
            <a:r>
              <a:rPr lang="en-US" sz="6300" b="1" dirty="0"/>
              <a:t>Is Our Land</a:t>
            </a:r>
          </a:p>
        </p:txBody>
      </p:sp>
      <p:pic>
        <p:nvPicPr>
          <p:cNvPr id="5" name="Content Placeholder 4" descr="A map of the united states of america&#10;&#10;AI-generated content may be incorrect.">
            <a:extLst>
              <a:ext uri="{FF2B5EF4-FFF2-40B4-BE49-F238E27FC236}">
                <a16:creationId xmlns:a16="http://schemas.microsoft.com/office/drawing/2014/main" id="{8738A0F1-5B1C-E0C2-1E5B-A6E0F8E715DA}"/>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5536096" y="516835"/>
            <a:ext cx="5970104" cy="5970104"/>
          </a:xfrm>
        </p:spPr>
      </p:pic>
    </p:spTree>
    <p:extLst>
      <p:ext uri="{BB962C8B-B14F-4D97-AF65-F5344CB8AC3E}">
        <p14:creationId xmlns:p14="http://schemas.microsoft.com/office/powerpoint/2010/main" val="3511549155"/>
      </p:ext>
    </p:extLst>
  </p:cSld>
  <p:clrMapOvr>
    <a:masterClrMapping/>
  </p:clrMapOvr>
</p:sld>
</file>

<file path=ppt/slides/slide4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9087E8-6DF9-2DD0-3BA5-0F8285C36728}"/>
              </a:ext>
            </a:extLst>
          </p:cNvPr>
          <p:cNvSpPr>
            <a:spLocks noGrp="1"/>
          </p:cNvSpPr>
          <p:nvPr>
            <p:ph type="title"/>
          </p:nvPr>
        </p:nvSpPr>
        <p:spPr>
          <a:xfrm>
            <a:off x="228600" y="365125"/>
            <a:ext cx="11688417" cy="1325563"/>
          </a:xfrm>
        </p:spPr>
        <p:txBody>
          <a:bodyPr>
            <a:normAutofit fontScale="90000"/>
          </a:bodyPr>
          <a:lstStyle/>
          <a:p>
            <a:pPr algn="ctr"/>
            <a:r>
              <a:rPr lang="en-US" sz="5000" b="1" dirty="0"/>
              <a:t>Lesson 30: The Colonies Decided to Break Free.</a:t>
            </a:r>
          </a:p>
        </p:txBody>
      </p:sp>
      <p:pic>
        <p:nvPicPr>
          <p:cNvPr id="5" name="Content Placeholder 4" descr="A cartoon of a child and child sitting at a table&#10;&#10;AI-generated content may be incorrect.">
            <a:extLst>
              <a:ext uri="{FF2B5EF4-FFF2-40B4-BE49-F238E27FC236}">
                <a16:creationId xmlns:a16="http://schemas.microsoft.com/office/drawing/2014/main" id="{DBED86BE-AC7A-42B6-4380-E026A92CEBC4}"/>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1027800" y="1828801"/>
            <a:ext cx="10090016" cy="4451478"/>
          </a:xfrm>
        </p:spPr>
      </p:pic>
    </p:spTree>
    <p:extLst>
      <p:ext uri="{BB962C8B-B14F-4D97-AF65-F5344CB8AC3E}">
        <p14:creationId xmlns:p14="http://schemas.microsoft.com/office/powerpoint/2010/main" val="2817684127"/>
      </p:ext>
    </p:extLst>
  </p:cSld>
  <p:clrMapOvr>
    <a:masterClrMapping/>
  </p:clrMapOvr>
</p:sld>
</file>

<file path=ppt/slides/slide4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C064CE-40B3-6A7A-F74D-7F4AEBD31E02}"/>
              </a:ext>
            </a:extLst>
          </p:cNvPr>
          <p:cNvSpPr>
            <a:spLocks noGrp="1"/>
          </p:cNvSpPr>
          <p:nvPr>
            <p:ph type="title"/>
          </p:nvPr>
        </p:nvSpPr>
        <p:spPr>
          <a:xfrm>
            <a:off x="1156252" y="1984166"/>
            <a:ext cx="10515600" cy="1325563"/>
          </a:xfrm>
        </p:spPr>
        <p:txBody>
          <a:bodyPr>
            <a:normAutofit/>
          </a:bodyPr>
          <a:lstStyle/>
          <a:p>
            <a:r>
              <a:rPr lang="en-US" sz="7900" b="1" dirty="0"/>
              <a:t>colony</a:t>
            </a:r>
          </a:p>
        </p:txBody>
      </p:sp>
      <p:pic>
        <p:nvPicPr>
          <p:cNvPr id="4" name="Picture 3">
            <a:extLst>
              <a:ext uri="{FF2B5EF4-FFF2-40B4-BE49-F238E27FC236}">
                <a16:creationId xmlns:a16="http://schemas.microsoft.com/office/drawing/2014/main" id="{EB1193E8-BE93-8F48-66D6-CE1B8AD46F26}"/>
              </a:ext>
            </a:extLst>
          </p:cNvPr>
          <p:cNvPicPr>
            <a:picLocks noChangeAspect="1"/>
          </p:cNvPicPr>
          <p:nvPr/>
        </p:nvPicPr>
        <p:blipFill>
          <a:blip r:embed="rId2"/>
          <a:stretch>
            <a:fillRect/>
          </a:stretch>
        </p:blipFill>
        <p:spPr>
          <a:xfrm>
            <a:off x="4709778" y="431074"/>
            <a:ext cx="6564507" cy="5995849"/>
          </a:xfrm>
          <a:prstGeom prst="rect">
            <a:avLst/>
          </a:prstGeom>
        </p:spPr>
      </p:pic>
    </p:spTree>
    <p:extLst>
      <p:ext uri="{BB962C8B-B14F-4D97-AF65-F5344CB8AC3E}">
        <p14:creationId xmlns:p14="http://schemas.microsoft.com/office/powerpoint/2010/main" val="686817227"/>
      </p:ext>
    </p:extLst>
  </p:cSld>
  <p:clrMapOvr>
    <a:masterClrMapping/>
  </p:clrMapOvr>
</p:sld>
</file>

<file path=ppt/slides/slide4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7D164-640E-3795-C189-32C95A171050}"/>
              </a:ext>
            </a:extLst>
          </p:cNvPr>
          <p:cNvSpPr>
            <a:spLocks noGrp="1"/>
          </p:cNvSpPr>
          <p:nvPr>
            <p:ph type="title"/>
          </p:nvPr>
        </p:nvSpPr>
        <p:spPr>
          <a:xfrm>
            <a:off x="730230" y="430522"/>
            <a:ext cx="10515600" cy="1325563"/>
          </a:xfrm>
        </p:spPr>
        <p:txBody>
          <a:bodyPr>
            <a:normAutofit/>
          </a:bodyPr>
          <a:lstStyle/>
          <a:p>
            <a:pPr algn="ctr"/>
            <a:r>
              <a:rPr lang="en-US" sz="7900" b="1" dirty="0"/>
              <a:t>Constitution</a:t>
            </a:r>
          </a:p>
        </p:txBody>
      </p:sp>
      <p:pic>
        <p:nvPicPr>
          <p:cNvPr id="4" name="Content Placeholder 3">
            <a:extLst>
              <a:ext uri="{FF2B5EF4-FFF2-40B4-BE49-F238E27FC236}">
                <a16:creationId xmlns:a16="http://schemas.microsoft.com/office/drawing/2014/main" id="{2A6D105F-929F-02D6-6614-DF6505FB8CC8}"/>
              </a:ext>
            </a:extLst>
          </p:cNvPr>
          <p:cNvPicPr>
            <a:picLocks noGrp="1" noChangeAspect="1"/>
          </p:cNvPicPr>
          <p:nvPr>
            <p:ph idx="1"/>
          </p:nvPr>
        </p:nvPicPr>
        <p:blipFill>
          <a:blip r:embed="rId2"/>
          <a:stretch>
            <a:fillRect/>
          </a:stretch>
        </p:blipFill>
        <p:spPr>
          <a:xfrm>
            <a:off x="998286" y="2316116"/>
            <a:ext cx="10195427" cy="3587727"/>
          </a:xfrm>
          <a:prstGeom prst="rect">
            <a:avLst/>
          </a:prstGeom>
        </p:spPr>
      </p:pic>
    </p:spTree>
    <p:extLst>
      <p:ext uri="{BB962C8B-B14F-4D97-AF65-F5344CB8AC3E}">
        <p14:creationId xmlns:p14="http://schemas.microsoft.com/office/powerpoint/2010/main" val="2657846647"/>
      </p:ext>
    </p:extLst>
  </p:cSld>
  <p:clrMapOvr>
    <a:masterClrMapping/>
  </p:clrMapOvr>
</p:sld>
</file>

<file path=ppt/slides/slide4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41E9B-25B3-D99E-5A70-4A6164C2525E}"/>
              </a:ext>
            </a:extLst>
          </p:cNvPr>
          <p:cNvSpPr>
            <a:spLocks noGrp="1"/>
          </p:cNvSpPr>
          <p:nvPr>
            <p:ph type="title"/>
          </p:nvPr>
        </p:nvSpPr>
        <p:spPr>
          <a:xfrm>
            <a:off x="838199" y="444638"/>
            <a:ext cx="10515600" cy="1325563"/>
          </a:xfrm>
        </p:spPr>
        <p:txBody>
          <a:bodyPr>
            <a:normAutofit/>
          </a:bodyPr>
          <a:lstStyle/>
          <a:p>
            <a:pPr algn="ctr"/>
            <a:r>
              <a:rPr lang="en-US" sz="7900" b="1" dirty="0"/>
              <a:t>freedom</a:t>
            </a:r>
          </a:p>
        </p:txBody>
      </p:sp>
      <p:pic>
        <p:nvPicPr>
          <p:cNvPr id="4" name="Content Placeholder 3">
            <a:extLst>
              <a:ext uri="{FF2B5EF4-FFF2-40B4-BE49-F238E27FC236}">
                <a16:creationId xmlns:a16="http://schemas.microsoft.com/office/drawing/2014/main" id="{FC16753C-9E95-3B02-7034-014D16FC6039}"/>
              </a:ext>
            </a:extLst>
          </p:cNvPr>
          <p:cNvPicPr>
            <a:picLocks noGrp="1" noChangeAspect="1"/>
          </p:cNvPicPr>
          <p:nvPr>
            <p:ph idx="1"/>
          </p:nvPr>
        </p:nvPicPr>
        <p:blipFill>
          <a:blip r:embed="rId2"/>
          <a:stretch>
            <a:fillRect/>
          </a:stretch>
        </p:blipFill>
        <p:spPr>
          <a:xfrm>
            <a:off x="1181900" y="2463062"/>
            <a:ext cx="9828197" cy="3391086"/>
          </a:xfrm>
          <a:prstGeom prst="rect">
            <a:avLst/>
          </a:prstGeom>
        </p:spPr>
      </p:pic>
    </p:spTree>
    <p:extLst>
      <p:ext uri="{BB962C8B-B14F-4D97-AF65-F5344CB8AC3E}">
        <p14:creationId xmlns:p14="http://schemas.microsoft.com/office/powerpoint/2010/main" val="3338559490"/>
      </p:ext>
    </p:extLst>
  </p:cSld>
  <p:clrMapOvr>
    <a:masterClrMapping/>
  </p:clrMapOvr>
</p:sld>
</file>

<file path=ppt/slides/slide5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4B52EC-D2D8-BFDC-1CFD-7A752DE712D1}"/>
              </a:ext>
            </a:extLst>
          </p:cNvPr>
          <p:cNvSpPr>
            <a:spLocks noGrp="1"/>
          </p:cNvSpPr>
          <p:nvPr>
            <p:ph type="title"/>
          </p:nvPr>
        </p:nvSpPr>
        <p:spPr/>
        <p:txBody>
          <a:bodyPr>
            <a:normAutofit/>
          </a:bodyPr>
          <a:lstStyle/>
          <a:p>
            <a:pPr algn="ctr"/>
            <a:r>
              <a:rPr lang="en-US" sz="7900" b="1" dirty="0"/>
              <a:t>representation</a:t>
            </a:r>
          </a:p>
        </p:txBody>
      </p:sp>
      <p:pic>
        <p:nvPicPr>
          <p:cNvPr id="4" name="Content Placeholder 3">
            <a:extLst>
              <a:ext uri="{FF2B5EF4-FFF2-40B4-BE49-F238E27FC236}">
                <a16:creationId xmlns:a16="http://schemas.microsoft.com/office/drawing/2014/main" id="{16DA006D-18E2-3859-48B8-5151E25A634A}"/>
              </a:ext>
            </a:extLst>
          </p:cNvPr>
          <p:cNvPicPr>
            <a:picLocks noGrp="1" noChangeAspect="1"/>
          </p:cNvPicPr>
          <p:nvPr>
            <p:ph idx="1"/>
          </p:nvPr>
        </p:nvPicPr>
        <p:blipFill>
          <a:blip r:embed="rId2"/>
          <a:stretch>
            <a:fillRect/>
          </a:stretch>
        </p:blipFill>
        <p:spPr>
          <a:xfrm>
            <a:off x="2782956" y="1610933"/>
            <a:ext cx="6394412" cy="4795809"/>
          </a:xfrm>
          <a:prstGeom prst="rect">
            <a:avLst/>
          </a:prstGeom>
        </p:spPr>
      </p:pic>
    </p:spTree>
    <p:extLst>
      <p:ext uri="{BB962C8B-B14F-4D97-AF65-F5344CB8AC3E}">
        <p14:creationId xmlns:p14="http://schemas.microsoft.com/office/powerpoint/2010/main" val="2027230216"/>
      </p:ext>
    </p:extLst>
  </p:cSld>
  <p:clrMapOvr>
    <a:masterClrMapping/>
  </p:clrMapOvr>
</p:sld>
</file>

<file path=ppt/slides/slide5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F531D-28BF-32AD-734C-7F07E60035C5}"/>
              </a:ext>
            </a:extLst>
          </p:cNvPr>
          <p:cNvSpPr>
            <a:spLocks noGrp="1"/>
          </p:cNvSpPr>
          <p:nvPr>
            <p:ph type="title"/>
          </p:nvPr>
        </p:nvSpPr>
        <p:spPr/>
        <p:txBody>
          <a:bodyPr>
            <a:normAutofit/>
          </a:bodyPr>
          <a:lstStyle/>
          <a:p>
            <a:pPr algn="ctr"/>
            <a:r>
              <a:rPr lang="en-US" sz="7900" b="1" dirty="0"/>
              <a:t>taxation</a:t>
            </a:r>
          </a:p>
        </p:txBody>
      </p:sp>
      <p:pic>
        <p:nvPicPr>
          <p:cNvPr id="4" name="Content Placeholder 3">
            <a:extLst>
              <a:ext uri="{FF2B5EF4-FFF2-40B4-BE49-F238E27FC236}">
                <a16:creationId xmlns:a16="http://schemas.microsoft.com/office/drawing/2014/main" id="{52DF3603-9115-C760-BDB6-E6376DB27924}"/>
              </a:ext>
            </a:extLst>
          </p:cNvPr>
          <p:cNvPicPr>
            <a:picLocks noGrp="1" noChangeAspect="1"/>
          </p:cNvPicPr>
          <p:nvPr>
            <p:ph idx="1"/>
          </p:nvPr>
        </p:nvPicPr>
        <p:blipFill>
          <a:blip r:embed="rId2"/>
          <a:stretch>
            <a:fillRect/>
          </a:stretch>
        </p:blipFill>
        <p:spPr>
          <a:xfrm>
            <a:off x="3535443" y="1556544"/>
            <a:ext cx="5121114" cy="4936331"/>
          </a:xfrm>
          <a:prstGeom prst="rect">
            <a:avLst/>
          </a:prstGeom>
        </p:spPr>
      </p:pic>
    </p:spTree>
    <p:extLst>
      <p:ext uri="{BB962C8B-B14F-4D97-AF65-F5344CB8AC3E}">
        <p14:creationId xmlns:p14="http://schemas.microsoft.com/office/powerpoint/2010/main" val="1533422553"/>
      </p:ext>
    </p:extLst>
  </p:cSld>
  <p:clrMapOvr>
    <a:masterClrMapping/>
  </p:clrMapOvr>
</p:sld>
</file>

<file path=ppt/slides/slide5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4EEF02-8008-014F-4C60-E3778EC95F5C}"/>
              </a:ext>
            </a:extLst>
          </p:cNvPr>
          <p:cNvSpPr>
            <a:spLocks noGrp="1"/>
          </p:cNvSpPr>
          <p:nvPr>
            <p:ph type="title"/>
          </p:nvPr>
        </p:nvSpPr>
        <p:spPr/>
        <p:txBody>
          <a:bodyPr>
            <a:normAutofit/>
          </a:bodyPr>
          <a:lstStyle/>
          <a:p>
            <a:pPr algn="ctr"/>
            <a:r>
              <a:rPr lang="en-US" sz="7900" b="1" dirty="0"/>
              <a:t>timeline</a:t>
            </a:r>
          </a:p>
        </p:txBody>
      </p:sp>
      <p:pic>
        <p:nvPicPr>
          <p:cNvPr id="4" name="Content Placeholder 3">
            <a:extLst>
              <a:ext uri="{FF2B5EF4-FFF2-40B4-BE49-F238E27FC236}">
                <a16:creationId xmlns:a16="http://schemas.microsoft.com/office/drawing/2014/main" id="{A246DC60-BC99-C189-1384-67063F2A9332}"/>
              </a:ext>
            </a:extLst>
          </p:cNvPr>
          <p:cNvPicPr>
            <a:picLocks noGrp="1" noChangeAspect="1"/>
          </p:cNvPicPr>
          <p:nvPr>
            <p:ph idx="1"/>
          </p:nvPr>
        </p:nvPicPr>
        <p:blipFill>
          <a:blip r:embed="rId2"/>
          <a:stretch>
            <a:fillRect/>
          </a:stretch>
        </p:blipFill>
        <p:spPr>
          <a:xfrm>
            <a:off x="440726" y="1814352"/>
            <a:ext cx="11310547" cy="4124523"/>
          </a:xfrm>
          <a:prstGeom prst="rect">
            <a:avLst/>
          </a:prstGeom>
        </p:spPr>
      </p:pic>
    </p:spTree>
    <p:extLst>
      <p:ext uri="{BB962C8B-B14F-4D97-AF65-F5344CB8AC3E}">
        <p14:creationId xmlns:p14="http://schemas.microsoft.com/office/powerpoint/2010/main" val="1960774489"/>
      </p:ext>
    </p:extLst>
  </p:cSld>
  <p:clrMapOvr>
    <a:masterClrMapping/>
  </p:clrMapOvr>
</p:sld>
</file>

<file path=ppt/slides/slide5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862D69-49AE-3999-F113-6085F9C2AAAF}"/>
              </a:ext>
            </a:extLst>
          </p:cNvPr>
          <p:cNvSpPr>
            <a:spLocks noGrp="1"/>
          </p:cNvSpPr>
          <p:nvPr>
            <p:ph type="title"/>
          </p:nvPr>
        </p:nvSpPr>
        <p:spPr/>
        <p:txBody>
          <a:bodyPr>
            <a:normAutofit/>
          </a:bodyPr>
          <a:lstStyle/>
          <a:p>
            <a:pPr algn="ctr"/>
            <a:r>
              <a:rPr lang="en-US" sz="7900" b="1" dirty="0"/>
              <a:t>American Revolution</a:t>
            </a:r>
          </a:p>
        </p:txBody>
      </p:sp>
      <p:pic>
        <p:nvPicPr>
          <p:cNvPr id="5" name="Content Placeholder 4" descr="A map of the united kingdom and the united kingdom&#10;&#10;AI-generated content may be incorrect.">
            <a:extLst>
              <a:ext uri="{FF2B5EF4-FFF2-40B4-BE49-F238E27FC236}">
                <a16:creationId xmlns:a16="http://schemas.microsoft.com/office/drawing/2014/main" id="{3FC1BA18-6A48-D490-7F8F-D405ADC8CBEA}"/>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2683565" y="1672561"/>
            <a:ext cx="6652034" cy="4820314"/>
          </a:xfrm>
        </p:spPr>
      </p:pic>
    </p:spTree>
    <p:extLst>
      <p:ext uri="{BB962C8B-B14F-4D97-AF65-F5344CB8AC3E}">
        <p14:creationId xmlns:p14="http://schemas.microsoft.com/office/powerpoint/2010/main" val="879087355"/>
      </p:ext>
    </p:extLst>
  </p:cSld>
  <p:clrMapOvr>
    <a:masterClrMapping/>
  </p:clrMapOvr>
</p:sld>
</file>

<file path=ppt/slides/slide5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A12ED9-8B91-E5DD-56FB-FE3C9CE7459F}"/>
              </a:ext>
            </a:extLst>
          </p:cNvPr>
          <p:cNvSpPr>
            <a:spLocks noGrp="1"/>
          </p:cNvSpPr>
          <p:nvPr>
            <p:ph type="title"/>
          </p:nvPr>
        </p:nvSpPr>
        <p:spPr>
          <a:xfrm>
            <a:off x="0" y="339272"/>
            <a:ext cx="12192000" cy="1325563"/>
          </a:xfrm>
        </p:spPr>
        <p:txBody>
          <a:bodyPr>
            <a:noAutofit/>
          </a:bodyPr>
          <a:lstStyle/>
          <a:p>
            <a:r>
              <a:rPr lang="en-US" sz="7700" b="1" dirty="0"/>
              <a:t>Declaration of Independence</a:t>
            </a:r>
          </a:p>
        </p:txBody>
      </p:sp>
      <p:pic>
        <p:nvPicPr>
          <p:cNvPr id="4" name="Content Placeholder 3">
            <a:extLst>
              <a:ext uri="{FF2B5EF4-FFF2-40B4-BE49-F238E27FC236}">
                <a16:creationId xmlns:a16="http://schemas.microsoft.com/office/drawing/2014/main" id="{24666FBB-4CA0-E4BA-F32C-E09BE5146D54}"/>
              </a:ext>
            </a:extLst>
          </p:cNvPr>
          <p:cNvPicPr>
            <a:picLocks noGrp="1" noChangeAspect="1"/>
          </p:cNvPicPr>
          <p:nvPr>
            <p:ph idx="1"/>
          </p:nvPr>
        </p:nvPicPr>
        <p:blipFill>
          <a:blip r:embed="rId2"/>
          <a:stretch>
            <a:fillRect/>
          </a:stretch>
        </p:blipFill>
        <p:spPr>
          <a:xfrm>
            <a:off x="731619" y="1857677"/>
            <a:ext cx="10728761" cy="4661051"/>
          </a:xfrm>
          <a:prstGeom prst="rect">
            <a:avLst/>
          </a:prstGeom>
        </p:spPr>
      </p:pic>
    </p:spTree>
    <p:extLst>
      <p:ext uri="{BB962C8B-B14F-4D97-AF65-F5344CB8AC3E}">
        <p14:creationId xmlns:p14="http://schemas.microsoft.com/office/powerpoint/2010/main" val="3353150447"/>
      </p:ext>
    </p:extLst>
  </p:cSld>
  <p:clrMapOvr>
    <a:masterClrMapping/>
  </p:clrMapOvr>
</p:sld>
</file>

<file path=ppt/slides/slide5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B0C8C-DE32-7DF0-8A1B-07A87F22FABB}"/>
              </a:ext>
            </a:extLst>
          </p:cNvPr>
          <p:cNvSpPr>
            <a:spLocks noGrp="1"/>
          </p:cNvSpPr>
          <p:nvPr>
            <p:ph type="title"/>
          </p:nvPr>
        </p:nvSpPr>
        <p:spPr/>
        <p:txBody>
          <a:bodyPr>
            <a:normAutofit/>
          </a:bodyPr>
          <a:lstStyle/>
          <a:p>
            <a:pPr algn="ctr"/>
            <a:r>
              <a:rPr lang="en-US" sz="7900" b="1" dirty="0"/>
              <a:t>Founding Fathers</a:t>
            </a:r>
          </a:p>
        </p:txBody>
      </p:sp>
      <p:pic>
        <p:nvPicPr>
          <p:cNvPr id="4" name="Content Placeholder 3">
            <a:extLst>
              <a:ext uri="{FF2B5EF4-FFF2-40B4-BE49-F238E27FC236}">
                <a16:creationId xmlns:a16="http://schemas.microsoft.com/office/drawing/2014/main" id="{4DBCC686-D16E-ABD3-3735-FC5EB6FA23E7}"/>
              </a:ext>
            </a:extLst>
          </p:cNvPr>
          <p:cNvPicPr>
            <a:picLocks noGrp="1" noChangeAspect="1"/>
          </p:cNvPicPr>
          <p:nvPr>
            <p:ph idx="1"/>
          </p:nvPr>
        </p:nvPicPr>
        <p:blipFill>
          <a:blip r:embed="rId2"/>
          <a:stretch>
            <a:fillRect/>
          </a:stretch>
        </p:blipFill>
        <p:spPr>
          <a:xfrm>
            <a:off x="2533631" y="1727981"/>
            <a:ext cx="7124737" cy="4764894"/>
          </a:xfrm>
          <a:prstGeom prst="rect">
            <a:avLst/>
          </a:prstGeom>
        </p:spPr>
      </p:pic>
    </p:spTree>
    <p:extLst>
      <p:ext uri="{BB962C8B-B14F-4D97-AF65-F5344CB8AC3E}">
        <p14:creationId xmlns:p14="http://schemas.microsoft.com/office/powerpoint/2010/main" val="2978530136"/>
      </p:ext>
    </p:extLst>
  </p:cSld>
  <p:clrMapOvr>
    <a:masterClrMapping/>
  </p:clrMapOvr>
</p:sld>
</file>

<file path=ppt/slides/slide5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EB13F2-3C8C-60AF-DD1B-5D7E688E1BF1}"/>
              </a:ext>
            </a:extLst>
          </p:cNvPr>
          <p:cNvSpPr>
            <a:spLocks noGrp="1"/>
          </p:cNvSpPr>
          <p:nvPr>
            <p:ph type="title"/>
          </p:nvPr>
        </p:nvSpPr>
        <p:spPr>
          <a:xfrm>
            <a:off x="838200" y="2268095"/>
            <a:ext cx="10515600" cy="1325563"/>
          </a:xfrm>
        </p:spPr>
        <p:txBody>
          <a:bodyPr>
            <a:normAutofit/>
          </a:bodyPr>
          <a:lstStyle/>
          <a:p>
            <a:r>
              <a:rPr lang="en-US" sz="7900" b="1" dirty="0"/>
              <a:t>Great Britain</a:t>
            </a:r>
          </a:p>
        </p:txBody>
      </p:sp>
      <p:pic>
        <p:nvPicPr>
          <p:cNvPr id="4" name="Content Placeholder 3">
            <a:extLst>
              <a:ext uri="{FF2B5EF4-FFF2-40B4-BE49-F238E27FC236}">
                <a16:creationId xmlns:a16="http://schemas.microsoft.com/office/drawing/2014/main" id="{211E14BE-B684-C6AA-93B3-2E3D7CB12DF8}"/>
              </a:ext>
            </a:extLst>
          </p:cNvPr>
          <p:cNvPicPr>
            <a:picLocks noGrp="1" noChangeAspect="1"/>
          </p:cNvPicPr>
          <p:nvPr>
            <p:ph idx="1"/>
          </p:nvPr>
        </p:nvPicPr>
        <p:blipFill>
          <a:blip r:embed="rId2"/>
          <a:stretch>
            <a:fillRect/>
          </a:stretch>
        </p:blipFill>
        <p:spPr>
          <a:xfrm>
            <a:off x="6732258" y="200467"/>
            <a:ext cx="4807072" cy="6457066"/>
          </a:xfrm>
          <a:prstGeom prst="rect">
            <a:avLst/>
          </a:prstGeom>
        </p:spPr>
      </p:pic>
    </p:spTree>
    <p:extLst>
      <p:ext uri="{BB962C8B-B14F-4D97-AF65-F5344CB8AC3E}">
        <p14:creationId xmlns:p14="http://schemas.microsoft.com/office/powerpoint/2010/main" val="2514753864"/>
      </p:ext>
    </p:extLst>
  </p:cSld>
  <p:clrMapOvr>
    <a:masterClrMapping/>
  </p:clrMapOvr>
</p:sld>
</file>

<file path=ppt/slides/slide5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D0B29-74F8-9E7D-DB70-3D0FE2588F47}"/>
              </a:ext>
            </a:extLst>
          </p:cNvPr>
          <p:cNvSpPr>
            <a:spLocks noGrp="1"/>
          </p:cNvSpPr>
          <p:nvPr>
            <p:ph type="title"/>
          </p:nvPr>
        </p:nvSpPr>
        <p:spPr/>
        <p:txBody>
          <a:bodyPr>
            <a:normAutofit/>
          </a:bodyPr>
          <a:lstStyle/>
          <a:p>
            <a:pPr algn="ctr"/>
            <a:r>
              <a:rPr lang="en-US" sz="7900" b="1" dirty="0"/>
              <a:t>independent</a:t>
            </a:r>
          </a:p>
        </p:txBody>
      </p:sp>
      <p:pic>
        <p:nvPicPr>
          <p:cNvPr id="4" name="Content Placeholder 3">
            <a:extLst>
              <a:ext uri="{FF2B5EF4-FFF2-40B4-BE49-F238E27FC236}">
                <a16:creationId xmlns:a16="http://schemas.microsoft.com/office/drawing/2014/main" id="{AD08237B-EB4A-09D3-E148-2A2BEE39E2B8}"/>
              </a:ext>
            </a:extLst>
          </p:cNvPr>
          <p:cNvPicPr>
            <a:picLocks noGrp="1" noChangeAspect="1"/>
          </p:cNvPicPr>
          <p:nvPr>
            <p:ph idx="1"/>
          </p:nvPr>
        </p:nvPicPr>
        <p:blipFill>
          <a:blip r:embed="rId2"/>
          <a:stretch>
            <a:fillRect/>
          </a:stretch>
        </p:blipFill>
        <p:spPr>
          <a:xfrm>
            <a:off x="1938130" y="1829142"/>
            <a:ext cx="8467699" cy="4586670"/>
          </a:xfrm>
          <a:prstGeom prst="rect">
            <a:avLst/>
          </a:prstGeom>
        </p:spPr>
      </p:pic>
    </p:spTree>
    <p:extLst>
      <p:ext uri="{BB962C8B-B14F-4D97-AF65-F5344CB8AC3E}">
        <p14:creationId xmlns:p14="http://schemas.microsoft.com/office/powerpoint/2010/main" val="1186125353"/>
      </p:ext>
    </p:extLst>
  </p:cSld>
  <p:clrMapOvr>
    <a:masterClrMapping/>
  </p:clrMapOvr>
</p:sld>
</file>

<file path=ppt/slides/slide5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75D4D78-8F5B-EDDC-F2BF-C62CAF6E613A}"/>
              </a:ext>
            </a:extLst>
          </p:cNvPr>
          <p:cNvPicPr>
            <a:picLocks noChangeAspect="1"/>
          </p:cNvPicPr>
          <p:nvPr/>
        </p:nvPicPr>
        <p:blipFill>
          <a:blip r:embed="rId2"/>
          <a:stretch>
            <a:fillRect/>
          </a:stretch>
        </p:blipFill>
        <p:spPr>
          <a:xfrm>
            <a:off x="1159378" y="601866"/>
            <a:ext cx="5377701" cy="5654268"/>
          </a:xfrm>
          <a:prstGeom prst="rect">
            <a:avLst/>
          </a:prstGeom>
        </p:spPr>
      </p:pic>
      <p:sp>
        <p:nvSpPr>
          <p:cNvPr id="2" name="Title 1">
            <a:extLst>
              <a:ext uri="{FF2B5EF4-FFF2-40B4-BE49-F238E27FC236}">
                <a16:creationId xmlns:a16="http://schemas.microsoft.com/office/drawing/2014/main" id="{C1F369B6-C3FA-39AB-E07F-D9BDB5A436D6}"/>
              </a:ext>
            </a:extLst>
          </p:cNvPr>
          <p:cNvSpPr>
            <a:spLocks noGrp="1"/>
          </p:cNvSpPr>
          <p:nvPr>
            <p:ph type="title"/>
          </p:nvPr>
        </p:nvSpPr>
        <p:spPr>
          <a:xfrm>
            <a:off x="5300869" y="2103437"/>
            <a:ext cx="6052931" cy="1325563"/>
          </a:xfrm>
        </p:spPr>
        <p:txBody>
          <a:bodyPr>
            <a:normAutofit/>
          </a:bodyPr>
          <a:lstStyle/>
          <a:p>
            <a:r>
              <a:rPr lang="en-US" sz="7900" b="1" dirty="0"/>
              <a:t>to break free</a:t>
            </a:r>
          </a:p>
        </p:txBody>
      </p:sp>
    </p:spTree>
    <p:extLst>
      <p:ext uri="{BB962C8B-B14F-4D97-AF65-F5344CB8AC3E}">
        <p14:creationId xmlns:p14="http://schemas.microsoft.com/office/powerpoint/2010/main" val="2430666618"/>
      </p:ext>
    </p:extLst>
  </p:cSld>
  <p:clrMapOvr>
    <a:masterClrMapping/>
  </p:clrMapOvr>
</p:sld>
</file>

<file path=ppt/slides/slide50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19F5DD-CDB8-1975-391B-5EC7107F0E8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1DBA7CB-3182-7664-8F86-E82B27FAB5DD}"/>
              </a:ext>
            </a:extLst>
          </p:cNvPr>
          <p:cNvSpPr>
            <a:spLocks noGrp="1"/>
          </p:cNvSpPr>
          <p:nvPr>
            <p:ph type="title"/>
          </p:nvPr>
        </p:nvSpPr>
        <p:spPr>
          <a:xfrm>
            <a:off x="851723" y="2192889"/>
            <a:ext cx="10746971" cy="1325563"/>
          </a:xfrm>
        </p:spPr>
        <p:txBody>
          <a:bodyPr>
            <a:noAutofit/>
          </a:bodyPr>
          <a:lstStyle/>
          <a:p>
            <a:r>
              <a:rPr lang="en-US" sz="5000" b="1" dirty="0"/>
              <a:t>A: What happened to create the United States?</a:t>
            </a:r>
            <a:br>
              <a:rPr lang="en-US" sz="5000" b="1" dirty="0"/>
            </a:br>
            <a:br>
              <a:rPr lang="en-US" sz="5000" b="1" dirty="0"/>
            </a:br>
            <a:r>
              <a:rPr lang="en-US" sz="5000" b="1" dirty="0">
                <a:solidFill>
                  <a:srgbClr val="FF0000"/>
                </a:solidFill>
              </a:rPr>
              <a:t>B: The colonies </a:t>
            </a:r>
            <a:r>
              <a:rPr lang="en-US" sz="5000" b="1" u="sng" dirty="0">
                <a:solidFill>
                  <a:srgbClr val="FF0000"/>
                </a:solidFill>
              </a:rPr>
              <a:t>broke free from Great Britain</a:t>
            </a:r>
            <a:r>
              <a:rPr lang="en-US" sz="5000" b="1" dirty="0">
                <a:solidFill>
                  <a:srgbClr val="FF0000"/>
                </a:solidFill>
              </a:rPr>
              <a:t>.</a:t>
            </a:r>
          </a:p>
        </p:txBody>
      </p:sp>
      <p:pic>
        <p:nvPicPr>
          <p:cNvPr id="4" name="Picture 3">
            <a:extLst>
              <a:ext uri="{FF2B5EF4-FFF2-40B4-BE49-F238E27FC236}">
                <a16:creationId xmlns:a16="http://schemas.microsoft.com/office/drawing/2014/main" id="{2A4E9BD0-0F6B-5E83-3A0D-B93D4B9E052C}"/>
              </a:ext>
            </a:extLst>
          </p:cNvPr>
          <p:cNvPicPr>
            <a:picLocks noChangeAspect="1"/>
          </p:cNvPicPr>
          <p:nvPr/>
        </p:nvPicPr>
        <p:blipFill>
          <a:blip r:embed="rId2"/>
          <a:stretch>
            <a:fillRect/>
          </a:stretch>
        </p:blipFill>
        <p:spPr>
          <a:xfrm>
            <a:off x="637835" y="5695663"/>
            <a:ext cx="4901609" cy="749873"/>
          </a:xfrm>
          <a:prstGeom prst="rect">
            <a:avLst/>
          </a:prstGeom>
        </p:spPr>
      </p:pic>
    </p:spTree>
    <p:extLst>
      <p:ext uri="{BB962C8B-B14F-4D97-AF65-F5344CB8AC3E}">
        <p14:creationId xmlns:p14="http://schemas.microsoft.com/office/powerpoint/2010/main" val="3672532238"/>
      </p:ext>
    </p:extLst>
  </p:cSld>
  <p:clrMapOvr>
    <a:masterClrMapping/>
  </p:clrMapOvr>
</p:sld>
</file>

<file path=ppt/slides/slide5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980CB3-7350-B58C-7896-1AF04F834C3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78BAB13-4BB0-B592-9C71-6FF79BC2E6D4}"/>
              </a:ext>
            </a:extLst>
          </p:cNvPr>
          <p:cNvSpPr>
            <a:spLocks noGrp="1"/>
          </p:cNvSpPr>
          <p:nvPr>
            <p:ph type="title"/>
          </p:nvPr>
        </p:nvSpPr>
        <p:spPr>
          <a:xfrm>
            <a:off x="490331" y="2517740"/>
            <a:ext cx="11350486" cy="1325563"/>
          </a:xfrm>
        </p:spPr>
        <p:txBody>
          <a:bodyPr>
            <a:normAutofit fontScale="90000"/>
          </a:bodyPr>
          <a:lstStyle/>
          <a:p>
            <a:br>
              <a:rPr lang="en-US" sz="3800" b="1" dirty="0"/>
            </a:br>
            <a:r>
              <a:rPr lang="en-US" sz="3800" b="1" dirty="0"/>
              <a:t>A: Could you help me understand this American history lesson? I’m confused about when each part happened.</a:t>
            </a:r>
            <a:br>
              <a:rPr lang="en-US" sz="3800" b="1" dirty="0"/>
            </a:br>
            <a:r>
              <a:rPr lang="en-US" sz="3800" b="1" dirty="0">
                <a:solidFill>
                  <a:srgbClr val="FF0000"/>
                </a:solidFill>
              </a:rPr>
              <a:t>B: Sure. Let’s draw out a timeline to help. It started in the 1600s with one colony, Virginia. Over time, more colonies were added until there were thirteen. They were part of Great Britain. Even though they were very far away from Great Britain, the people in the colonies had to follow the laws that Great Britain made and pay taxes. At first, that was okay with the colonists, because Great Britain protected and supported them. Later, though, the people in the colonies got upset about having taxation without representation.</a:t>
            </a:r>
            <a:br>
              <a:rPr lang="en-US" sz="3800" b="1" dirty="0">
                <a:solidFill>
                  <a:srgbClr val="FF0000"/>
                </a:solidFill>
              </a:rPr>
            </a:br>
            <a:endParaRPr lang="en-US" sz="3800" b="1" dirty="0">
              <a:solidFill>
                <a:srgbClr val="FF0000"/>
              </a:solidFill>
            </a:endParaRPr>
          </a:p>
        </p:txBody>
      </p:sp>
      <p:sp>
        <p:nvSpPr>
          <p:cNvPr id="6" name="TextBox 5">
            <a:extLst>
              <a:ext uri="{FF2B5EF4-FFF2-40B4-BE49-F238E27FC236}">
                <a16:creationId xmlns:a16="http://schemas.microsoft.com/office/drawing/2014/main" id="{A4775610-0858-0B72-D296-C4991D9A8C7B}"/>
              </a:ext>
            </a:extLst>
          </p:cNvPr>
          <p:cNvSpPr txBox="1"/>
          <p:nvPr/>
        </p:nvSpPr>
        <p:spPr>
          <a:xfrm>
            <a:off x="770171" y="6022450"/>
            <a:ext cx="2611120" cy="523220"/>
          </a:xfrm>
          <a:prstGeom prst="rect">
            <a:avLst/>
          </a:prstGeom>
          <a:noFill/>
        </p:spPr>
        <p:txBody>
          <a:bodyPr wrap="square" rtlCol="0">
            <a:spAutoFit/>
          </a:bodyPr>
          <a:lstStyle/>
          <a:p>
            <a:r>
              <a:rPr lang="en-US" sz="2800" dirty="0"/>
              <a:t>Dialogue, Part 1</a:t>
            </a:r>
          </a:p>
        </p:txBody>
      </p:sp>
    </p:spTree>
    <p:extLst>
      <p:ext uri="{BB962C8B-B14F-4D97-AF65-F5344CB8AC3E}">
        <p14:creationId xmlns:p14="http://schemas.microsoft.com/office/powerpoint/2010/main" val="3394429258"/>
      </p:ext>
    </p:extLst>
  </p:cSld>
  <p:clrMapOvr>
    <a:masterClrMapping/>
  </p:clrMapOvr>
</p:sld>
</file>

<file path=ppt/slides/slide5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447B2-A3DE-C23C-38B0-0CAA8E21595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4E7C035-6385-5913-80E1-4F9B4570106E}"/>
              </a:ext>
            </a:extLst>
          </p:cNvPr>
          <p:cNvSpPr>
            <a:spLocks noGrp="1"/>
          </p:cNvSpPr>
          <p:nvPr>
            <p:ph type="title"/>
          </p:nvPr>
        </p:nvSpPr>
        <p:spPr>
          <a:xfrm>
            <a:off x="321367" y="2905365"/>
            <a:ext cx="11350486" cy="1325563"/>
          </a:xfrm>
        </p:spPr>
        <p:txBody>
          <a:bodyPr>
            <a:normAutofit fontScale="90000"/>
          </a:bodyPr>
          <a:lstStyle/>
          <a:p>
            <a:r>
              <a:rPr lang="en-US" sz="3800" b="1" dirty="0"/>
              <a:t>A: What do you mean by “taxation without representation”?</a:t>
            </a:r>
            <a:br>
              <a:rPr lang="en-US" sz="3800" b="1" dirty="0"/>
            </a:br>
            <a:r>
              <a:rPr lang="en-US" sz="3800" b="1" dirty="0">
                <a:solidFill>
                  <a:srgbClr val="FF0000"/>
                </a:solidFill>
              </a:rPr>
              <a:t>B: I mean that the colonies didn’t get to send representatives to Great Britain to speak for them. They were told to pay taxes but didn’t have a chance to argue against them.</a:t>
            </a:r>
            <a:br>
              <a:rPr lang="en-US" sz="3800" b="1" dirty="0">
                <a:solidFill>
                  <a:srgbClr val="FF0000"/>
                </a:solidFill>
              </a:rPr>
            </a:br>
            <a:r>
              <a:rPr lang="en-US" sz="3800" b="1" dirty="0"/>
              <a:t>A: Oh, okay. So, then what happened?</a:t>
            </a:r>
            <a:br>
              <a:rPr lang="en-US" sz="3800" b="1" dirty="0"/>
            </a:br>
            <a:r>
              <a:rPr lang="en-US" sz="3800" b="1" dirty="0">
                <a:solidFill>
                  <a:srgbClr val="FF0000"/>
                </a:solidFill>
              </a:rPr>
              <a:t>B: The colonies decided that they wanted to break free. That led to a war between Great Britain and the colonies called the American Revolution. The war started in 1775. The next year, a group of leaders called the Founding Fathers signed the </a:t>
            </a:r>
            <a:br>
              <a:rPr lang="en-US" sz="3800" b="1" dirty="0">
                <a:solidFill>
                  <a:srgbClr val="FF0000"/>
                </a:solidFill>
              </a:rPr>
            </a:br>
            <a:r>
              <a:rPr lang="en-US" sz="3800" b="1" dirty="0">
                <a:solidFill>
                  <a:srgbClr val="FF0000"/>
                </a:solidFill>
              </a:rPr>
              <a:t>Declaration of Independence. That was a document that said that the colonies weren’t part of Great Britain anymore but were now an independent country. The war continued until 1783.</a:t>
            </a:r>
            <a:br>
              <a:rPr lang="en-US" sz="3800" b="1" dirty="0">
                <a:solidFill>
                  <a:srgbClr val="FF0000"/>
                </a:solidFill>
              </a:rPr>
            </a:br>
            <a:endParaRPr lang="en-US" sz="3800" b="1" dirty="0">
              <a:solidFill>
                <a:srgbClr val="FF0000"/>
              </a:solidFill>
            </a:endParaRPr>
          </a:p>
        </p:txBody>
      </p:sp>
      <p:sp>
        <p:nvSpPr>
          <p:cNvPr id="6" name="TextBox 5">
            <a:extLst>
              <a:ext uri="{FF2B5EF4-FFF2-40B4-BE49-F238E27FC236}">
                <a16:creationId xmlns:a16="http://schemas.microsoft.com/office/drawing/2014/main" id="{B0F01BAE-DDF6-A755-E766-6DED0F8D127D}"/>
              </a:ext>
            </a:extLst>
          </p:cNvPr>
          <p:cNvSpPr txBox="1"/>
          <p:nvPr/>
        </p:nvSpPr>
        <p:spPr>
          <a:xfrm>
            <a:off x="8880502" y="6131780"/>
            <a:ext cx="2611120" cy="523220"/>
          </a:xfrm>
          <a:prstGeom prst="rect">
            <a:avLst/>
          </a:prstGeom>
          <a:noFill/>
        </p:spPr>
        <p:txBody>
          <a:bodyPr wrap="square" rtlCol="0">
            <a:spAutoFit/>
          </a:bodyPr>
          <a:lstStyle/>
          <a:p>
            <a:r>
              <a:rPr lang="en-US" sz="2800" dirty="0"/>
              <a:t>Dialogue, Part 2</a:t>
            </a:r>
          </a:p>
        </p:txBody>
      </p:sp>
    </p:spTree>
    <p:extLst>
      <p:ext uri="{BB962C8B-B14F-4D97-AF65-F5344CB8AC3E}">
        <p14:creationId xmlns:p14="http://schemas.microsoft.com/office/powerpoint/2010/main" val="1246535742"/>
      </p:ext>
    </p:extLst>
  </p:cSld>
  <p:clrMapOvr>
    <a:masterClrMapping/>
  </p:clrMapOvr>
</p:sld>
</file>

<file path=ppt/slides/slide5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B86B0D-CB82-3CB3-5850-98C8E465E31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660162F-879C-64D4-E335-49ECC8850244}"/>
              </a:ext>
            </a:extLst>
          </p:cNvPr>
          <p:cNvSpPr>
            <a:spLocks noGrp="1"/>
          </p:cNvSpPr>
          <p:nvPr>
            <p:ph type="title"/>
          </p:nvPr>
        </p:nvSpPr>
        <p:spPr>
          <a:xfrm>
            <a:off x="420757" y="2507800"/>
            <a:ext cx="11350486" cy="1325563"/>
          </a:xfrm>
        </p:spPr>
        <p:txBody>
          <a:bodyPr>
            <a:normAutofit fontScale="90000"/>
          </a:bodyPr>
          <a:lstStyle/>
          <a:p>
            <a:r>
              <a:rPr lang="en-US" sz="3800" b="1" dirty="0"/>
              <a:t>A: What happened after the war ended?</a:t>
            </a:r>
            <a:br>
              <a:rPr lang="en-US" sz="3800" b="1" dirty="0"/>
            </a:br>
            <a:r>
              <a:rPr lang="en-US" sz="3800" b="1" dirty="0">
                <a:solidFill>
                  <a:srgbClr val="FF0000"/>
                </a:solidFill>
              </a:rPr>
              <a:t>B: The colonies got their freedom when they won the war, but then they had to do the hard work of creating their own country. The Founding Fathers got together again to make decisions for the new government. In 1788, the states approved the Constitution, which is the document that is still the framework for the United States today.</a:t>
            </a:r>
            <a:br>
              <a:rPr lang="en-US" sz="3800" b="1" dirty="0">
                <a:solidFill>
                  <a:srgbClr val="FF0000"/>
                </a:solidFill>
              </a:rPr>
            </a:br>
            <a:r>
              <a:rPr lang="en-US" sz="3800" b="1" dirty="0"/>
              <a:t>A: Ah, I see. Thanks for taking the time to help me. I understand U.S. history better now and why Americans are so proud of their independence.</a:t>
            </a:r>
          </a:p>
        </p:txBody>
      </p:sp>
      <p:sp>
        <p:nvSpPr>
          <p:cNvPr id="6" name="TextBox 5">
            <a:extLst>
              <a:ext uri="{FF2B5EF4-FFF2-40B4-BE49-F238E27FC236}">
                <a16:creationId xmlns:a16="http://schemas.microsoft.com/office/drawing/2014/main" id="{16D45A5B-2862-00EB-C1BC-44FEEE5BFF18}"/>
              </a:ext>
            </a:extLst>
          </p:cNvPr>
          <p:cNvSpPr txBox="1"/>
          <p:nvPr/>
        </p:nvSpPr>
        <p:spPr>
          <a:xfrm>
            <a:off x="621084" y="6092024"/>
            <a:ext cx="2611120" cy="523220"/>
          </a:xfrm>
          <a:prstGeom prst="rect">
            <a:avLst/>
          </a:prstGeom>
          <a:noFill/>
        </p:spPr>
        <p:txBody>
          <a:bodyPr wrap="square" rtlCol="0">
            <a:spAutoFit/>
          </a:bodyPr>
          <a:lstStyle/>
          <a:p>
            <a:r>
              <a:rPr lang="en-US" sz="2800" dirty="0"/>
              <a:t>Dialogue, Part 2</a:t>
            </a:r>
          </a:p>
        </p:txBody>
      </p:sp>
    </p:spTree>
    <p:extLst>
      <p:ext uri="{BB962C8B-B14F-4D97-AF65-F5344CB8AC3E}">
        <p14:creationId xmlns:p14="http://schemas.microsoft.com/office/powerpoint/2010/main" val="1673743284"/>
      </p:ext>
    </p:extLst>
  </p:cSld>
  <p:clrMapOvr>
    <a:masterClrMapping/>
  </p:clrMapOvr>
</p:sld>
</file>

<file path=ppt/slides/slide5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BF95F-4BC3-F1B8-F1BE-56E78965E616}"/>
              </a:ext>
            </a:extLst>
          </p:cNvPr>
          <p:cNvSpPr>
            <a:spLocks noGrp="1"/>
          </p:cNvSpPr>
          <p:nvPr>
            <p:ph type="title"/>
          </p:nvPr>
        </p:nvSpPr>
        <p:spPr>
          <a:xfrm>
            <a:off x="496955" y="355186"/>
            <a:ext cx="11198087" cy="1325563"/>
          </a:xfrm>
        </p:spPr>
        <p:txBody>
          <a:bodyPr>
            <a:normAutofit fontScale="90000"/>
          </a:bodyPr>
          <a:lstStyle/>
          <a:p>
            <a:pPr algn="ctr"/>
            <a:r>
              <a:rPr lang="en-US" sz="5000" b="1" dirty="0"/>
              <a:t>Lesson 31: </a:t>
            </a:r>
            <a:br>
              <a:rPr lang="en-US" sz="5000" b="1" dirty="0"/>
            </a:br>
            <a:r>
              <a:rPr lang="en-US" sz="5000" b="1" dirty="0"/>
              <a:t>We’re Hoping to Travel across the Continent.</a:t>
            </a:r>
          </a:p>
        </p:txBody>
      </p:sp>
      <p:pic>
        <p:nvPicPr>
          <p:cNvPr id="5" name="Content Placeholder 4" descr="A map of the united states&#10;&#10;AI-generated content may be incorrect.">
            <a:extLst>
              <a:ext uri="{FF2B5EF4-FFF2-40B4-BE49-F238E27FC236}">
                <a16:creationId xmlns:a16="http://schemas.microsoft.com/office/drawing/2014/main" id="{D286B8EC-C00B-FE0C-B73B-73A3A7A05599}"/>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1043608" y="1981211"/>
            <a:ext cx="10250554" cy="4443089"/>
          </a:xfrm>
        </p:spPr>
      </p:pic>
    </p:spTree>
    <p:extLst>
      <p:ext uri="{BB962C8B-B14F-4D97-AF65-F5344CB8AC3E}">
        <p14:creationId xmlns:p14="http://schemas.microsoft.com/office/powerpoint/2010/main" val="741539057"/>
      </p:ext>
    </p:extLst>
  </p:cSld>
  <p:clrMapOvr>
    <a:masterClrMapping/>
  </p:clrMapOvr>
</p:sld>
</file>

<file path=ppt/slides/slide5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078B3-AA0A-EA9E-6AF3-A73ED9BA2393}"/>
              </a:ext>
            </a:extLst>
          </p:cNvPr>
          <p:cNvSpPr>
            <a:spLocks noGrp="1"/>
          </p:cNvSpPr>
          <p:nvPr>
            <p:ph type="title"/>
          </p:nvPr>
        </p:nvSpPr>
        <p:spPr>
          <a:xfrm>
            <a:off x="6871250" y="2655849"/>
            <a:ext cx="6317975" cy="1325563"/>
          </a:xfrm>
        </p:spPr>
        <p:txBody>
          <a:bodyPr>
            <a:normAutofit/>
          </a:bodyPr>
          <a:lstStyle/>
          <a:p>
            <a:r>
              <a:rPr lang="en-US" sz="7900" b="1" dirty="0"/>
              <a:t>continent</a:t>
            </a:r>
          </a:p>
        </p:txBody>
      </p:sp>
      <p:pic>
        <p:nvPicPr>
          <p:cNvPr id="5" name="Content Placeholder 4" descr="A map of north america&#10;&#10;AI-generated content may be incorrect.">
            <a:extLst>
              <a:ext uri="{FF2B5EF4-FFF2-40B4-BE49-F238E27FC236}">
                <a16:creationId xmlns:a16="http://schemas.microsoft.com/office/drawing/2014/main" id="{F45E7146-523A-44FC-E385-40EBA91133D4}"/>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775808" y="380031"/>
            <a:ext cx="5767451" cy="5877201"/>
          </a:xfrm>
        </p:spPr>
      </p:pic>
    </p:spTree>
    <p:extLst>
      <p:ext uri="{BB962C8B-B14F-4D97-AF65-F5344CB8AC3E}">
        <p14:creationId xmlns:p14="http://schemas.microsoft.com/office/powerpoint/2010/main" val="3011729911"/>
      </p:ext>
    </p:extLst>
  </p:cSld>
  <p:clrMapOvr>
    <a:masterClrMapping/>
  </p:clrMapOvr>
</p:sld>
</file>

<file path=ppt/slides/slide5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73738-DFC7-CF25-AF3A-DBE2804FD86E}"/>
              </a:ext>
            </a:extLst>
          </p:cNvPr>
          <p:cNvSpPr>
            <a:spLocks noGrp="1"/>
          </p:cNvSpPr>
          <p:nvPr>
            <p:ph type="title"/>
          </p:nvPr>
        </p:nvSpPr>
        <p:spPr/>
        <p:txBody>
          <a:bodyPr>
            <a:normAutofit/>
          </a:bodyPr>
          <a:lstStyle/>
          <a:p>
            <a:pPr algn="ctr"/>
            <a:r>
              <a:rPr lang="en-US" sz="7900" b="1" dirty="0"/>
              <a:t>Midwest</a:t>
            </a:r>
          </a:p>
        </p:txBody>
      </p:sp>
      <p:pic>
        <p:nvPicPr>
          <p:cNvPr id="4" name="Content Placeholder 3">
            <a:extLst>
              <a:ext uri="{FF2B5EF4-FFF2-40B4-BE49-F238E27FC236}">
                <a16:creationId xmlns:a16="http://schemas.microsoft.com/office/drawing/2014/main" id="{32F309D7-3656-B29B-BEE9-3AC0A4210DDB}"/>
              </a:ext>
            </a:extLst>
          </p:cNvPr>
          <p:cNvPicPr>
            <a:picLocks noGrp="1" noChangeAspect="1"/>
          </p:cNvPicPr>
          <p:nvPr>
            <p:ph idx="1"/>
          </p:nvPr>
        </p:nvPicPr>
        <p:blipFill>
          <a:blip r:embed="rId2"/>
          <a:stretch>
            <a:fillRect/>
          </a:stretch>
        </p:blipFill>
        <p:spPr>
          <a:xfrm>
            <a:off x="2771361" y="1690688"/>
            <a:ext cx="6649277" cy="4876803"/>
          </a:xfrm>
          <a:prstGeom prst="rect">
            <a:avLst/>
          </a:prstGeom>
        </p:spPr>
      </p:pic>
    </p:spTree>
    <p:extLst>
      <p:ext uri="{BB962C8B-B14F-4D97-AF65-F5344CB8AC3E}">
        <p14:creationId xmlns:p14="http://schemas.microsoft.com/office/powerpoint/2010/main" val="1407323716"/>
      </p:ext>
    </p:extLst>
  </p:cSld>
  <p:clrMapOvr>
    <a:masterClrMapping/>
  </p:clrMapOvr>
</p:sld>
</file>

<file path=ppt/slides/slide5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3390E1-D5F2-0CFA-133F-0CC8107A6823}"/>
              </a:ext>
            </a:extLst>
          </p:cNvPr>
          <p:cNvSpPr>
            <a:spLocks noGrp="1"/>
          </p:cNvSpPr>
          <p:nvPr>
            <p:ph type="title"/>
          </p:nvPr>
        </p:nvSpPr>
        <p:spPr/>
        <p:txBody>
          <a:bodyPr>
            <a:normAutofit/>
          </a:bodyPr>
          <a:lstStyle/>
          <a:p>
            <a:pPr algn="ctr"/>
            <a:r>
              <a:rPr lang="en-US" sz="7900" b="1" dirty="0"/>
              <a:t>region</a:t>
            </a:r>
          </a:p>
        </p:txBody>
      </p:sp>
      <p:pic>
        <p:nvPicPr>
          <p:cNvPr id="4" name="Content Placeholder 3">
            <a:extLst>
              <a:ext uri="{FF2B5EF4-FFF2-40B4-BE49-F238E27FC236}">
                <a16:creationId xmlns:a16="http://schemas.microsoft.com/office/drawing/2014/main" id="{5336996E-DB74-80CB-6352-0E247CD4A028}"/>
              </a:ext>
            </a:extLst>
          </p:cNvPr>
          <p:cNvPicPr>
            <a:picLocks noGrp="1" noChangeAspect="1"/>
          </p:cNvPicPr>
          <p:nvPr>
            <p:ph idx="1"/>
          </p:nvPr>
        </p:nvPicPr>
        <p:blipFill>
          <a:blip r:embed="rId2"/>
          <a:stretch>
            <a:fillRect/>
          </a:stretch>
        </p:blipFill>
        <p:spPr>
          <a:xfrm>
            <a:off x="1978183" y="1617455"/>
            <a:ext cx="8085959" cy="5240545"/>
          </a:xfrm>
          <a:prstGeom prst="rect">
            <a:avLst/>
          </a:prstGeom>
        </p:spPr>
      </p:pic>
    </p:spTree>
    <p:extLst>
      <p:ext uri="{BB962C8B-B14F-4D97-AF65-F5344CB8AC3E}">
        <p14:creationId xmlns:p14="http://schemas.microsoft.com/office/powerpoint/2010/main" val="4088655919"/>
      </p:ext>
    </p:extLst>
  </p:cSld>
  <p:clrMapOvr>
    <a:masterClrMapping/>
  </p:clrMapOvr>
</p:sld>
</file>

<file path=ppt/slides/slide5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D78775-6DA3-B1BD-EBD2-56942A896A49}"/>
              </a:ext>
            </a:extLst>
          </p:cNvPr>
          <p:cNvSpPr>
            <a:spLocks noGrp="1"/>
          </p:cNvSpPr>
          <p:nvPr>
            <p:ph type="title"/>
          </p:nvPr>
        </p:nvSpPr>
        <p:spPr/>
        <p:txBody>
          <a:bodyPr>
            <a:normAutofit/>
          </a:bodyPr>
          <a:lstStyle/>
          <a:p>
            <a:pPr algn="ctr"/>
            <a:r>
              <a:rPr lang="en-US" sz="7900" b="1" dirty="0"/>
              <a:t>Great Lakes</a:t>
            </a:r>
          </a:p>
        </p:txBody>
      </p:sp>
      <p:pic>
        <p:nvPicPr>
          <p:cNvPr id="4" name="Content Placeholder 3">
            <a:extLst>
              <a:ext uri="{FF2B5EF4-FFF2-40B4-BE49-F238E27FC236}">
                <a16:creationId xmlns:a16="http://schemas.microsoft.com/office/drawing/2014/main" id="{949800EB-4750-D257-D120-00CEAD429E5B}"/>
              </a:ext>
            </a:extLst>
          </p:cNvPr>
          <p:cNvPicPr>
            <a:picLocks noGrp="1" noChangeAspect="1"/>
          </p:cNvPicPr>
          <p:nvPr>
            <p:ph idx="1"/>
          </p:nvPr>
        </p:nvPicPr>
        <p:blipFill>
          <a:blip r:embed="rId2"/>
          <a:stretch>
            <a:fillRect/>
          </a:stretch>
        </p:blipFill>
        <p:spPr>
          <a:xfrm>
            <a:off x="2146852" y="1690688"/>
            <a:ext cx="7675337" cy="5070541"/>
          </a:xfrm>
          <a:prstGeom prst="rect">
            <a:avLst/>
          </a:prstGeom>
        </p:spPr>
      </p:pic>
    </p:spTree>
    <p:extLst>
      <p:ext uri="{BB962C8B-B14F-4D97-AF65-F5344CB8AC3E}">
        <p14:creationId xmlns:p14="http://schemas.microsoft.com/office/powerpoint/2010/main" val="3928588363"/>
      </p:ext>
    </p:extLst>
  </p:cSld>
  <p:clrMapOvr>
    <a:masterClrMapping/>
  </p:clrMapOvr>
</p:sld>
</file>

<file path=ppt/slides/slide5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AA46E8-D071-0B21-C647-1D9A311559DE}"/>
              </a:ext>
            </a:extLst>
          </p:cNvPr>
          <p:cNvSpPr>
            <a:spLocks noGrp="1"/>
          </p:cNvSpPr>
          <p:nvPr>
            <p:ph type="title"/>
          </p:nvPr>
        </p:nvSpPr>
        <p:spPr/>
        <p:txBody>
          <a:bodyPr>
            <a:normAutofit/>
          </a:bodyPr>
          <a:lstStyle/>
          <a:p>
            <a:pPr algn="ctr"/>
            <a:r>
              <a:rPr lang="en-US" sz="7900" b="1" dirty="0"/>
              <a:t>Mississippi River</a:t>
            </a:r>
          </a:p>
        </p:txBody>
      </p:sp>
      <p:pic>
        <p:nvPicPr>
          <p:cNvPr id="4" name="Content Placeholder 3">
            <a:extLst>
              <a:ext uri="{FF2B5EF4-FFF2-40B4-BE49-F238E27FC236}">
                <a16:creationId xmlns:a16="http://schemas.microsoft.com/office/drawing/2014/main" id="{CEABCBC5-5378-C241-1C9B-8D96DA4C6CCD}"/>
              </a:ext>
            </a:extLst>
          </p:cNvPr>
          <p:cNvPicPr>
            <a:picLocks noGrp="1" noChangeAspect="1"/>
          </p:cNvPicPr>
          <p:nvPr>
            <p:ph idx="1"/>
          </p:nvPr>
        </p:nvPicPr>
        <p:blipFill>
          <a:blip r:embed="rId2"/>
          <a:stretch>
            <a:fillRect/>
          </a:stretch>
        </p:blipFill>
        <p:spPr>
          <a:xfrm>
            <a:off x="2348948" y="1771539"/>
            <a:ext cx="7314624" cy="4832245"/>
          </a:xfrm>
          <a:prstGeom prst="rect">
            <a:avLst/>
          </a:prstGeom>
        </p:spPr>
      </p:pic>
    </p:spTree>
    <p:extLst>
      <p:ext uri="{BB962C8B-B14F-4D97-AF65-F5344CB8AC3E}">
        <p14:creationId xmlns:p14="http://schemas.microsoft.com/office/powerpoint/2010/main" val="565619691"/>
      </p:ext>
    </p:extLst>
  </p:cSld>
  <p:clrMapOvr>
    <a:masterClrMapping/>
  </p:clrMapOvr>
</p:sld>
</file>

<file path=ppt/slides/slide5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A7D9DA-9A53-57F7-32DA-A7CD7AA04776}"/>
              </a:ext>
            </a:extLst>
          </p:cNvPr>
          <p:cNvSpPr>
            <a:spLocks noGrp="1"/>
          </p:cNvSpPr>
          <p:nvPr>
            <p:ph type="title"/>
          </p:nvPr>
        </p:nvSpPr>
        <p:spPr>
          <a:xfrm>
            <a:off x="5444734" y="2766216"/>
            <a:ext cx="6059557" cy="1325563"/>
          </a:xfrm>
        </p:spPr>
        <p:txBody>
          <a:bodyPr>
            <a:normAutofit/>
          </a:bodyPr>
          <a:lstStyle/>
          <a:p>
            <a:r>
              <a:rPr lang="en-US" sz="7900" b="1" dirty="0"/>
              <a:t>New England</a:t>
            </a:r>
          </a:p>
        </p:txBody>
      </p:sp>
      <p:pic>
        <p:nvPicPr>
          <p:cNvPr id="4" name="Content Placeholder 3">
            <a:extLst>
              <a:ext uri="{FF2B5EF4-FFF2-40B4-BE49-F238E27FC236}">
                <a16:creationId xmlns:a16="http://schemas.microsoft.com/office/drawing/2014/main" id="{68FB4E3A-4C4D-8030-DA6A-04658CFDB386}"/>
              </a:ext>
            </a:extLst>
          </p:cNvPr>
          <p:cNvPicPr>
            <a:picLocks noGrp="1" noChangeAspect="1"/>
          </p:cNvPicPr>
          <p:nvPr>
            <p:ph idx="1"/>
          </p:nvPr>
        </p:nvPicPr>
        <p:blipFill>
          <a:blip r:embed="rId2"/>
          <a:stretch>
            <a:fillRect/>
          </a:stretch>
        </p:blipFill>
        <p:spPr>
          <a:xfrm>
            <a:off x="-65112" y="878918"/>
            <a:ext cx="5271307" cy="5100161"/>
          </a:xfrm>
          <a:prstGeom prst="rect">
            <a:avLst/>
          </a:prstGeom>
        </p:spPr>
      </p:pic>
    </p:spTree>
    <p:extLst>
      <p:ext uri="{BB962C8B-B14F-4D97-AF65-F5344CB8AC3E}">
        <p14:creationId xmlns:p14="http://schemas.microsoft.com/office/powerpoint/2010/main" val="2622932441"/>
      </p:ext>
    </p:extLst>
  </p:cSld>
  <p:clrMapOvr>
    <a:masterClrMapping/>
  </p:clrMapOvr>
</p:sld>
</file>

<file path=ppt/slides/slide5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F7C650-667C-22B5-1309-75B12485B6C1}"/>
              </a:ext>
            </a:extLst>
          </p:cNvPr>
          <p:cNvSpPr>
            <a:spLocks noGrp="1"/>
          </p:cNvSpPr>
          <p:nvPr>
            <p:ph type="title"/>
          </p:nvPr>
        </p:nvSpPr>
        <p:spPr/>
        <p:txBody>
          <a:bodyPr>
            <a:normAutofit/>
          </a:bodyPr>
          <a:lstStyle/>
          <a:p>
            <a:pPr algn="ctr"/>
            <a:r>
              <a:rPr lang="en-US" sz="7900" b="1" dirty="0"/>
              <a:t>Rocky Mountains</a:t>
            </a:r>
          </a:p>
        </p:txBody>
      </p:sp>
      <p:pic>
        <p:nvPicPr>
          <p:cNvPr id="4" name="Content Placeholder 3">
            <a:extLst>
              <a:ext uri="{FF2B5EF4-FFF2-40B4-BE49-F238E27FC236}">
                <a16:creationId xmlns:a16="http://schemas.microsoft.com/office/drawing/2014/main" id="{7AA08E08-3C20-C9D7-0CBD-686CCFF27794}"/>
              </a:ext>
            </a:extLst>
          </p:cNvPr>
          <p:cNvPicPr>
            <a:picLocks noGrp="1" noChangeAspect="1"/>
          </p:cNvPicPr>
          <p:nvPr>
            <p:ph idx="1"/>
          </p:nvPr>
        </p:nvPicPr>
        <p:blipFill>
          <a:blip r:embed="rId2"/>
          <a:stretch>
            <a:fillRect/>
          </a:stretch>
        </p:blipFill>
        <p:spPr>
          <a:xfrm>
            <a:off x="2136913" y="1787188"/>
            <a:ext cx="7675746" cy="5070812"/>
          </a:xfrm>
          <a:prstGeom prst="rect">
            <a:avLst/>
          </a:prstGeom>
        </p:spPr>
      </p:pic>
    </p:spTree>
    <p:extLst>
      <p:ext uri="{BB962C8B-B14F-4D97-AF65-F5344CB8AC3E}">
        <p14:creationId xmlns:p14="http://schemas.microsoft.com/office/powerpoint/2010/main" val="4221273710"/>
      </p:ext>
    </p:extLst>
  </p:cSld>
  <p:clrMapOvr>
    <a:masterClrMapping/>
  </p:clrMapOvr>
</p:sld>
</file>

<file path=ppt/slides/slide5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0467F1-FA35-0DBE-B554-8C7A90129F58}"/>
              </a:ext>
            </a:extLst>
          </p:cNvPr>
          <p:cNvSpPr>
            <a:spLocks noGrp="1"/>
          </p:cNvSpPr>
          <p:nvPr>
            <p:ph type="title"/>
          </p:nvPr>
        </p:nvSpPr>
        <p:spPr/>
        <p:txBody>
          <a:bodyPr>
            <a:normAutofit/>
          </a:bodyPr>
          <a:lstStyle/>
          <a:p>
            <a:pPr algn="ctr"/>
            <a:r>
              <a:rPr lang="en-US" sz="7900" b="1" dirty="0"/>
              <a:t>relocate</a:t>
            </a:r>
          </a:p>
        </p:txBody>
      </p:sp>
      <p:pic>
        <p:nvPicPr>
          <p:cNvPr id="7" name="Content Placeholder 6">
            <a:extLst>
              <a:ext uri="{FF2B5EF4-FFF2-40B4-BE49-F238E27FC236}">
                <a16:creationId xmlns:a16="http://schemas.microsoft.com/office/drawing/2014/main" id="{4CAF9E2D-DC52-A1BA-C8A6-E95C9E444DDE}"/>
              </a:ext>
            </a:extLst>
          </p:cNvPr>
          <p:cNvPicPr>
            <a:picLocks noGrp="1" noChangeAspect="1"/>
          </p:cNvPicPr>
          <p:nvPr>
            <p:ph idx="1"/>
          </p:nvPr>
        </p:nvPicPr>
        <p:blipFill>
          <a:blip r:embed="rId2"/>
          <a:stretch>
            <a:fillRect/>
          </a:stretch>
        </p:blipFill>
        <p:spPr>
          <a:xfrm>
            <a:off x="2362488" y="1579467"/>
            <a:ext cx="7990174" cy="5278533"/>
          </a:xfrm>
          <a:prstGeom prst="rect">
            <a:avLst/>
          </a:prstGeom>
        </p:spPr>
      </p:pic>
    </p:spTree>
    <p:extLst>
      <p:ext uri="{BB962C8B-B14F-4D97-AF65-F5344CB8AC3E}">
        <p14:creationId xmlns:p14="http://schemas.microsoft.com/office/powerpoint/2010/main" val="1936207352"/>
      </p:ext>
    </p:extLst>
  </p:cSld>
  <p:clrMapOvr>
    <a:masterClrMapping/>
  </p:clrMapOvr>
</p:sld>
</file>

<file path=ppt/slides/slide5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E8D98E-4BBB-6D43-3BF7-FC3D47211C59}"/>
              </a:ext>
            </a:extLst>
          </p:cNvPr>
          <p:cNvSpPr>
            <a:spLocks noGrp="1"/>
          </p:cNvSpPr>
          <p:nvPr>
            <p:ph type="title"/>
          </p:nvPr>
        </p:nvSpPr>
        <p:spPr/>
        <p:txBody>
          <a:bodyPr>
            <a:normAutofit/>
          </a:bodyPr>
          <a:lstStyle/>
          <a:p>
            <a:pPr algn="ctr"/>
            <a:r>
              <a:rPr lang="en-US" sz="7900" b="1" dirty="0"/>
              <a:t>rural</a:t>
            </a:r>
          </a:p>
        </p:txBody>
      </p:sp>
      <p:pic>
        <p:nvPicPr>
          <p:cNvPr id="4" name="Content Placeholder 3">
            <a:extLst>
              <a:ext uri="{FF2B5EF4-FFF2-40B4-BE49-F238E27FC236}">
                <a16:creationId xmlns:a16="http://schemas.microsoft.com/office/drawing/2014/main" id="{FD2690A8-8CEF-932B-75EF-570DB80661A0}"/>
              </a:ext>
            </a:extLst>
          </p:cNvPr>
          <p:cNvPicPr>
            <a:picLocks noGrp="1" noChangeAspect="1"/>
          </p:cNvPicPr>
          <p:nvPr>
            <p:ph idx="1"/>
          </p:nvPr>
        </p:nvPicPr>
        <p:blipFill>
          <a:blip r:embed="rId2"/>
          <a:stretch>
            <a:fillRect/>
          </a:stretch>
        </p:blipFill>
        <p:spPr>
          <a:xfrm>
            <a:off x="1434548" y="1330131"/>
            <a:ext cx="9322903" cy="5245485"/>
          </a:xfrm>
          <a:prstGeom prst="rect">
            <a:avLst/>
          </a:prstGeom>
        </p:spPr>
      </p:pic>
    </p:spTree>
    <p:extLst>
      <p:ext uri="{BB962C8B-B14F-4D97-AF65-F5344CB8AC3E}">
        <p14:creationId xmlns:p14="http://schemas.microsoft.com/office/powerpoint/2010/main" val="501767812"/>
      </p:ext>
    </p:extLst>
  </p:cSld>
  <p:clrMapOvr>
    <a:masterClrMapping/>
  </p:clrMapOvr>
</p:sld>
</file>

<file path=ppt/slides/slide5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C7AF12-B95E-33B9-7FB9-D20A950AF715}"/>
              </a:ext>
            </a:extLst>
          </p:cNvPr>
          <p:cNvSpPr>
            <a:spLocks noGrp="1"/>
          </p:cNvSpPr>
          <p:nvPr>
            <p:ph type="title"/>
          </p:nvPr>
        </p:nvSpPr>
        <p:spPr/>
        <p:txBody>
          <a:bodyPr>
            <a:normAutofit/>
          </a:bodyPr>
          <a:lstStyle/>
          <a:p>
            <a:pPr algn="ctr"/>
            <a:r>
              <a:rPr lang="en-US" sz="7900" b="1" dirty="0"/>
              <a:t>suburban</a:t>
            </a:r>
          </a:p>
        </p:txBody>
      </p:sp>
      <p:pic>
        <p:nvPicPr>
          <p:cNvPr id="4" name="Content Placeholder 3">
            <a:extLst>
              <a:ext uri="{FF2B5EF4-FFF2-40B4-BE49-F238E27FC236}">
                <a16:creationId xmlns:a16="http://schemas.microsoft.com/office/drawing/2014/main" id="{C6400F30-4DF2-9BD1-F1E0-AF01DEFD06C9}"/>
              </a:ext>
            </a:extLst>
          </p:cNvPr>
          <p:cNvPicPr>
            <a:picLocks noGrp="1" noChangeAspect="1"/>
          </p:cNvPicPr>
          <p:nvPr>
            <p:ph idx="1"/>
          </p:nvPr>
        </p:nvPicPr>
        <p:blipFill>
          <a:blip r:embed="rId2"/>
          <a:stretch>
            <a:fillRect/>
          </a:stretch>
        </p:blipFill>
        <p:spPr>
          <a:xfrm>
            <a:off x="1497467" y="1998625"/>
            <a:ext cx="9197066" cy="4056928"/>
          </a:xfrm>
          <a:prstGeom prst="rect">
            <a:avLst/>
          </a:prstGeom>
        </p:spPr>
      </p:pic>
    </p:spTree>
    <p:extLst>
      <p:ext uri="{BB962C8B-B14F-4D97-AF65-F5344CB8AC3E}">
        <p14:creationId xmlns:p14="http://schemas.microsoft.com/office/powerpoint/2010/main" val="4007809656"/>
      </p:ext>
    </p:extLst>
  </p:cSld>
  <p:clrMapOvr>
    <a:masterClrMapping/>
  </p:clrMapOvr>
</p:sld>
</file>

<file path=ppt/slides/slide5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C1754A-32C0-C5D2-2AD4-DED705263F94}"/>
              </a:ext>
            </a:extLst>
          </p:cNvPr>
          <p:cNvSpPr>
            <a:spLocks noGrp="1"/>
          </p:cNvSpPr>
          <p:nvPr>
            <p:ph type="title"/>
          </p:nvPr>
        </p:nvSpPr>
        <p:spPr/>
        <p:txBody>
          <a:bodyPr>
            <a:normAutofit/>
          </a:bodyPr>
          <a:lstStyle/>
          <a:p>
            <a:pPr algn="ctr"/>
            <a:r>
              <a:rPr lang="en-US" sz="7900" b="1" dirty="0"/>
              <a:t>urban</a:t>
            </a:r>
          </a:p>
        </p:txBody>
      </p:sp>
      <p:pic>
        <p:nvPicPr>
          <p:cNvPr id="4" name="Content Placeholder 3">
            <a:extLst>
              <a:ext uri="{FF2B5EF4-FFF2-40B4-BE49-F238E27FC236}">
                <a16:creationId xmlns:a16="http://schemas.microsoft.com/office/drawing/2014/main" id="{376B83E0-E889-14E0-4657-2C2819EF07FF}"/>
              </a:ext>
            </a:extLst>
          </p:cNvPr>
          <p:cNvPicPr>
            <a:picLocks noGrp="1" noChangeAspect="1"/>
          </p:cNvPicPr>
          <p:nvPr>
            <p:ph idx="1"/>
          </p:nvPr>
        </p:nvPicPr>
        <p:blipFill>
          <a:blip r:embed="rId2"/>
          <a:stretch>
            <a:fillRect/>
          </a:stretch>
        </p:blipFill>
        <p:spPr>
          <a:xfrm>
            <a:off x="2269436" y="1472026"/>
            <a:ext cx="7383382" cy="5107816"/>
          </a:xfrm>
          <a:prstGeom prst="rect">
            <a:avLst/>
          </a:prstGeom>
        </p:spPr>
      </p:pic>
    </p:spTree>
    <p:extLst>
      <p:ext uri="{BB962C8B-B14F-4D97-AF65-F5344CB8AC3E}">
        <p14:creationId xmlns:p14="http://schemas.microsoft.com/office/powerpoint/2010/main" val="3150341165"/>
      </p:ext>
    </p:extLst>
  </p:cSld>
  <p:clrMapOvr>
    <a:masterClrMapping/>
  </p:clrMapOvr>
</p:sld>
</file>

<file path=ppt/slides/slide5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AB9E09-C175-F827-98E3-61E03DED38B3}"/>
              </a:ext>
            </a:extLst>
          </p:cNvPr>
          <p:cNvSpPr>
            <a:spLocks noGrp="1"/>
          </p:cNvSpPr>
          <p:nvPr>
            <p:ph type="title"/>
          </p:nvPr>
        </p:nvSpPr>
        <p:spPr>
          <a:xfrm>
            <a:off x="444831" y="649652"/>
            <a:ext cx="11302337" cy="1325563"/>
          </a:xfrm>
        </p:spPr>
        <p:txBody>
          <a:bodyPr>
            <a:noAutofit/>
          </a:bodyPr>
          <a:lstStyle/>
          <a:p>
            <a:pPr algn="ctr"/>
            <a:r>
              <a:rPr lang="en-US" sz="7900" b="1" dirty="0"/>
              <a:t>The grass is always greener on the other side.</a:t>
            </a:r>
          </a:p>
        </p:txBody>
      </p:sp>
      <p:pic>
        <p:nvPicPr>
          <p:cNvPr id="4" name="Content Placeholder 3">
            <a:extLst>
              <a:ext uri="{FF2B5EF4-FFF2-40B4-BE49-F238E27FC236}">
                <a16:creationId xmlns:a16="http://schemas.microsoft.com/office/drawing/2014/main" id="{AE08542D-0C19-958B-4868-37A711D88D55}"/>
              </a:ext>
            </a:extLst>
          </p:cNvPr>
          <p:cNvPicPr>
            <a:picLocks noGrp="1" noChangeAspect="1"/>
          </p:cNvPicPr>
          <p:nvPr>
            <p:ph idx="1"/>
          </p:nvPr>
        </p:nvPicPr>
        <p:blipFill>
          <a:blip r:embed="rId2"/>
          <a:stretch>
            <a:fillRect/>
          </a:stretch>
        </p:blipFill>
        <p:spPr>
          <a:xfrm>
            <a:off x="2826026" y="2475312"/>
            <a:ext cx="6539948" cy="4113325"/>
          </a:xfrm>
          <a:prstGeom prst="rect">
            <a:avLst/>
          </a:prstGeom>
        </p:spPr>
      </p:pic>
    </p:spTree>
    <p:extLst>
      <p:ext uri="{BB962C8B-B14F-4D97-AF65-F5344CB8AC3E}">
        <p14:creationId xmlns:p14="http://schemas.microsoft.com/office/powerpoint/2010/main" val="3332854227"/>
      </p:ext>
    </p:extLst>
  </p:cSld>
  <p:clrMapOvr>
    <a:masterClrMapping/>
  </p:clrMapOvr>
</p:sld>
</file>

<file path=ppt/slides/slide5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F051D3-F862-5B06-C662-8E1EC87F45C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72D78AE-E729-FFA0-C34A-1195ED0A7BCE}"/>
              </a:ext>
            </a:extLst>
          </p:cNvPr>
          <p:cNvSpPr>
            <a:spLocks noGrp="1"/>
          </p:cNvSpPr>
          <p:nvPr>
            <p:ph type="title"/>
          </p:nvPr>
        </p:nvSpPr>
        <p:spPr>
          <a:xfrm>
            <a:off x="1015035" y="2103437"/>
            <a:ext cx="10746971" cy="1325563"/>
          </a:xfrm>
        </p:spPr>
        <p:txBody>
          <a:bodyPr>
            <a:noAutofit/>
          </a:bodyPr>
          <a:lstStyle/>
          <a:p>
            <a:r>
              <a:rPr lang="en-US" sz="5000" b="1" dirty="0"/>
              <a:t>A: Where do you want to visit next?</a:t>
            </a:r>
            <a:br>
              <a:rPr lang="en-US" sz="5000" b="1" dirty="0"/>
            </a:br>
            <a:r>
              <a:rPr lang="en-US" sz="5000" b="1" dirty="0"/>
              <a:t/>
            </a:r>
            <a:br>
              <a:rPr lang="en-US" sz="5000" b="1" dirty="0"/>
            </a:br>
            <a:r>
              <a:rPr lang="en-US" sz="5000" b="1" dirty="0">
                <a:solidFill>
                  <a:srgbClr val="FF0000"/>
                </a:solidFill>
              </a:rPr>
              <a:t>B: I’d love to visit </a:t>
            </a:r>
            <a:r>
              <a:rPr lang="en-US" sz="5000" b="1" u="sng" dirty="0">
                <a:solidFill>
                  <a:srgbClr val="FF0000"/>
                </a:solidFill>
              </a:rPr>
              <a:t>New England</a:t>
            </a:r>
            <a:r>
              <a:rPr lang="en-US" sz="5000" b="1" dirty="0">
                <a:solidFill>
                  <a:srgbClr val="FF0000"/>
                </a:solidFill>
              </a:rPr>
              <a:t>.</a:t>
            </a:r>
          </a:p>
        </p:txBody>
      </p:sp>
      <p:pic>
        <p:nvPicPr>
          <p:cNvPr id="4" name="Picture 3">
            <a:extLst>
              <a:ext uri="{FF2B5EF4-FFF2-40B4-BE49-F238E27FC236}">
                <a16:creationId xmlns:a16="http://schemas.microsoft.com/office/drawing/2014/main" id="{9C1851AE-5049-67F2-2B92-B319E589FD8C}"/>
              </a:ext>
            </a:extLst>
          </p:cNvPr>
          <p:cNvPicPr>
            <a:picLocks noChangeAspect="1"/>
          </p:cNvPicPr>
          <p:nvPr/>
        </p:nvPicPr>
        <p:blipFill>
          <a:blip r:embed="rId2"/>
          <a:stretch>
            <a:fillRect/>
          </a:stretch>
        </p:blipFill>
        <p:spPr>
          <a:xfrm>
            <a:off x="637835" y="5695663"/>
            <a:ext cx="4901609" cy="749873"/>
          </a:xfrm>
          <a:prstGeom prst="rect">
            <a:avLst/>
          </a:prstGeom>
        </p:spPr>
      </p:pic>
    </p:spTree>
    <p:extLst>
      <p:ext uri="{BB962C8B-B14F-4D97-AF65-F5344CB8AC3E}">
        <p14:creationId xmlns:p14="http://schemas.microsoft.com/office/powerpoint/2010/main" val="1177349707"/>
      </p:ext>
    </p:extLst>
  </p:cSld>
  <p:clrMapOvr>
    <a:masterClrMapping/>
  </p:clrMapOvr>
</p:sld>
</file>

<file path=ppt/slides/slide5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7AC335-7695-FDB7-2C67-FF88198268B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686F3B4-B4BA-E5B3-23A1-3C12C246228E}"/>
              </a:ext>
            </a:extLst>
          </p:cNvPr>
          <p:cNvSpPr>
            <a:spLocks noGrp="1"/>
          </p:cNvSpPr>
          <p:nvPr>
            <p:ph type="title"/>
          </p:nvPr>
        </p:nvSpPr>
        <p:spPr>
          <a:xfrm>
            <a:off x="432464" y="2507802"/>
            <a:ext cx="11648660" cy="1325563"/>
          </a:xfrm>
        </p:spPr>
        <p:txBody>
          <a:bodyPr>
            <a:normAutofit fontScale="90000"/>
          </a:bodyPr>
          <a:lstStyle/>
          <a:p>
            <a:br>
              <a:rPr lang="en-US" sz="3800" b="1" dirty="0"/>
            </a:br>
            <a:r>
              <a:rPr lang="en-US" sz="3800" b="1" dirty="0"/>
              <a:t>A: My cousin and I have set a goal to visit each region in the U.S. We are hoping to travel across the continent, from the Atlantic Ocean to the Pacific Ocean. </a:t>
            </a:r>
            <a:br>
              <a:rPr lang="en-US" sz="3800" b="1" dirty="0"/>
            </a:br>
            <a:r>
              <a:rPr lang="en-US" sz="3800" b="1" dirty="0">
                <a:solidFill>
                  <a:srgbClr val="FF0000"/>
                </a:solidFill>
              </a:rPr>
              <a:t>B: Oh, that’s cool! Which region do you plan to visit first?</a:t>
            </a:r>
            <a:br>
              <a:rPr lang="en-US" sz="3800" b="1" dirty="0">
                <a:solidFill>
                  <a:srgbClr val="FF0000"/>
                </a:solidFill>
              </a:rPr>
            </a:br>
            <a:r>
              <a:rPr lang="en-US" sz="3800" b="1" dirty="0"/>
              <a:t>A: Well, I really want to visit New England in the fall. I’ve heard the leaves are beautiful there. Do you have any suggestions? </a:t>
            </a:r>
            <a:br>
              <a:rPr lang="en-US" sz="3800" b="1" dirty="0"/>
            </a:br>
            <a:r>
              <a:rPr lang="en-US" sz="3800" b="1" dirty="0">
                <a:solidFill>
                  <a:srgbClr val="FF0000"/>
                </a:solidFill>
              </a:rPr>
              <a:t>B: Two of the Great Lakes are on the border of New England and Canada. You could visit one of them.</a:t>
            </a:r>
            <a:br>
              <a:rPr lang="en-US" sz="3800" b="1" dirty="0">
                <a:solidFill>
                  <a:srgbClr val="FF0000"/>
                </a:solidFill>
              </a:rPr>
            </a:br>
            <a:r>
              <a:rPr lang="en-US" sz="3800" b="1" dirty="0"/>
              <a:t>A: That’s a good idea. What other places do you recommend?</a:t>
            </a:r>
            <a:br>
              <a:rPr lang="en-US" sz="3800" b="1" dirty="0"/>
            </a:br>
            <a:r>
              <a:rPr lang="en-US" sz="3800" b="1" dirty="0">
                <a:solidFill>
                  <a:srgbClr val="FF0000"/>
                </a:solidFill>
              </a:rPr>
              <a:t>B: If you drive across the country, you’ll have to cross the Mississippi River, so you could take some time to stop there. I also enjoyed seeing the farmland in the Midwest when I drove through it once.</a:t>
            </a:r>
          </a:p>
        </p:txBody>
      </p:sp>
      <p:sp>
        <p:nvSpPr>
          <p:cNvPr id="6" name="TextBox 5">
            <a:extLst>
              <a:ext uri="{FF2B5EF4-FFF2-40B4-BE49-F238E27FC236}">
                <a16:creationId xmlns:a16="http://schemas.microsoft.com/office/drawing/2014/main" id="{D8ECEC58-D134-CE76-3F86-D5D4C44B5FDA}"/>
              </a:ext>
            </a:extLst>
          </p:cNvPr>
          <p:cNvSpPr txBox="1"/>
          <p:nvPr/>
        </p:nvSpPr>
        <p:spPr>
          <a:xfrm>
            <a:off x="8960016" y="6111902"/>
            <a:ext cx="2611120" cy="523220"/>
          </a:xfrm>
          <a:prstGeom prst="rect">
            <a:avLst/>
          </a:prstGeom>
          <a:noFill/>
        </p:spPr>
        <p:txBody>
          <a:bodyPr wrap="square" rtlCol="0">
            <a:spAutoFit/>
          </a:bodyPr>
          <a:lstStyle/>
          <a:p>
            <a:r>
              <a:rPr lang="en-US" sz="2800" dirty="0"/>
              <a:t>Dialogue, Part 1</a:t>
            </a:r>
          </a:p>
        </p:txBody>
      </p:sp>
    </p:spTree>
    <p:extLst>
      <p:ext uri="{BB962C8B-B14F-4D97-AF65-F5344CB8AC3E}">
        <p14:creationId xmlns:p14="http://schemas.microsoft.com/office/powerpoint/2010/main" val="4193867633"/>
      </p:ext>
    </p:extLst>
  </p:cSld>
  <p:clrMapOvr>
    <a:masterClrMapping/>
  </p:clrMapOvr>
</p:sld>
</file>

<file path=ppt/slides/slide5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2EF89A-B32D-A776-CBB9-DCE6CF88972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056130F-3E6F-AD66-32BA-0C3983CF3939}"/>
              </a:ext>
            </a:extLst>
          </p:cNvPr>
          <p:cNvSpPr>
            <a:spLocks noGrp="1"/>
          </p:cNvSpPr>
          <p:nvPr>
            <p:ph type="title"/>
          </p:nvPr>
        </p:nvSpPr>
        <p:spPr>
          <a:xfrm>
            <a:off x="704021" y="2279201"/>
            <a:ext cx="10982739" cy="1325563"/>
          </a:xfrm>
        </p:spPr>
        <p:txBody>
          <a:bodyPr>
            <a:normAutofit fontScale="90000"/>
          </a:bodyPr>
          <a:lstStyle/>
          <a:p>
            <a:br>
              <a:rPr lang="en-US" sz="3800" b="1" dirty="0"/>
            </a:br>
            <a:r>
              <a:rPr lang="en-US" sz="3800" b="1" dirty="0"/>
              <a:t>A:  Oh, I’m not interested in farmland. I grew up on a farm, so that’s just boring to me. I think urban and suburban areas are more interesting.</a:t>
            </a:r>
            <a:br>
              <a:rPr lang="en-US" sz="3800" b="1" dirty="0"/>
            </a:br>
            <a:r>
              <a:rPr lang="en-US" sz="3800" b="1" dirty="0">
                <a:solidFill>
                  <a:srgbClr val="FF0000"/>
                </a:solidFill>
              </a:rPr>
              <a:t>B: Well, you know what they say. The grass is always greener on the other side. I’m from a city, so I think rural areas are beautiful and peaceful.</a:t>
            </a:r>
            <a:br>
              <a:rPr lang="en-US" sz="3800" b="1" dirty="0">
                <a:solidFill>
                  <a:srgbClr val="FF0000"/>
                </a:solidFill>
              </a:rPr>
            </a:br>
            <a:r>
              <a:rPr lang="en-US" sz="3800" b="1" dirty="0"/>
              <a:t>A: That’s true; things that are different from what we are used to are often more interesting to us! So, if you were going to relocate somewhere, where would you go?</a:t>
            </a:r>
            <a:br>
              <a:rPr lang="en-US" sz="3800" b="1" dirty="0"/>
            </a:br>
            <a:r>
              <a:rPr lang="en-US" sz="3800" b="1" dirty="0">
                <a:solidFill>
                  <a:srgbClr val="FF0000"/>
                </a:solidFill>
              </a:rPr>
              <a:t>B: I haven’t been there yet, but every time I see pictures of the Rocky Mountains, I’m amazed. I’d love to live in the West and see them every day!</a:t>
            </a:r>
          </a:p>
        </p:txBody>
      </p:sp>
      <p:sp>
        <p:nvSpPr>
          <p:cNvPr id="6" name="TextBox 5">
            <a:extLst>
              <a:ext uri="{FF2B5EF4-FFF2-40B4-BE49-F238E27FC236}">
                <a16:creationId xmlns:a16="http://schemas.microsoft.com/office/drawing/2014/main" id="{C16893A2-BD32-0624-41F6-C13D384A5D80}"/>
              </a:ext>
            </a:extLst>
          </p:cNvPr>
          <p:cNvSpPr txBox="1"/>
          <p:nvPr/>
        </p:nvSpPr>
        <p:spPr>
          <a:xfrm>
            <a:off x="1108102" y="6052267"/>
            <a:ext cx="2611120" cy="523220"/>
          </a:xfrm>
          <a:prstGeom prst="rect">
            <a:avLst/>
          </a:prstGeom>
          <a:noFill/>
        </p:spPr>
        <p:txBody>
          <a:bodyPr wrap="square" rtlCol="0">
            <a:spAutoFit/>
          </a:bodyPr>
          <a:lstStyle/>
          <a:p>
            <a:r>
              <a:rPr lang="en-US" sz="2800" dirty="0"/>
              <a:t>Dialogue, Part 2</a:t>
            </a:r>
          </a:p>
        </p:txBody>
      </p:sp>
    </p:spTree>
    <p:extLst>
      <p:ext uri="{BB962C8B-B14F-4D97-AF65-F5344CB8AC3E}">
        <p14:creationId xmlns:p14="http://schemas.microsoft.com/office/powerpoint/2010/main" val="3948832037"/>
      </p:ext>
    </p:extLst>
  </p:cSld>
  <p:clrMapOvr>
    <a:masterClrMapping/>
  </p:clrMapOvr>
</p:sld>
</file>

<file path=ppt/slides/slide5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070E3D-8A31-8049-3AA9-F005E663FD28}"/>
              </a:ext>
            </a:extLst>
          </p:cNvPr>
          <p:cNvSpPr>
            <a:spLocks noGrp="1"/>
          </p:cNvSpPr>
          <p:nvPr>
            <p:ph type="title"/>
          </p:nvPr>
        </p:nvSpPr>
        <p:spPr/>
        <p:txBody>
          <a:bodyPr>
            <a:normAutofit/>
          </a:bodyPr>
          <a:lstStyle/>
          <a:p>
            <a:pPr algn="ctr"/>
            <a:r>
              <a:rPr lang="en-US" sz="5000" b="1" dirty="0"/>
              <a:t>Lesson 32: The Scenery Is Beautiful!</a:t>
            </a:r>
          </a:p>
        </p:txBody>
      </p:sp>
      <p:pic>
        <p:nvPicPr>
          <p:cNvPr id="5" name="Content Placeholder 4" descr="A book on a table&#10;&#10;AI-generated content may be incorrect.">
            <a:extLst>
              <a:ext uri="{FF2B5EF4-FFF2-40B4-BE49-F238E27FC236}">
                <a16:creationId xmlns:a16="http://schemas.microsoft.com/office/drawing/2014/main" id="{9EF5BD2D-5DAB-E0F2-D0A0-75FFEE289CFD}"/>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1046600" y="1828800"/>
            <a:ext cx="10098799" cy="4455353"/>
          </a:xfrm>
        </p:spPr>
      </p:pic>
    </p:spTree>
    <p:extLst>
      <p:ext uri="{BB962C8B-B14F-4D97-AF65-F5344CB8AC3E}">
        <p14:creationId xmlns:p14="http://schemas.microsoft.com/office/powerpoint/2010/main" val="3657623594"/>
      </p:ext>
    </p:extLst>
  </p:cSld>
  <p:clrMapOvr>
    <a:masterClrMapping/>
  </p:clrMapOvr>
</p:sld>
</file>

<file path=ppt/slides/slide5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0BD03-438B-9E74-8818-5C923A106E4F}"/>
              </a:ext>
            </a:extLst>
          </p:cNvPr>
          <p:cNvSpPr>
            <a:spLocks noGrp="1"/>
          </p:cNvSpPr>
          <p:nvPr>
            <p:ph type="title"/>
          </p:nvPr>
        </p:nvSpPr>
        <p:spPr/>
        <p:txBody>
          <a:bodyPr>
            <a:normAutofit/>
          </a:bodyPr>
          <a:lstStyle/>
          <a:p>
            <a:pPr algn="ctr"/>
            <a:r>
              <a:rPr lang="en-US" sz="7900" b="1" dirty="0"/>
              <a:t>capital</a:t>
            </a:r>
          </a:p>
        </p:txBody>
      </p:sp>
      <p:pic>
        <p:nvPicPr>
          <p:cNvPr id="5" name="Content Placeholder 4" descr="A map of the state of virginia&#10;&#10;AI-generated content may be incorrect.">
            <a:extLst>
              <a:ext uri="{FF2B5EF4-FFF2-40B4-BE49-F238E27FC236}">
                <a16:creationId xmlns:a16="http://schemas.microsoft.com/office/drawing/2014/main" id="{7A723586-4896-C4F8-7DA8-B0AECE9669A2}"/>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2376764" y="1551539"/>
            <a:ext cx="7184087" cy="4650477"/>
          </a:xfrm>
        </p:spPr>
      </p:pic>
    </p:spTree>
    <p:extLst>
      <p:ext uri="{BB962C8B-B14F-4D97-AF65-F5344CB8AC3E}">
        <p14:creationId xmlns:p14="http://schemas.microsoft.com/office/powerpoint/2010/main" val="2891602714"/>
      </p:ext>
    </p:extLst>
  </p:cSld>
  <p:clrMapOvr>
    <a:masterClrMapping/>
  </p:clrMapOvr>
</p:sld>
</file>

<file path=ppt/slides/slide5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2B0AD9-36DD-B397-9AF1-5840070506AD}"/>
              </a:ext>
            </a:extLst>
          </p:cNvPr>
          <p:cNvSpPr>
            <a:spLocks noGrp="1"/>
          </p:cNvSpPr>
          <p:nvPr>
            <p:ph type="title"/>
          </p:nvPr>
        </p:nvSpPr>
        <p:spPr/>
        <p:txBody>
          <a:bodyPr>
            <a:normAutofit/>
          </a:bodyPr>
          <a:lstStyle/>
          <a:p>
            <a:pPr algn="ctr"/>
            <a:r>
              <a:rPr lang="en-US" sz="7900" b="1" dirty="0"/>
              <a:t>scenery</a:t>
            </a:r>
          </a:p>
        </p:txBody>
      </p:sp>
      <p:pic>
        <p:nvPicPr>
          <p:cNvPr id="4" name="Content Placeholder 3">
            <a:extLst>
              <a:ext uri="{FF2B5EF4-FFF2-40B4-BE49-F238E27FC236}">
                <a16:creationId xmlns:a16="http://schemas.microsoft.com/office/drawing/2014/main" id="{555187F4-1BB0-2FEB-A46C-5E5C9EE0088B}"/>
              </a:ext>
            </a:extLst>
          </p:cNvPr>
          <p:cNvPicPr>
            <a:picLocks noGrp="1" noChangeAspect="1"/>
          </p:cNvPicPr>
          <p:nvPr>
            <p:ph idx="1"/>
          </p:nvPr>
        </p:nvPicPr>
        <p:blipFill>
          <a:blip r:embed="rId2"/>
          <a:stretch>
            <a:fillRect/>
          </a:stretch>
        </p:blipFill>
        <p:spPr>
          <a:xfrm>
            <a:off x="2214769" y="1576856"/>
            <a:ext cx="7539069" cy="4816627"/>
          </a:xfrm>
          <a:prstGeom prst="rect">
            <a:avLst/>
          </a:prstGeom>
        </p:spPr>
      </p:pic>
    </p:spTree>
    <p:extLst>
      <p:ext uri="{BB962C8B-B14F-4D97-AF65-F5344CB8AC3E}">
        <p14:creationId xmlns:p14="http://schemas.microsoft.com/office/powerpoint/2010/main" val="626199283"/>
      </p:ext>
    </p:extLst>
  </p:cSld>
  <p:clrMapOvr>
    <a:masterClrMapping/>
  </p:clrMapOvr>
</p:sld>
</file>

<file path=ppt/slides/slide5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811519-A020-E3C7-7296-5A4553D497EA}"/>
              </a:ext>
            </a:extLst>
          </p:cNvPr>
          <p:cNvSpPr>
            <a:spLocks noGrp="1"/>
          </p:cNvSpPr>
          <p:nvPr>
            <p:ph type="title"/>
          </p:nvPr>
        </p:nvSpPr>
        <p:spPr/>
        <p:txBody>
          <a:bodyPr>
            <a:normAutofit/>
          </a:bodyPr>
          <a:lstStyle/>
          <a:p>
            <a:pPr algn="ctr"/>
            <a:r>
              <a:rPr lang="en-US" sz="7900" b="1" dirty="0"/>
              <a:t>Golden Gate Bridge</a:t>
            </a:r>
          </a:p>
        </p:txBody>
      </p:sp>
      <p:pic>
        <p:nvPicPr>
          <p:cNvPr id="4" name="Content Placeholder 3">
            <a:extLst>
              <a:ext uri="{FF2B5EF4-FFF2-40B4-BE49-F238E27FC236}">
                <a16:creationId xmlns:a16="http://schemas.microsoft.com/office/drawing/2014/main" id="{FA73CAA2-426C-ED6C-B023-08AF67B0D4AD}"/>
              </a:ext>
            </a:extLst>
          </p:cNvPr>
          <p:cNvPicPr>
            <a:picLocks noGrp="1" noChangeAspect="1"/>
          </p:cNvPicPr>
          <p:nvPr>
            <p:ph idx="1"/>
          </p:nvPr>
        </p:nvPicPr>
        <p:blipFill>
          <a:blip r:embed="rId2"/>
          <a:stretch>
            <a:fillRect/>
          </a:stretch>
        </p:blipFill>
        <p:spPr>
          <a:xfrm>
            <a:off x="2684070" y="1690688"/>
            <a:ext cx="6505194" cy="4678735"/>
          </a:xfrm>
          <a:prstGeom prst="rect">
            <a:avLst/>
          </a:prstGeom>
        </p:spPr>
      </p:pic>
    </p:spTree>
    <p:extLst>
      <p:ext uri="{BB962C8B-B14F-4D97-AF65-F5344CB8AC3E}">
        <p14:creationId xmlns:p14="http://schemas.microsoft.com/office/powerpoint/2010/main" val="1011784474"/>
      </p:ext>
    </p:extLst>
  </p:cSld>
  <p:clrMapOvr>
    <a:masterClrMapping/>
  </p:clrMapOvr>
</p:sld>
</file>

<file path=ppt/slides/slide5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3F9B44-BE68-C458-C362-83C8D451D30D}"/>
              </a:ext>
            </a:extLst>
          </p:cNvPr>
          <p:cNvSpPr>
            <a:spLocks noGrp="1"/>
          </p:cNvSpPr>
          <p:nvPr>
            <p:ph type="title"/>
          </p:nvPr>
        </p:nvSpPr>
        <p:spPr/>
        <p:txBody>
          <a:bodyPr>
            <a:normAutofit/>
          </a:bodyPr>
          <a:lstStyle/>
          <a:p>
            <a:pPr algn="ctr"/>
            <a:r>
              <a:rPr lang="en-US" sz="7900" b="1" dirty="0"/>
              <a:t>Grand Canyon</a:t>
            </a:r>
          </a:p>
        </p:txBody>
      </p:sp>
      <p:pic>
        <p:nvPicPr>
          <p:cNvPr id="4" name="Content Placeholder 3">
            <a:extLst>
              <a:ext uri="{FF2B5EF4-FFF2-40B4-BE49-F238E27FC236}">
                <a16:creationId xmlns:a16="http://schemas.microsoft.com/office/drawing/2014/main" id="{C06C8A03-7628-FD69-94BB-24549536DD2F}"/>
              </a:ext>
            </a:extLst>
          </p:cNvPr>
          <p:cNvPicPr>
            <a:picLocks noGrp="1" noChangeAspect="1"/>
          </p:cNvPicPr>
          <p:nvPr>
            <p:ph idx="1"/>
          </p:nvPr>
        </p:nvPicPr>
        <p:blipFill>
          <a:blip r:embed="rId2"/>
          <a:stretch>
            <a:fillRect/>
          </a:stretch>
        </p:blipFill>
        <p:spPr>
          <a:xfrm>
            <a:off x="1501048" y="1452757"/>
            <a:ext cx="8877975" cy="5119631"/>
          </a:xfrm>
          <a:prstGeom prst="rect">
            <a:avLst/>
          </a:prstGeom>
        </p:spPr>
      </p:pic>
    </p:spTree>
    <p:extLst>
      <p:ext uri="{BB962C8B-B14F-4D97-AF65-F5344CB8AC3E}">
        <p14:creationId xmlns:p14="http://schemas.microsoft.com/office/powerpoint/2010/main" val="3979961376"/>
      </p:ext>
    </p:extLst>
  </p:cSld>
  <p:clrMapOvr>
    <a:masterClrMapping/>
  </p:clrMapOvr>
</p:sld>
</file>

<file path=ppt/slides/slide5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87D371-C234-34C1-2AB0-C409B9026F42}"/>
              </a:ext>
            </a:extLst>
          </p:cNvPr>
          <p:cNvSpPr>
            <a:spLocks noGrp="1"/>
          </p:cNvSpPr>
          <p:nvPr>
            <p:ph type="title"/>
          </p:nvPr>
        </p:nvSpPr>
        <p:spPr/>
        <p:txBody>
          <a:bodyPr>
            <a:normAutofit/>
          </a:bodyPr>
          <a:lstStyle/>
          <a:p>
            <a:pPr algn="ctr"/>
            <a:r>
              <a:rPr lang="en-US" sz="7900" b="1" dirty="0"/>
              <a:t>Mount Rushmore</a:t>
            </a:r>
          </a:p>
        </p:txBody>
      </p:sp>
      <p:pic>
        <p:nvPicPr>
          <p:cNvPr id="4" name="Content Placeholder 3">
            <a:extLst>
              <a:ext uri="{FF2B5EF4-FFF2-40B4-BE49-F238E27FC236}">
                <a16:creationId xmlns:a16="http://schemas.microsoft.com/office/drawing/2014/main" id="{D98C2DA2-3282-C5E2-5637-2089038C4C71}"/>
              </a:ext>
            </a:extLst>
          </p:cNvPr>
          <p:cNvPicPr>
            <a:picLocks noGrp="1" noChangeAspect="1"/>
          </p:cNvPicPr>
          <p:nvPr>
            <p:ph idx="1"/>
          </p:nvPr>
        </p:nvPicPr>
        <p:blipFill>
          <a:blip r:embed="rId2"/>
          <a:stretch>
            <a:fillRect/>
          </a:stretch>
        </p:blipFill>
        <p:spPr>
          <a:xfrm>
            <a:off x="2256183" y="1571418"/>
            <a:ext cx="7527473" cy="5026679"/>
          </a:xfrm>
          <a:prstGeom prst="rect">
            <a:avLst/>
          </a:prstGeom>
        </p:spPr>
      </p:pic>
    </p:spTree>
    <p:extLst>
      <p:ext uri="{BB962C8B-B14F-4D97-AF65-F5344CB8AC3E}">
        <p14:creationId xmlns:p14="http://schemas.microsoft.com/office/powerpoint/2010/main" val="3113819416"/>
      </p:ext>
    </p:extLst>
  </p:cSld>
  <p:clrMapOvr>
    <a:masterClrMapping/>
  </p:clrMapOvr>
</p:sld>
</file>

<file path=ppt/slides/slide5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76DDF1-5B69-D625-15A6-5430B4AD3973}"/>
              </a:ext>
            </a:extLst>
          </p:cNvPr>
          <p:cNvSpPr>
            <a:spLocks noGrp="1"/>
          </p:cNvSpPr>
          <p:nvPr>
            <p:ph type="title"/>
          </p:nvPr>
        </p:nvSpPr>
        <p:spPr/>
        <p:txBody>
          <a:bodyPr>
            <a:normAutofit/>
          </a:bodyPr>
          <a:lstStyle/>
          <a:p>
            <a:pPr algn="ctr"/>
            <a:r>
              <a:rPr lang="en-US" sz="7900" b="1" dirty="0"/>
              <a:t>National Park Service</a:t>
            </a:r>
          </a:p>
        </p:txBody>
      </p:sp>
      <p:pic>
        <p:nvPicPr>
          <p:cNvPr id="4" name="Content Placeholder 3">
            <a:extLst>
              <a:ext uri="{FF2B5EF4-FFF2-40B4-BE49-F238E27FC236}">
                <a16:creationId xmlns:a16="http://schemas.microsoft.com/office/drawing/2014/main" id="{B52DE526-C4B8-37D5-9C92-2B12E3BD80B0}"/>
              </a:ext>
            </a:extLst>
          </p:cNvPr>
          <p:cNvPicPr>
            <a:picLocks noGrp="1" noChangeAspect="1"/>
          </p:cNvPicPr>
          <p:nvPr>
            <p:ph idx="1"/>
          </p:nvPr>
        </p:nvPicPr>
        <p:blipFill>
          <a:blip r:embed="rId2"/>
          <a:stretch>
            <a:fillRect/>
          </a:stretch>
        </p:blipFill>
        <p:spPr>
          <a:xfrm>
            <a:off x="2474842" y="1690688"/>
            <a:ext cx="6821795" cy="4995069"/>
          </a:xfrm>
          <a:prstGeom prst="rect">
            <a:avLst/>
          </a:prstGeom>
        </p:spPr>
      </p:pic>
    </p:spTree>
    <p:extLst>
      <p:ext uri="{BB962C8B-B14F-4D97-AF65-F5344CB8AC3E}">
        <p14:creationId xmlns:p14="http://schemas.microsoft.com/office/powerpoint/2010/main" val="3818115622"/>
      </p:ext>
    </p:extLst>
  </p:cSld>
  <p:clrMapOvr>
    <a:masterClrMapping/>
  </p:clrMapOvr>
</p:sld>
</file>

<file path=ppt/slides/slide5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540C91-DFD7-5D50-4625-B649D37FE4EF}"/>
              </a:ext>
            </a:extLst>
          </p:cNvPr>
          <p:cNvSpPr>
            <a:spLocks noGrp="1"/>
          </p:cNvSpPr>
          <p:nvPr>
            <p:ph type="title"/>
          </p:nvPr>
        </p:nvSpPr>
        <p:spPr/>
        <p:txBody>
          <a:bodyPr>
            <a:normAutofit/>
          </a:bodyPr>
          <a:lstStyle/>
          <a:p>
            <a:pPr algn="ctr"/>
            <a:r>
              <a:rPr lang="en-US" sz="7900" b="1" dirty="0"/>
              <a:t>Niagara Falls</a:t>
            </a:r>
          </a:p>
        </p:txBody>
      </p:sp>
      <p:pic>
        <p:nvPicPr>
          <p:cNvPr id="4" name="Content Placeholder 3">
            <a:extLst>
              <a:ext uri="{FF2B5EF4-FFF2-40B4-BE49-F238E27FC236}">
                <a16:creationId xmlns:a16="http://schemas.microsoft.com/office/drawing/2014/main" id="{B6E94AB4-D567-E481-0206-C8952C906D01}"/>
              </a:ext>
            </a:extLst>
          </p:cNvPr>
          <p:cNvPicPr>
            <a:picLocks noGrp="1" noChangeAspect="1"/>
          </p:cNvPicPr>
          <p:nvPr>
            <p:ph idx="1"/>
          </p:nvPr>
        </p:nvPicPr>
        <p:blipFill>
          <a:blip r:embed="rId2"/>
          <a:stretch>
            <a:fillRect/>
          </a:stretch>
        </p:blipFill>
        <p:spPr>
          <a:xfrm>
            <a:off x="2456600" y="1690688"/>
            <a:ext cx="7104843" cy="4893119"/>
          </a:xfrm>
          <a:prstGeom prst="rect">
            <a:avLst/>
          </a:prstGeom>
        </p:spPr>
      </p:pic>
    </p:spTree>
    <p:extLst>
      <p:ext uri="{BB962C8B-B14F-4D97-AF65-F5344CB8AC3E}">
        <p14:creationId xmlns:p14="http://schemas.microsoft.com/office/powerpoint/2010/main" val="2030172920"/>
      </p:ext>
    </p:extLst>
  </p:cSld>
  <p:clrMapOvr>
    <a:masterClrMapping/>
  </p:clrMapOvr>
</p:sld>
</file>

<file path=ppt/slides/slide5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3BF7AE-0FEE-D547-9FF8-1DFB77F79BAF}"/>
              </a:ext>
            </a:extLst>
          </p:cNvPr>
          <p:cNvSpPr>
            <a:spLocks noGrp="1"/>
          </p:cNvSpPr>
          <p:nvPr>
            <p:ph type="title"/>
          </p:nvPr>
        </p:nvSpPr>
        <p:spPr>
          <a:xfrm>
            <a:off x="4038599" y="2103437"/>
            <a:ext cx="7490792" cy="1325563"/>
          </a:xfrm>
        </p:spPr>
        <p:txBody>
          <a:bodyPr>
            <a:noAutofit/>
          </a:bodyPr>
          <a:lstStyle/>
          <a:p>
            <a:r>
              <a:rPr lang="en-US" sz="7900" b="1" dirty="0"/>
              <a:t>Statue of Liberty</a:t>
            </a:r>
          </a:p>
        </p:txBody>
      </p:sp>
      <p:pic>
        <p:nvPicPr>
          <p:cNvPr id="4" name="Content Placeholder 3">
            <a:extLst>
              <a:ext uri="{FF2B5EF4-FFF2-40B4-BE49-F238E27FC236}">
                <a16:creationId xmlns:a16="http://schemas.microsoft.com/office/drawing/2014/main" id="{32E9CD63-8E6B-BEFC-74EC-1ACDA9FFD54A}"/>
              </a:ext>
            </a:extLst>
          </p:cNvPr>
          <p:cNvPicPr>
            <a:picLocks noGrp="1" noChangeAspect="1"/>
          </p:cNvPicPr>
          <p:nvPr>
            <p:ph idx="1"/>
          </p:nvPr>
        </p:nvPicPr>
        <p:blipFill>
          <a:blip r:embed="rId2"/>
          <a:stretch>
            <a:fillRect/>
          </a:stretch>
        </p:blipFill>
        <p:spPr>
          <a:xfrm>
            <a:off x="318052" y="175505"/>
            <a:ext cx="3091070" cy="6682495"/>
          </a:xfrm>
          <a:prstGeom prst="rect">
            <a:avLst/>
          </a:prstGeom>
        </p:spPr>
      </p:pic>
    </p:spTree>
    <p:extLst>
      <p:ext uri="{BB962C8B-B14F-4D97-AF65-F5344CB8AC3E}">
        <p14:creationId xmlns:p14="http://schemas.microsoft.com/office/powerpoint/2010/main" val="4255278208"/>
      </p:ext>
    </p:extLst>
  </p:cSld>
  <p:clrMapOvr>
    <a:masterClrMapping/>
  </p:clrMapOvr>
</p:sld>
</file>

<file path=ppt/slides/slide5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99F45-78FB-75AB-EFDE-433DA80A8247}"/>
              </a:ext>
            </a:extLst>
          </p:cNvPr>
          <p:cNvSpPr>
            <a:spLocks noGrp="1"/>
          </p:cNvSpPr>
          <p:nvPr>
            <p:ph type="title"/>
          </p:nvPr>
        </p:nvSpPr>
        <p:spPr>
          <a:xfrm>
            <a:off x="619539" y="267254"/>
            <a:ext cx="10515600" cy="1325563"/>
          </a:xfrm>
        </p:spPr>
        <p:txBody>
          <a:bodyPr>
            <a:normAutofit/>
          </a:bodyPr>
          <a:lstStyle/>
          <a:p>
            <a:pPr algn="ctr"/>
            <a:r>
              <a:rPr lang="en-US" sz="7900" b="1" dirty="0"/>
              <a:t>The Everglades</a:t>
            </a:r>
          </a:p>
        </p:txBody>
      </p:sp>
      <p:pic>
        <p:nvPicPr>
          <p:cNvPr id="4" name="Content Placeholder 3">
            <a:extLst>
              <a:ext uri="{FF2B5EF4-FFF2-40B4-BE49-F238E27FC236}">
                <a16:creationId xmlns:a16="http://schemas.microsoft.com/office/drawing/2014/main" id="{B0BB4E18-9FFF-3B14-BC43-969280E03EFF}"/>
              </a:ext>
            </a:extLst>
          </p:cNvPr>
          <p:cNvPicPr>
            <a:picLocks noGrp="1" noChangeAspect="1"/>
          </p:cNvPicPr>
          <p:nvPr>
            <p:ph idx="1"/>
          </p:nvPr>
        </p:nvPicPr>
        <p:blipFill>
          <a:blip r:embed="rId2"/>
          <a:stretch>
            <a:fillRect/>
          </a:stretch>
        </p:blipFill>
        <p:spPr>
          <a:xfrm>
            <a:off x="2674620" y="1771721"/>
            <a:ext cx="6842760" cy="4569443"/>
          </a:xfrm>
          <a:prstGeom prst="rect">
            <a:avLst/>
          </a:prstGeom>
        </p:spPr>
      </p:pic>
    </p:spTree>
    <p:extLst>
      <p:ext uri="{BB962C8B-B14F-4D97-AF65-F5344CB8AC3E}">
        <p14:creationId xmlns:p14="http://schemas.microsoft.com/office/powerpoint/2010/main" val="3331291277"/>
      </p:ext>
    </p:extLst>
  </p:cSld>
  <p:clrMapOvr>
    <a:masterClrMapping/>
  </p:clrMapOvr>
</p:sld>
</file>

<file path=ppt/slides/slide5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EEBA8F-FA0D-57C3-D83E-4AF53E4B4E83}"/>
              </a:ext>
            </a:extLst>
          </p:cNvPr>
          <p:cNvSpPr>
            <a:spLocks noGrp="1"/>
          </p:cNvSpPr>
          <p:nvPr>
            <p:ph type="title"/>
          </p:nvPr>
        </p:nvSpPr>
        <p:spPr/>
        <p:txBody>
          <a:bodyPr>
            <a:normAutofit/>
          </a:bodyPr>
          <a:lstStyle/>
          <a:p>
            <a:pPr algn="ctr"/>
            <a:r>
              <a:rPr lang="en-US" sz="7800" b="1" dirty="0"/>
              <a:t>The White House</a:t>
            </a:r>
          </a:p>
        </p:txBody>
      </p:sp>
      <p:pic>
        <p:nvPicPr>
          <p:cNvPr id="4" name="Content Placeholder 3">
            <a:extLst>
              <a:ext uri="{FF2B5EF4-FFF2-40B4-BE49-F238E27FC236}">
                <a16:creationId xmlns:a16="http://schemas.microsoft.com/office/drawing/2014/main" id="{FD1E21BD-1DD9-EB47-E97A-A1E974349FB7}"/>
              </a:ext>
            </a:extLst>
          </p:cNvPr>
          <p:cNvPicPr>
            <a:picLocks noGrp="1" noChangeAspect="1"/>
          </p:cNvPicPr>
          <p:nvPr>
            <p:ph idx="1"/>
          </p:nvPr>
        </p:nvPicPr>
        <p:blipFill>
          <a:blip r:embed="rId2"/>
          <a:stretch>
            <a:fillRect/>
          </a:stretch>
        </p:blipFill>
        <p:spPr>
          <a:xfrm>
            <a:off x="1573695" y="1898626"/>
            <a:ext cx="9044609" cy="4594249"/>
          </a:xfrm>
          <a:prstGeom prst="rect">
            <a:avLst/>
          </a:prstGeom>
        </p:spPr>
      </p:pic>
    </p:spTree>
    <p:extLst>
      <p:ext uri="{BB962C8B-B14F-4D97-AF65-F5344CB8AC3E}">
        <p14:creationId xmlns:p14="http://schemas.microsoft.com/office/powerpoint/2010/main" val="3666682244"/>
      </p:ext>
    </p:extLst>
  </p:cSld>
  <p:clrMapOvr>
    <a:masterClrMapping/>
  </p:clrMapOvr>
</p:sld>
</file>

<file path=ppt/slides/slide5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12FE7-6CB9-5F55-3FFF-BA9550719D83}"/>
              </a:ext>
            </a:extLst>
          </p:cNvPr>
          <p:cNvSpPr>
            <a:spLocks noGrp="1"/>
          </p:cNvSpPr>
          <p:nvPr>
            <p:ph type="title"/>
          </p:nvPr>
        </p:nvSpPr>
        <p:spPr>
          <a:xfrm>
            <a:off x="1553816" y="2685335"/>
            <a:ext cx="10515600" cy="1325563"/>
          </a:xfrm>
        </p:spPr>
        <p:txBody>
          <a:bodyPr>
            <a:normAutofit fontScale="90000"/>
          </a:bodyPr>
          <a:lstStyle/>
          <a:p>
            <a:r>
              <a:rPr lang="en-US" sz="7900" b="1" dirty="0"/>
              <a:t>travel </a:t>
            </a:r>
            <a:br>
              <a:rPr lang="en-US" sz="7900" b="1" dirty="0"/>
            </a:br>
            <a:r>
              <a:rPr lang="en-US" sz="7900" b="1" dirty="0"/>
              <a:t>guide</a:t>
            </a:r>
          </a:p>
        </p:txBody>
      </p:sp>
      <p:pic>
        <p:nvPicPr>
          <p:cNvPr id="4" name="Content Placeholder 3">
            <a:extLst>
              <a:ext uri="{FF2B5EF4-FFF2-40B4-BE49-F238E27FC236}">
                <a16:creationId xmlns:a16="http://schemas.microsoft.com/office/drawing/2014/main" id="{77D86480-0AD7-4362-9B0D-81E35470915C}"/>
              </a:ext>
            </a:extLst>
          </p:cNvPr>
          <p:cNvPicPr>
            <a:picLocks noGrp="1" noChangeAspect="1"/>
          </p:cNvPicPr>
          <p:nvPr>
            <p:ph idx="1"/>
          </p:nvPr>
        </p:nvPicPr>
        <p:blipFill>
          <a:blip r:embed="rId2"/>
          <a:stretch>
            <a:fillRect/>
          </a:stretch>
        </p:blipFill>
        <p:spPr>
          <a:xfrm>
            <a:off x="5357192" y="446008"/>
            <a:ext cx="5677494" cy="5965984"/>
          </a:xfrm>
          <a:prstGeom prst="rect">
            <a:avLst/>
          </a:prstGeom>
        </p:spPr>
      </p:pic>
    </p:spTree>
    <p:extLst>
      <p:ext uri="{BB962C8B-B14F-4D97-AF65-F5344CB8AC3E}">
        <p14:creationId xmlns:p14="http://schemas.microsoft.com/office/powerpoint/2010/main" val="666346188"/>
      </p:ext>
    </p:extLst>
  </p:cSld>
  <p:clrMapOvr>
    <a:masterClrMapping/>
  </p:clrMapOvr>
</p:sld>
</file>

<file path=ppt/slides/slide5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EFD-4D03-281B-38B5-B1B873504BE8}"/>
              </a:ext>
            </a:extLst>
          </p:cNvPr>
          <p:cNvSpPr>
            <a:spLocks noGrp="1"/>
          </p:cNvSpPr>
          <p:nvPr>
            <p:ph type="title"/>
          </p:nvPr>
        </p:nvSpPr>
        <p:spPr/>
        <p:txBody>
          <a:bodyPr>
            <a:normAutofit/>
          </a:bodyPr>
          <a:lstStyle/>
          <a:p>
            <a:pPr algn="ctr"/>
            <a:r>
              <a:rPr lang="en-US" sz="7900" b="1" dirty="0"/>
              <a:t>to get on the road</a:t>
            </a:r>
          </a:p>
        </p:txBody>
      </p:sp>
      <p:pic>
        <p:nvPicPr>
          <p:cNvPr id="4" name="Content Placeholder 3">
            <a:extLst>
              <a:ext uri="{FF2B5EF4-FFF2-40B4-BE49-F238E27FC236}">
                <a16:creationId xmlns:a16="http://schemas.microsoft.com/office/drawing/2014/main" id="{53017DFB-58A7-6544-B5C7-948106C3BA86}"/>
              </a:ext>
            </a:extLst>
          </p:cNvPr>
          <p:cNvPicPr>
            <a:picLocks noGrp="1" noChangeAspect="1"/>
          </p:cNvPicPr>
          <p:nvPr>
            <p:ph idx="1"/>
          </p:nvPr>
        </p:nvPicPr>
        <p:blipFill>
          <a:blip r:embed="rId2"/>
          <a:stretch>
            <a:fillRect/>
          </a:stretch>
        </p:blipFill>
        <p:spPr>
          <a:xfrm>
            <a:off x="2675356" y="1587054"/>
            <a:ext cx="6841288" cy="5191433"/>
          </a:xfrm>
          <a:prstGeom prst="rect">
            <a:avLst/>
          </a:prstGeom>
        </p:spPr>
      </p:pic>
    </p:spTree>
    <p:extLst>
      <p:ext uri="{BB962C8B-B14F-4D97-AF65-F5344CB8AC3E}">
        <p14:creationId xmlns:p14="http://schemas.microsoft.com/office/powerpoint/2010/main" val="3137758461"/>
      </p:ext>
    </p:extLst>
  </p:cSld>
  <p:clrMapOvr>
    <a:masterClrMapping/>
  </p:clrMapOvr>
</p:sld>
</file>

<file path=ppt/slides/slide5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231B5E-F4B1-4E86-A0AF-BD77EB82288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FF18304-1753-1B1D-4D58-AB89205199D5}"/>
              </a:ext>
            </a:extLst>
          </p:cNvPr>
          <p:cNvSpPr>
            <a:spLocks noGrp="1"/>
          </p:cNvSpPr>
          <p:nvPr>
            <p:ph type="title"/>
          </p:nvPr>
        </p:nvSpPr>
        <p:spPr>
          <a:xfrm>
            <a:off x="566530" y="2103437"/>
            <a:ext cx="11344563" cy="1325563"/>
          </a:xfrm>
        </p:spPr>
        <p:txBody>
          <a:bodyPr>
            <a:noAutofit/>
          </a:bodyPr>
          <a:lstStyle/>
          <a:p>
            <a:r>
              <a:rPr lang="en-US" sz="5000" b="1" dirty="0"/>
              <a:t>A: What are you doing with your time off?</a:t>
            </a:r>
            <a:br>
              <a:rPr lang="en-US" sz="5000" b="1" dirty="0"/>
            </a:br>
            <a:br>
              <a:rPr lang="en-US" sz="5000" b="1" dirty="0"/>
            </a:br>
            <a:r>
              <a:rPr lang="en-US" sz="5000" b="1" dirty="0">
                <a:solidFill>
                  <a:srgbClr val="FF0000"/>
                </a:solidFill>
              </a:rPr>
              <a:t>B: We’re going to </a:t>
            </a:r>
            <a:r>
              <a:rPr lang="en-US" sz="5000" b="1" u="sng" dirty="0">
                <a:solidFill>
                  <a:srgbClr val="FF0000"/>
                </a:solidFill>
              </a:rPr>
              <a:t>Niagara Falls</a:t>
            </a:r>
            <a:r>
              <a:rPr lang="en-US" sz="5000" b="1" dirty="0">
                <a:solidFill>
                  <a:srgbClr val="FF0000"/>
                </a:solidFill>
              </a:rPr>
              <a:t>.</a:t>
            </a:r>
          </a:p>
        </p:txBody>
      </p:sp>
      <p:pic>
        <p:nvPicPr>
          <p:cNvPr id="4" name="Picture 3">
            <a:extLst>
              <a:ext uri="{FF2B5EF4-FFF2-40B4-BE49-F238E27FC236}">
                <a16:creationId xmlns:a16="http://schemas.microsoft.com/office/drawing/2014/main" id="{D5197F7D-A0F6-46CC-876E-D084F68BDE2A}"/>
              </a:ext>
            </a:extLst>
          </p:cNvPr>
          <p:cNvPicPr>
            <a:picLocks noChangeAspect="1"/>
          </p:cNvPicPr>
          <p:nvPr/>
        </p:nvPicPr>
        <p:blipFill>
          <a:blip r:embed="rId2"/>
          <a:stretch>
            <a:fillRect/>
          </a:stretch>
        </p:blipFill>
        <p:spPr>
          <a:xfrm>
            <a:off x="637835" y="5695663"/>
            <a:ext cx="4901609" cy="749873"/>
          </a:xfrm>
          <a:prstGeom prst="rect">
            <a:avLst/>
          </a:prstGeom>
        </p:spPr>
      </p:pic>
    </p:spTree>
    <p:extLst>
      <p:ext uri="{BB962C8B-B14F-4D97-AF65-F5344CB8AC3E}">
        <p14:creationId xmlns:p14="http://schemas.microsoft.com/office/powerpoint/2010/main" val="885889768"/>
      </p:ext>
    </p:extLst>
  </p:cSld>
  <p:clrMapOvr>
    <a:masterClrMapping/>
  </p:clrMapOvr>
</p:sld>
</file>

<file path=ppt/slides/slide5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42D202-B6C4-769B-6099-536B3A01CFC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5EE554F-895E-33C0-BA9C-38EDA49F0080}"/>
              </a:ext>
            </a:extLst>
          </p:cNvPr>
          <p:cNvSpPr>
            <a:spLocks noGrp="1"/>
          </p:cNvSpPr>
          <p:nvPr>
            <p:ph type="title"/>
          </p:nvPr>
        </p:nvSpPr>
        <p:spPr>
          <a:xfrm>
            <a:off x="336274" y="2534480"/>
            <a:ext cx="11678478" cy="1325563"/>
          </a:xfrm>
        </p:spPr>
        <p:txBody>
          <a:bodyPr>
            <a:normAutofit fontScale="90000"/>
          </a:bodyPr>
          <a:lstStyle/>
          <a:p>
            <a:br>
              <a:rPr lang="en-US" sz="3800" b="1" dirty="0"/>
            </a:br>
            <a:r>
              <a:rPr lang="en-US" sz="3600" b="1" dirty="0"/>
              <a:t>Article:</a:t>
            </a:r>
            <a:br>
              <a:rPr lang="en-US" sz="3600" b="1" dirty="0"/>
            </a:br>
            <a:r>
              <a:rPr lang="en-US" sz="3600" b="1" dirty="0"/>
              <a:t>U.S. Travel Guide</a:t>
            </a:r>
            <a:br>
              <a:rPr lang="en-US" sz="3600" b="1" dirty="0"/>
            </a:br>
            <a:r>
              <a:rPr lang="en-US" sz="3600" b="1" dirty="0"/>
              <a:t>     Whether you’re a first-time visitor to the U.S., have lived here for a while, or are a life-long resident, there are always more amazing places to see in the United States. Want </a:t>
            </a:r>
            <a:br>
              <a:rPr lang="en-US" sz="3600" b="1" dirty="0"/>
            </a:br>
            <a:r>
              <a:rPr lang="en-US" sz="3600" b="1" dirty="0"/>
              <a:t>to know where you should go? Keep reading to find out our top suggestions for places to visit across the United States, separated by region, and then get on the road and visit them! </a:t>
            </a:r>
            <a:br>
              <a:rPr lang="en-US" sz="3600" b="1" dirty="0"/>
            </a:br>
            <a:br>
              <a:rPr lang="en-US" sz="3600" b="1" dirty="0"/>
            </a:br>
            <a:r>
              <a:rPr lang="en-US" sz="3600" b="1" u="sng" dirty="0"/>
              <a:t>The Northeast</a:t>
            </a:r>
            <a:br>
              <a:rPr lang="en-US" sz="3600" b="1" dirty="0"/>
            </a:br>
            <a:r>
              <a:rPr lang="en-US" sz="3600" b="1" dirty="0"/>
              <a:t>New York City is the largest city in the United States and is known for its theater shows, food, buildings, and combination of cultures. Visitors often go to see the Statue of Liberty, as well.</a:t>
            </a:r>
            <a:br>
              <a:rPr lang="en-US" sz="3600" b="1" dirty="0"/>
            </a:br>
            <a:r>
              <a:rPr lang="en-US" sz="3600" b="1" dirty="0"/>
              <a:t/>
            </a:r>
            <a:endParaRPr lang="en-US" sz="3600" b="1" dirty="0">
              <a:solidFill>
                <a:srgbClr val="FF0000"/>
              </a:solidFill>
            </a:endParaRPr>
          </a:p>
        </p:txBody>
      </p:sp>
      <p:sp>
        <p:nvSpPr>
          <p:cNvPr id="6" name="TextBox 5">
            <a:extLst>
              <a:ext uri="{FF2B5EF4-FFF2-40B4-BE49-F238E27FC236}">
                <a16:creationId xmlns:a16="http://schemas.microsoft.com/office/drawing/2014/main" id="{9E48C034-613A-916C-B4C5-8A5D3A1477D1}"/>
              </a:ext>
            </a:extLst>
          </p:cNvPr>
          <p:cNvSpPr txBox="1"/>
          <p:nvPr/>
        </p:nvSpPr>
        <p:spPr>
          <a:xfrm>
            <a:off x="9119041" y="188180"/>
            <a:ext cx="2611120" cy="523220"/>
          </a:xfrm>
          <a:prstGeom prst="rect">
            <a:avLst/>
          </a:prstGeom>
          <a:noFill/>
        </p:spPr>
        <p:txBody>
          <a:bodyPr wrap="square" rtlCol="0">
            <a:spAutoFit/>
          </a:bodyPr>
          <a:lstStyle/>
          <a:p>
            <a:r>
              <a:rPr lang="en-US" sz="2800" dirty="0"/>
              <a:t>Reading, Part 1</a:t>
            </a:r>
          </a:p>
        </p:txBody>
      </p:sp>
    </p:spTree>
    <p:extLst>
      <p:ext uri="{BB962C8B-B14F-4D97-AF65-F5344CB8AC3E}">
        <p14:creationId xmlns:p14="http://schemas.microsoft.com/office/powerpoint/2010/main" val="1188276563"/>
      </p:ext>
    </p:extLst>
  </p:cSld>
  <p:clrMapOvr>
    <a:masterClrMapping/>
  </p:clrMapOvr>
</p:sld>
</file>

<file path=ppt/slides/slide5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9488C1-6124-56A3-B88E-56A6CFDDF86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5038975-25BE-12CE-5391-E81407B4AA7C}"/>
              </a:ext>
            </a:extLst>
          </p:cNvPr>
          <p:cNvSpPr>
            <a:spLocks noGrp="1"/>
          </p:cNvSpPr>
          <p:nvPr>
            <p:ph type="title"/>
          </p:nvPr>
        </p:nvSpPr>
        <p:spPr>
          <a:xfrm>
            <a:off x="530086" y="3024636"/>
            <a:ext cx="11410121" cy="1325563"/>
          </a:xfrm>
        </p:spPr>
        <p:txBody>
          <a:bodyPr>
            <a:normAutofit fontScale="90000"/>
          </a:bodyPr>
          <a:lstStyle/>
          <a:p>
            <a:r>
              <a:rPr lang="en-US" sz="3800" b="1" dirty="0"/>
              <a:t>New York State also contains Niagara Falls, an incredible group of waterfalls on the border of the U.S. and Canada.</a:t>
            </a:r>
            <a:br>
              <a:rPr lang="en-US" sz="3800" b="1" dirty="0"/>
            </a:br>
            <a:r>
              <a:rPr lang="en-US" sz="3800" b="1" u="sng" dirty="0"/>
              <a:t>The South</a:t>
            </a:r>
            <a:br>
              <a:rPr lang="en-US" sz="3800" b="1" dirty="0"/>
            </a:br>
            <a:r>
              <a:rPr lang="en-US" sz="3800" b="1" dirty="0"/>
              <a:t> If you’re interested in better understanding the United States government, you should think about visiting Washington, D.C. The city, located between Virginia and Maryland, is the capital of the United States and includes the U.S. Capitol Building and the White House.</a:t>
            </a:r>
            <a:br>
              <a:rPr lang="en-US" sz="3800" b="1" dirty="0"/>
            </a:br>
            <a:r>
              <a:rPr lang="en-US" sz="3800" b="1" dirty="0"/>
              <a:t> Much farther south, The Everglades is an enormous area of wetlands in Florida with very special and rare plants and animals. The many hiking trails are taken care of by </a:t>
            </a:r>
            <a:br>
              <a:rPr lang="en-US" sz="3800" b="1" dirty="0"/>
            </a:br>
            <a:r>
              <a:rPr lang="en-US" sz="3800" b="1" dirty="0"/>
              <a:t>the National Park Service.</a:t>
            </a:r>
            <a:br>
              <a:rPr lang="en-US" sz="3800" b="1" dirty="0"/>
            </a:br>
            <a:endParaRPr lang="en-US" sz="3800" b="1" dirty="0">
              <a:solidFill>
                <a:srgbClr val="FF0000"/>
              </a:solidFill>
            </a:endParaRPr>
          </a:p>
        </p:txBody>
      </p:sp>
      <p:sp>
        <p:nvSpPr>
          <p:cNvPr id="4" name="TextBox 3">
            <a:extLst>
              <a:ext uri="{FF2B5EF4-FFF2-40B4-BE49-F238E27FC236}">
                <a16:creationId xmlns:a16="http://schemas.microsoft.com/office/drawing/2014/main" id="{0337D198-7753-8173-E7D9-8CE27C5E7471}"/>
              </a:ext>
            </a:extLst>
          </p:cNvPr>
          <p:cNvSpPr txBox="1"/>
          <p:nvPr/>
        </p:nvSpPr>
        <p:spPr>
          <a:xfrm>
            <a:off x="9329087" y="5962815"/>
            <a:ext cx="2611120" cy="523220"/>
          </a:xfrm>
          <a:prstGeom prst="rect">
            <a:avLst/>
          </a:prstGeom>
          <a:noFill/>
        </p:spPr>
        <p:txBody>
          <a:bodyPr wrap="square" rtlCol="0">
            <a:spAutoFit/>
          </a:bodyPr>
          <a:lstStyle/>
          <a:p>
            <a:r>
              <a:rPr lang="en-US" sz="2800" dirty="0"/>
              <a:t>Reading, Part 2</a:t>
            </a:r>
          </a:p>
        </p:txBody>
      </p:sp>
    </p:spTree>
    <p:extLst>
      <p:ext uri="{BB962C8B-B14F-4D97-AF65-F5344CB8AC3E}">
        <p14:creationId xmlns:p14="http://schemas.microsoft.com/office/powerpoint/2010/main" val="158855877"/>
      </p:ext>
    </p:extLst>
  </p:cSld>
  <p:clrMapOvr>
    <a:masterClrMapping/>
  </p:clrMapOvr>
</p:sld>
</file>

<file path=ppt/slides/slide5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D7AF66-FF68-3342-E630-DAFA0202F8D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48E76C6-3BA4-E945-8DE6-3A38694D6E2E}"/>
              </a:ext>
            </a:extLst>
          </p:cNvPr>
          <p:cNvSpPr>
            <a:spLocks noGrp="1"/>
          </p:cNvSpPr>
          <p:nvPr>
            <p:ph type="title"/>
          </p:nvPr>
        </p:nvSpPr>
        <p:spPr>
          <a:xfrm>
            <a:off x="320040" y="2984879"/>
            <a:ext cx="11410121" cy="1325563"/>
          </a:xfrm>
        </p:spPr>
        <p:txBody>
          <a:bodyPr>
            <a:normAutofit fontScale="90000"/>
          </a:bodyPr>
          <a:lstStyle/>
          <a:p>
            <a:r>
              <a:rPr lang="en-US" sz="3800" b="1" u="sng" dirty="0"/>
              <a:t>The Midwest</a:t>
            </a:r>
            <a:br>
              <a:rPr lang="en-US" sz="3800" b="1" u="sng" dirty="0"/>
            </a:br>
            <a:r>
              <a:rPr lang="en-US" sz="3800" b="1" dirty="0"/>
              <a:t>Visitors to Mount Rushmore feel very small as they look up at the huge carved faces of four U.S. presidents on the stone mountain.</a:t>
            </a:r>
            <a:br>
              <a:rPr lang="en-US" sz="3800" b="1" dirty="0"/>
            </a:br>
            <a:r>
              <a:rPr lang="en-US" sz="3800" b="1" u="sng" dirty="0"/>
              <a:t>The West</a:t>
            </a:r>
            <a:br>
              <a:rPr lang="en-US" sz="3800" b="1" dirty="0"/>
            </a:br>
            <a:r>
              <a:rPr lang="en-US" sz="3800" b="1" dirty="0"/>
              <a:t>The Grand Canyon is another must-see location. The scenery in this National Park is breathtaking!</a:t>
            </a:r>
            <a:br>
              <a:rPr lang="en-US" sz="3800" b="1" dirty="0"/>
            </a:br>
            <a:r>
              <a:rPr lang="en-US" sz="3800" b="1" dirty="0"/>
              <a:t> If you’re planning to visit San Francisco, California, you should take the time to see the Golden Gate Bridge. You also might consider riding the famous San Francisco streetcars to get a tour of the city.</a:t>
            </a:r>
            <a:br>
              <a:rPr lang="en-US" sz="3800" b="1" dirty="0"/>
            </a:br>
            <a:br>
              <a:rPr lang="en-US" sz="3800" b="1" dirty="0"/>
            </a:br>
            <a:r>
              <a:rPr lang="en-US" sz="3800" b="1" dirty="0"/>
              <a:t>     Of course, these are just a few of the many great places to visit in the United States. What’s first on your list?</a:t>
            </a:r>
            <a:br>
              <a:rPr lang="en-US" sz="3800" b="1" dirty="0"/>
            </a:br>
            <a:endParaRPr lang="en-US" sz="3800" b="1" dirty="0">
              <a:solidFill>
                <a:srgbClr val="FF0000"/>
              </a:solidFill>
            </a:endParaRPr>
          </a:p>
        </p:txBody>
      </p:sp>
      <p:sp>
        <p:nvSpPr>
          <p:cNvPr id="3" name="TextBox 2">
            <a:extLst>
              <a:ext uri="{FF2B5EF4-FFF2-40B4-BE49-F238E27FC236}">
                <a16:creationId xmlns:a16="http://schemas.microsoft.com/office/drawing/2014/main" id="{87764832-6C63-D7AA-4C46-283C9BA2F3A0}"/>
              </a:ext>
            </a:extLst>
          </p:cNvPr>
          <p:cNvSpPr txBox="1"/>
          <p:nvPr/>
        </p:nvSpPr>
        <p:spPr>
          <a:xfrm>
            <a:off x="9317823" y="128545"/>
            <a:ext cx="2611120" cy="523220"/>
          </a:xfrm>
          <a:prstGeom prst="rect">
            <a:avLst/>
          </a:prstGeom>
          <a:noFill/>
        </p:spPr>
        <p:txBody>
          <a:bodyPr wrap="square" rtlCol="0">
            <a:spAutoFit/>
          </a:bodyPr>
          <a:lstStyle/>
          <a:p>
            <a:r>
              <a:rPr lang="en-US" sz="2800" dirty="0"/>
              <a:t>Reading, Part 3</a:t>
            </a:r>
          </a:p>
        </p:txBody>
      </p:sp>
    </p:spTree>
    <p:extLst>
      <p:ext uri="{BB962C8B-B14F-4D97-AF65-F5344CB8AC3E}">
        <p14:creationId xmlns:p14="http://schemas.microsoft.com/office/powerpoint/2010/main" val="1487381120"/>
      </p:ext>
    </p:extLst>
  </p:cSld>
  <p:clrMapOvr>
    <a:masterClrMapping/>
  </p:clrMapOvr>
</p:sld>
</file>

<file path=ppt/slides/slide5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883384-C522-99F2-1F51-0CB84A42DD38}"/>
              </a:ext>
            </a:extLst>
          </p:cNvPr>
          <p:cNvSpPr>
            <a:spLocks noGrp="1"/>
          </p:cNvSpPr>
          <p:nvPr>
            <p:ph type="title"/>
          </p:nvPr>
        </p:nvSpPr>
        <p:spPr>
          <a:xfrm>
            <a:off x="228599" y="275672"/>
            <a:ext cx="11688417" cy="1325563"/>
          </a:xfrm>
        </p:spPr>
        <p:txBody>
          <a:bodyPr>
            <a:normAutofit fontScale="90000"/>
          </a:bodyPr>
          <a:lstStyle/>
          <a:p>
            <a:pPr algn="ctr"/>
            <a:r>
              <a:rPr lang="en-US" sz="5000" b="1" dirty="0"/>
              <a:t>Lesson 33:  They Want Everything Done ASAP!</a:t>
            </a:r>
          </a:p>
        </p:txBody>
      </p:sp>
      <p:pic>
        <p:nvPicPr>
          <p:cNvPr id="5" name="Content Placeholder 4" descr="Cartoon of two girls sitting on chairs on a porch&#10;&#10;AI-generated content may be incorrect.">
            <a:extLst>
              <a:ext uri="{FF2B5EF4-FFF2-40B4-BE49-F238E27FC236}">
                <a16:creationId xmlns:a16="http://schemas.microsoft.com/office/drawing/2014/main" id="{FB583475-DACC-85B7-88D6-9A10718E5BEA}"/>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1050235" y="1782821"/>
            <a:ext cx="10091530" cy="4452146"/>
          </a:xfrm>
        </p:spPr>
      </p:pic>
    </p:spTree>
    <p:extLst>
      <p:ext uri="{BB962C8B-B14F-4D97-AF65-F5344CB8AC3E}">
        <p14:creationId xmlns:p14="http://schemas.microsoft.com/office/powerpoint/2010/main" val="2314344688"/>
      </p:ext>
    </p:extLst>
  </p:cSld>
  <p:clrMapOvr>
    <a:masterClrMapping/>
  </p:clrMapOvr>
</p:sld>
</file>

<file path=ppt/slides/slide5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4BED85-1FC7-7352-4F23-C355D3238671}"/>
              </a:ext>
            </a:extLst>
          </p:cNvPr>
          <p:cNvSpPr>
            <a:spLocks noGrp="1"/>
          </p:cNvSpPr>
          <p:nvPr>
            <p:ph type="title"/>
          </p:nvPr>
        </p:nvSpPr>
        <p:spPr>
          <a:xfrm>
            <a:off x="1046922" y="2561673"/>
            <a:ext cx="10515600" cy="1325563"/>
          </a:xfrm>
        </p:spPr>
        <p:txBody>
          <a:bodyPr>
            <a:normAutofit/>
          </a:bodyPr>
          <a:lstStyle/>
          <a:p>
            <a:r>
              <a:rPr lang="en-US" sz="7900" b="1" dirty="0"/>
              <a:t>deadline</a:t>
            </a:r>
          </a:p>
        </p:txBody>
      </p:sp>
      <p:sp>
        <p:nvSpPr>
          <p:cNvPr id="3" name="Content Placeholder 2">
            <a:extLst>
              <a:ext uri="{FF2B5EF4-FFF2-40B4-BE49-F238E27FC236}">
                <a16:creationId xmlns:a16="http://schemas.microsoft.com/office/drawing/2014/main" id="{C0E2CE89-435C-7B8A-2FFE-6ACB2317CC96}"/>
              </a:ext>
            </a:extLst>
          </p:cNvPr>
          <p:cNvSpPr>
            <a:spLocks noGrp="1"/>
          </p:cNvSpPr>
          <p:nvPr>
            <p:ph idx="1"/>
          </p:nvPr>
        </p:nvSpPr>
        <p:spPr/>
        <p:txBody>
          <a:bodyPr/>
          <a:lstStyle/>
          <a:p>
            <a:endParaRPr lang="en-US"/>
          </a:p>
        </p:txBody>
      </p:sp>
      <p:pic>
        <p:nvPicPr>
          <p:cNvPr id="4" name="Picture 3">
            <a:extLst>
              <a:ext uri="{FF2B5EF4-FFF2-40B4-BE49-F238E27FC236}">
                <a16:creationId xmlns:a16="http://schemas.microsoft.com/office/drawing/2014/main" id="{7F067AA0-80A8-5B05-2433-28FFCB24F7F7}"/>
              </a:ext>
            </a:extLst>
          </p:cNvPr>
          <p:cNvPicPr>
            <a:picLocks noChangeAspect="1"/>
          </p:cNvPicPr>
          <p:nvPr/>
        </p:nvPicPr>
        <p:blipFill>
          <a:blip r:embed="rId2"/>
          <a:stretch>
            <a:fillRect/>
          </a:stretch>
        </p:blipFill>
        <p:spPr>
          <a:xfrm>
            <a:off x="5330503" y="431965"/>
            <a:ext cx="6232019" cy="5994069"/>
          </a:xfrm>
          <a:prstGeom prst="rect">
            <a:avLst/>
          </a:prstGeom>
        </p:spPr>
      </p:pic>
    </p:spTree>
    <p:extLst>
      <p:ext uri="{BB962C8B-B14F-4D97-AF65-F5344CB8AC3E}">
        <p14:creationId xmlns:p14="http://schemas.microsoft.com/office/powerpoint/2010/main" val="524090134"/>
      </p:ext>
    </p:extLst>
  </p:cSld>
  <p:clrMapOvr>
    <a:masterClrMapping/>
  </p:clrMapOvr>
</p:sld>
</file>

<file path=ppt/slides/slide5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8ED707-E4DB-97C8-BEEC-7834C54BC945}"/>
              </a:ext>
            </a:extLst>
          </p:cNvPr>
          <p:cNvSpPr>
            <a:spLocks noGrp="1"/>
          </p:cNvSpPr>
          <p:nvPr>
            <p:ph type="title"/>
          </p:nvPr>
        </p:nvSpPr>
        <p:spPr/>
        <p:txBody>
          <a:bodyPr>
            <a:normAutofit/>
          </a:bodyPr>
          <a:lstStyle/>
          <a:p>
            <a:pPr algn="ctr"/>
            <a:r>
              <a:rPr lang="en-US" sz="7900" b="1" dirty="0"/>
              <a:t>ideal</a:t>
            </a:r>
          </a:p>
        </p:txBody>
      </p:sp>
      <p:pic>
        <p:nvPicPr>
          <p:cNvPr id="4" name="Content Placeholder 3">
            <a:extLst>
              <a:ext uri="{FF2B5EF4-FFF2-40B4-BE49-F238E27FC236}">
                <a16:creationId xmlns:a16="http://schemas.microsoft.com/office/drawing/2014/main" id="{0A55981D-6DDC-3020-BD6B-7BEB926AE44F}"/>
              </a:ext>
            </a:extLst>
          </p:cNvPr>
          <p:cNvPicPr>
            <a:picLocks noGrp="1" noChangeAspect="1"/>
          </p:cNvPicPr>
          <p:nvPr>
            <p:ph idx="1"/>
          </p:nvPr>
        </p:nvPicPr>
        <p:blipFill>
          <a:blip r:embed="rId2"/>
          <a:stretch>
            <a:fillRect/>
          </a:stretch>
        </p:blipFill>
        <p:spPr>
          <a:xfrm>
            <a:off x="2912165" y="1778342"/>
            <a:ext cx="6826526" cy="4564064"/>
          </a:xfrm>
          <a:prstGeom prst="rect">
            <a:avLst/>
          </a:prstGeom>
        </p:spPr>
      </p:pic>
    </p:spTree>
    <p:extLst>
      <p:ext uri="{BB962C8B-B14F-4D97-AF65-F5344CB8AC3E}">
        <p14:creationId xmlns:p14="http://schemas.microsoft.com/office/powerpoint/2010/main" val="1854310262"/>
      </p:ext>
    </p:extLst>
  </p:cSld>
  <p:clrMapOvr>
    <a:masterClrMapping/>
  </p:clrMapOvr>
</p:sld>
</file>

<file path=ppt/slides/slide5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B3EB30-425B-36BF-4C3A-7EA7995D9078}"/>
              </a:ext>
            </a:extLst>
          </p:cNvPr>
          <p:cNvSpPr>
            <a:spLocks noGrp="1"/>
          </p:cNvSpPr>
          <p:nvPr>
            <p:ph type="title"/>
          </p:nvPr>
        </p:nvSpPr>
        <p:spPr>
          <a:xfrm>
            <a:off x="1494183" y="2343012"/>
            <a:ext cx="10515600" cy="1325563"/>
          </a:xfrm>
        </p:spPr>
        <p:txBody>
          <a:bodyPr>
            <a:normAutofit/>
          </a:bodyPr>
          <a:lstStyle/>
          <a:p>
            <a:r>
              <a:rPr lang="en-US" sz="7900" b="1" dirty="0"/>
              <a:t>individuality</a:t>
            </a:r>
          </a:p>
        </p:txBody>
      </p:sp>
      <p:pic>
        <p:nvPicPr>
          <p:cNvPr id="4" name="Content Placeholder 3">
            <a:extLst>
              <a:ext uri="{FF2B5EF4-FFF2-40B4-BE49-F238E27FC236}">
                <a16:creationId xmlns:a16="http://schemas.microsoft.com/office/drawing/2014/main" id="{69DE06CC-8E83-0312-821E-DB180D12084C}"/>
              </a:ext>
            </a:extLst>
          </p:cNvPr>
          <p:cNvPicPr>
            <a:picLocks noGrp="1" noChangeAspect="1"/>
          </p:cNvPicPr>
          <p:nvPr>
            <p:ph idx="1"/>
          </p:nvPr>
        </p:nvPicPr>
        <p:blipFill>
          <a:blip r:embed="rId2"/>
          <a:stretch>
            <a:fillRect/>
          </a:stretch>
        </p:blipFill>
        <p:spPr>
          <a:xfrm>
            <a:off x="7808843" y="88521"/>
            <a:ext cx="2915478" cy="6495626"/>
          </a:xfrm>
          <a:prstGeom prst="rect">
            <a:avLst/>
          </a:prstGeom>
        </p:spPr>
      </p:pic>
    </p:spTree>
    <p:extLst>
      <p:ext uri="{BB962C8B-B14F-4D97-AF65-F5344CB8AC3E}">
        <p14:creationId xmlns:p14="http://schemas.microsoft.com/office/powerpoint/2010/main" val="201472159"/>
      </p:ext>
    </p:extLst>
  </p:cSld>
  <p:clrMapOvr>
    <a:masterClrMapping/>
  </p:clrMapOvr>
</p:sld>
</file>

<file path=ppt/slides/slide5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D93179-E8D2-906D-9783-E8702D9F22A2}"/>
              </a:ext>
            </a:extLst>
          </p:cNvPr>
          <p:cNvSpPr>
            <a:spLocks noGrp="1"/>
          </p:cNvSpPr>
          <p:nvPr>
            <p:ph type="title"/>
          </p:nvPr>
        </p:nvSpPr>
        <p:spPr>
          <a:xfrm>
            <a:off x="1474304" y="2462281"/>
            <a:ext cx="10515600" cy="1325563"/>
          </a:xfrm>
        </p:spPr>
        <p:txBody>
          <a:bodyPr>
            <a:normAutofit/>
          </a:bodyPr>
          <a:lstStyle/>
          <a:p>
            <a:r>
              <a:rPr lang="en-US" sz="7900" b="1" dirty="0"/>
              <a:t>merit</a:t>
            </a:r>
          </a:p>
        </p:txBody>
      </p:sp>
      <p:pic>
        <p:nvPicPr>
          <p:cNvPr id="4" name="Content Placeholder 3">
            <a:extLst>
              <a:ext uri="{FF2B5EF4-FFF2-40B4-BE49-F238E27FC236}">
                <a16:creationId xmlns:a16="http://schemas.microsoft.com/office/drawing/2014/main" id="{2CAED18A-9B2F-5F57-D79A-075BD11A8B62}"/>
              </a:ext>
            </a:extLst>
          </p:cNvPr>
          <p:cNvPicPr>
            <a:picLocks noGrp="1" noChangeAspect="1"/>
          </p:cNvPicPr>
          <p:nvPr>
            <p:ph idx="1"/>
          </p:nvPr>
        </p:nvPicPr>
        <p:blipFill>
          <a:blip r:embed="rId2"/>
          <a:stretch>
            <a:fillRect/>
          </a:stretch>
        </p:blipFill>
        <p:spPr>
          <a:xfrm>
            <a:off x="5416827" y="244189"/>
            <a:ext cx="5526156" cy="6369622"/>
          </a:xfrm>
          <a:prstGeom prst="rect">
            <a:avLst/>
          </a:prstGeom>
        </p:spPr>
      </p:pic>
    </p:spTree>
    <p:extLst>
      <p:ext uri="{BB962C8B-B14F-4D97-AF65-F5344CB8AC3E}">
        <p14:creationId xmlns:p14="http://schemas.microsoft.com/office/powerpoint/2010/main" val="2674822789"/>
      </p:ext>
    </p:extLst>
  </p:cSld>
  <p:clrMapOvr>
    <a:masterClrMapping/>
  </p:clrMapOvr>
</p:sld>
</file>

<file path=ppt/slides/slide5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BB4F15-C910-3AFD-9079-C6B006DE9643}"/>
              </a:ext>
            </a:extLst>
          </p:cNvPr>
          <p:cNvSpPr>
            <a:spLocks noGrp="1"/>
          </p:cNvSpPr>
          <p:nvPr>
            <p:ph type="title"/>
          </p:nvPr>
        </p:nvSpPr>
        <p:spPr/>
        <p:txBody>
          <a:bodyPr>
            <a:normAutofit/>
          </a:bodyPr>
          <a:lstStyle/>
          <a:p>
            <a:pPr algn="ctr"/>
            <a:r>
              <a:rPr lang="en-US" sz="7900" b="1" dirty="0"/>
              <a:t>work ethic</a:t>
            </a:r>
          </a:p>
        </p:txBody>
      </p:sp>
      <p:pic>
        <p:nvPicPr>
          <p:cNvPr id="4" name="Content Placeholder 3">
            <a:extLst>
              <a:ext uri="{FF2B5EF4-FFF2-40B4-BE49-F238E27FC236}">
                <a16:creationId xmlns:a16="http://schemas.microsoft.com/office/drawing/2014/main" id="{38CBAC7B-7EA0-7D20-FB90-F211F86B0665}"/>
              </a:ext>
            </a:extLst>
          </p:cNvPr>
          <p:cNvPicPr>
            <a:picLocks noGrp="1" noChangeAspect="1"/>
          </p:cNvPicPr>
          <p:nvPr>
            <p:ph idx="1"/>
          </p:nvPr>
        </p:nvPicPr>
        <p:blipFill>
          <a:blip r:embed="rId2"/>
          <a:stretch>
            <a:fillRect/>
          </a:stretch>
        </p:blipFill>
        <p:spPr>
          <a:xfrm>
            <a:off x="2474843" y="1714473"/>
            <a:ext cx="7061078" cy="4778402"/>
          </a:xfrm>
          <a:prstGeom prst="rect">
            <a:avLst/>
          </a:prstGeom>
        </p:spPr>
      </p:pic>
    </p:spTree>
    <p:extLst>
      <p:ext uri="{BB962C8B-B14F-4D97-AF65-F5344CB8AC3E}">
        <p14:creationId xmlns:p14="http://schemas.microsoft.com/office/powerpoint/2010/main" val="3119626826"/>
      </p:ext>
    </p:extLst>
  </p:cSld>
  <p:clrMapOvr>
    <a:masterClrMapping/>
  </p:clrMapOvr>
</p:sld>
</file>

<file path=ppt/slides/slide5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B67FA7A3-74FD-31FC-1D60-CF63E4F32013}"/>
              </a:ext>
            </a:extLst>
          </p:cNvPr>
          <p:cNvPicPr>
            <a:picLocks noGrp="1" noChangeAspect="1"/>
          </p:cNvPicPr>
          <p:nvPr>
            <p:ph idx="1"/>
          </p:nvPr>
        </p:nvPicPr>
        <p:blipFill>
          <a:blip r:embed="rId2"/>
          <a:stretch>
            <a:fillRect/>
          </a:stretch>
        </p:blipFill>
        <p:spPr>
          <a:xfrm>
            <a:off x="3896820" y="847435"/>
            <a:ext cx="7178684" cy="5163130"/>
          </a:xfrm>
          <a:prstGeom prst="rect">
            <a:avLst/>
          </a:prstGeom>
        </p:spPr>
      </p:pic>
      <p:sp>
        <p:nvSpPr>
          <p:cNvPr id="2" name="Title 1">
            <a:extLst>
              <a:ext uri="{FF2B5EF4-FFF2-40B4-BE49-F238E27FC236}">
                <a16:creationId xmlns:a16="http://schemas.microsoft.com/office/drawing/2014/main" id="{17B55323-89D3-3BE4-FBE5-DD0224E1544D}"/>
              </a:ext>
            </a:extLst>
          </p:cNvPr>
          <p:cNvSpPr>
            <a:spLocks noGrp="1"/>
          </p:cNvSpPr>
          <p:nvPr>
            <p:ph type="title"/>
          </p:nvPr>
        </p:nvSpPr>
        <p:spPr>
          <a:xfrm>
            <a:off x="1364975" y="3883577"/>
            <a:ext cx="10515600" cy="1325563"/>
          </a:xfrm>
        </p:spPr>
        <p:txBody>
          <a:bodyPr>
            <a:normAutofit/>
          </a:bodyPr>
          <a:lstStyle/>
          <a:p>
            <a:r>
              <a:rPr lang="en-US" sz="7900" b="1" dirty="0"/>
              <a:t>direct</a:t>
            </a:r>
          </a:p>
        </p:txBody>
      </p:sp>
    </p:spTree>
    <p:extLst>
      <p:ext uri="{BB962C8B-B14F-4D97-AF65-F5344CB8AC3E}">
        <p14:creationId xmlns:p14="http://schemas.microsoft.com/office/powerpoint/2010/main" val="1825915226"/>
      </p:ext>
    </p:extLst>
  </p:cSld>
  <p:clrMapOvr>
    <a:masterClrMapping/>
  </p:clrMapOvr>
</p:sld>
</file>

<file path=ppt/slides/slide5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3C56F9-47F7-1C82-22E9-12D9A8547A93}"/>
              </a:ext>
            </a:extLst>
          </p:cNvPr>
          <p:cNvSpPr>
            <a:spLocks noGrp="1"/>
          </p:cNvSpPr>
          <p:nvPr>
            <p:ph type="title"/>
          </p:nvPr>
        </p:nvSpPr>
        <p:spPr/>
        <p:txBody>
          <a:bodyPr>
            <a:normAutofit/>
          </a:bodyPr>
          <a:lstStyle/>
          <a:p>
            <a:pPr algn="ctr"/>
            <a:r>
              <a:rPr lang="en-US" sz="7900" b="1" dirty="0"/>
              <a:t>informal</a:t>
            </a:r>
          </a:p>
        </p:txBody>
      </p:sp>
      <p:pic>
        <p:nvPicPr>
          <p:cNvPr id="4" name="Content Placeholder 3">
            <a:extLst>
              <a:ext uri="{FF2B5EF4-FFF2-40B4-BE49-F238E27FC236}">
                <a16:creationId xmlns:a16="http://schemas.microsoft.com/office/drawing/2014/main" id="{4BD54471-62DD-C979-C96B-9866F4D6C8DE}"/>
              </a:ext>
            </a:extLst>
          </p:cNvPr>
          <p:cNvPicPr>
            <a:picLocks noGrp="1" noChangeAspect="1"/>
          </p:cNvPicPr>
          <p:nvPr>
            <p:ph idx="1"/>
          </p:nvPr>
        </p:nvPicPr>
        <p:blipFill>
          <a:blip r:embed="rId2"/>
          <a:stretch>
            <a:fillRect/>
          </a:stretch>
        </p:blipFill>
        <p:spPr>
          <a:xfrm>
            <a:off x="2027582" y="1690688"/>
            <a:ext cx="7572224" cy="4928724"/>
          </a:xfrm>
          <a:prstGeom prst="rect">
            <a:avLst/>
          </a:prstGeom>
        </p:spPr>
      </p:pic>
    </p:spTree>
    <p:extLst>
      <p:ext uri="{BB962C8B-B14F-4D97-AF65-F5344CB8AC3E}">
        <p14:creationId xmlns:p14="http://schemas.microsoft.com/office/powerpoint/2010/main" val="2543621650"/>
      </p:ext>
    </p:extLst>
  </p:cSld>
  <p:clrMapOvr>
    <a:masterClrMapping/>
  </p:clrMapOvr>
</p:sld>
</file>

<file path=ppt/slides/slide5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E33B55BC-C07B-7451-59A5-7F84180B7BD4}"/>
              </a:ext>
            </a:extLst>
          </p:cNvPr>
          <p:cNvPicPr>
            <a:picLocks noGrp="1" noChangeAspect="1"/>
          </p:cNvPicPr>
          <p:nvPr>
            <p:ph idx="1"/>
          </p:nvPr>
        </p:nvPicPr>
        <p:blipFill>
          <a:blip r:embed="rId2"/>
          <a:stretch>
            <a:fillRect/>
          </a:stretch>
        </p:blipFill>
        <p:spPr>
          <a:xfrm>
            <a:off x="4823121" y="582409"/>
            <a:ext cx="7083958" cy="5693181"/>
          </a:xfrm>
          <a:prstGeom prst="rect">
            <a:avLst/>
          </a:prstGeom>
        </p:spPr>
      </p:pic>
      <p:sp>
        <p:nvSpPr>
          <p:cNvPr id="2" name="Title 1">
            <a:extLst>
              <a:ext uri="{FF2B5EF4-FFF2-40B4-BE49-F238E27FC236}">
                <a16:creationId xmlns:a16="http://schemas.microsoft.com/office/drawing/2014/main" id="{04F66A01-10B9-D047-66E3-F4BD78752042}"/>
              </a:ext>
            </a:extLst>
          </p:cNvPr>
          <p:cNvSpPr>
            <a:spLocks noGrp="1"/>
          </p:cNvSpPr>
          <p:nvPr>
            <p:ph type="title"/>
          </p:nvPr>
        </p:nvSpPr>
        <p:spPr>
          <a:xfrm>
            <a:off x="917713" y="2631247"/>
            <a:ext cx="10515600" cy="1325563"/>
          </a:xfrm>
        </p:spPr>
        <p:txBody>
          <a:bodyPr>
            <a:normAutofit/>
          </a:bodyPr>
          <a:lstStyle/>
          <a:p>
            <a:r>
              <a:rPr lang="en-US" sz="7900" b="1" dirty="0"/>
              <a:t>punctual</a:t>
            </a:r>
          </a:p>
        </p:txBody>
      </p:sp>
    </p:spTree>
    <p:extLst>
      <p:ext uri="{BB962C8B-B14F-4D97-AF65-F5344CB8AC3E}">
        <p14:creationId xmlns:p14="http://schemas.microsoft.com/office/powerpoint/2010/main" val="3342381965"/>
      </p:ext>
    </p:extLst>
  </p:cSld>
  <p:clrMapOvr>
    <a:masterClrMapping/>
  </p:clrMapOvr>
</p:sld>
</file>

<file path=ppt/slides/slide5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158A4B-AF4F-E4A8-F6C0-F5E5AE0B38BD}"/>
              </a:ext>
            </a:extLst>
          </p:cNvPr>
          <p:cNvSpPr>
            <a:spLocks noGrp="1"/>
          </p:cNvSpPr>
          <p:nvPr>
            <p:ph type="title"/>
          </p:nvPr>
        </p:nvSpPr>
        <p:spPr>
          <a:xfrm>
            <a:off x="6175513" y="1613279"/>
            <a:ext cx="5463209" cy="1325563"/>
          </a:xfrm>
        </p:spPr>
        <p:txBody>
          <a:bodyPr>
            <a:normAutofit/>
          </a:bodyPr>
          <a:lstStyle/>
          <a:p>
            <a:r>
              <a:rPr lang="en-US" sz="7900" b="1" dirty="0"/>
              <a:t>self-reliant</a:t>
            </a:r>
          </a:p>
        </p:txBody>
      </p:sp>
      <p:pic>
        <p:nvPicPr>
          <p:cNvPr id="4" name="Content Placeholder 3">
            <a:extLst>
              <a:ext uri="{FF2B5EF4-FFF2-40B4-BE49-F238E27FC236}">
                <a16:creationId xmlns:a16="http://schemas.microsoft.com/office/drawing/2014/main" id="{C8A56381-450B-58DE-F9E7-B32BFAF03F03}"/>
              </a:ext>
            </a:extLst>
          </p:cNvPr>
          <p:cNvPicPr>
            <a:picLocks noGrp="1" noChangeAspect="1"/>
          </p:cNvPicPr>
          <p:nvPr>
            <p:ph idx="1"/>
          </p:nvPr>
        </p:nvPicPr>
        <p:blipFill>
          <a:blip r:embed="rId2"/>
          <a:stretch>
            <a:fillRect/>
          </a:stretch>
        </p:blipFill>
        <p:spPr>
          <a:xfrm>
            <a:off x="954333" y="572673"/>
            <a:ext cx="5318795" cy="5480258"/>
          </a:xfrm>
          <a:prstGeom prst="rect">
            <a:avLst/>
          </a:prstGeom>
        </p:spPr>
      </p:pic>
    </p:spTree>
    <p:extLst>
      <p:ext uri="{BB962C8B-B14F-4D97-AF65-F5344CB8AC3E}">
        <p14:creationId xmlns:p14="http://schemas.microsoft.com/office/powerpoint/2010/main" val="2206992049"/>
      </p:ext>
    </p:extLst>
  </p:cSld>
  <p:clrMapOvr>
    <a:masterClrMapping/>
  </p:clrMapOvr>
</p:sld>
</file>

<file path=ppt/slides/slide5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0DA644-9CA8-D604-C44F-16F028FA8FB4}"/>
              </a:ext>
            </a:extLst>
          </p:cNvPr>
          <p:cNvSpPr>
            <a:spLocks noGrp="1"/>
          </p:cNvSpPr>
          <p:nvPr>
            <p:ph type="title"/>
          </p:nvPr>
        </p:nvSpPr>
        <p:spPr>
          <a:xfrm>
            <a:off x="337930" y="365125"/>
            <a:ext cx="11668540" cy="1325563"/>
          </a:xfrm>
        </p:spPr>
        <p:txBody>
          <a:bodyPr>
            <a:noAutofit/>
          </a:bodyPr>
          <a:lstStyle/>
          <a:p>
            <a:r>
              <a:rPr lang="en-US" sz="7900" b="1" dirty="0"/>
              <a:t>as soon as possible / ASAP</a:t>
            </a:r>
          </a:p>
        </p:txBody>
      </p:sp>
      <p:pic>
        <p:nvPicPr>
          <p:cNvPr id="5" name="Content Placeholder 4" descr="A cartoon of a person running&#10;&#10;AI-generated content may be incorrect.">
            <a:extLst>
              <a:ext uri="{FF2B5EF4-FFF2-40B4-BE49-F238E27FC236}">
                <a16:creationId xmlns:a16="http://schemas.microsoft.com/office/drawing/2014/main" id="{E87561AB-0FCC-4F73-CAC7-1C0926B025E1}"/>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3708840" y="1690687"/>
            <a:ext cx="4252404" cy="5041331"/>
          </a:xfrm>
        </p:spPr>
      </p:pic>
    </p:spTree>
    <p:extLst>
      <p:ext uri="{BB962C8B-B14F-4D97-AF65-F5344CB8AC3E}">
        <p14:creationId xmlns:p14="http://schemas.microsoft.com/office/powerpoint/2010/main" val="1182551232"/>
      </p:ext>
    </p:extLst>
  </p:cSld>
  <p:clrMapOvr>
    <a:masterClrMapping/>
  </p:clrMapOvr>
</p:sld>
</file>

<file path=ppt/slides/slide5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7CFEE1-9986-2709-DC66-18FE9C995E43}"/>
              </a:ext>
            </a:extLst>
          </p:cNvPr>
          <p:cNvSpPr>
            <a:spLocks noGrp="1"/>
          </p:cNvSpPr>
          <p:nvPr>
            <p:ph type="title"/>
          </p:nvPr>
        </p:nvSpPr>
        <p:spPr>
          <a:xfrm>
            <a:off x="5569226" y="2651125"/>
            <a:ext cx="5972534" cy="1325563"/>
          </a:xfrm>
        </p:spPr>
        <p:txBody>
          <a:bodyPr>
            <a:noAutofit/>
          </a:bodyPr>
          <a:lstStyle/>
          <a:p>
            <a:r>
              <a:rPr lang="en-US" sz="7900" b="1" dirty="0"/>
              <a:t>to pull </a:t>
            </a:r>
            <a:br>
              <a:rPr lang="en-US" sz="7900" b="1" dirty="0"/>
            </a:br>
            <a:r>
              <a:rPr lang="en-US" sz="7900" b="1" dirty="0"/>
              <a:t>yourself up </a:t>
            </a:r>
            <a:br>
              <a:rPr lang="en-US" sz="7900" b="1" dirty="0"/>
            </a:br>
            <a:r>
              <a:rPr lang="en-US" sz="7900" b="1" dirty="0"/>
              <a:t>by your own </a:t>
            </a:r>
            <a:br>
              <a:rPr lang="en-US" sz="7900" b="1" dirty="0"/>
            </a:br>
            <a:r>
              <a:rPr lang="en-US" sz="7900" b="1" dirty="0"/>
              <a:t>bootstraps</a:t>
            </a:r>
          </a:p>
        </p:txBody>
      </p:sp>
      <p:pic>
        <p:nvPicPr>
          <p:cNvPr id="4" name="Content Placeholder 3">
            <a:extLst>
              <a:ext uri="{FF2B5EF4-FFF2-40B4-BE49-F238E27FC236}">
                <a16:creationId xmlns:a16="http://schemas.microsoft.com/office/drawing/2014/main" id="{1E143A5C-426B-2041-1064-9C55AFF48B77}"/>
              </a:ext>
            </a:extLst>
          </p:cNvPr>
          <p:cNvPicPr>
            <a:picLocks noGrp="1" noChangeAspect="1"/>
          </p:cNvPicPr>
          <p:nvPr>
            <p:ph idx="1"/>
          </p:nvPr>
        </p:nvPicPr>
        <p:blipFill>
          <a:blip r:embed="rId2"/>
          <a:stretch>
            <a:fillRect/>
          </a:stretch>
        </p:blipFill>
        <p:spPr>
          <a:xfrm>
            <a:off x="823755" y="450677"/>
            <a:ext cx="4417441" cy="5781158"/>
          </a:xfrm>
          <a:prstGeom prst="rect">
            <a:avLst/>
          </a:prstGeom>
        </p:spPr>
      </p:pic>
    </p:spTree>
    <p:extLst>
      <p:ext uri="{BB962C8B-B14F-4D97-AF65-F5344CB8AC3E}">
        <p14:creationId xmlns:p14="http://schemas.microsoft.com/office/powerpoint/2010/main" val="171279242"/>
      </p:ext>
    </p:extLst>
  </p:cSld>
  <p:clrMapOvr>
    <a:masterClrMapping/>
  </p:clrMapOvr>
</p:sld>
</file>

<file path=ppt/slides/slide5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A456F0-5DBC-EAD2-8652-A676BE269C93}"/>
              </a:ext>
            </a:extLst>
          </p:cNvPr>
          <p:cNvSpPr>
            <a:spLocks noGrp="1"/>
          </p:cNvSpPr>
          <p:nvPr>
            <p:ph type="title"/>
          </p:nvPr>
        </p:nvSpPr>
        <p:spPr/>
        <p:txBody>
          <a:bodyPr>
            <a:normAutofit/>
          </a:bodyPr>
          <a:lstStyle/>
          <a:p>
            <a:pPr algn="ctr"/>
            <a:r>
              <a:rPr lang="en-US" sz="7900" b="1" dirty="0"/>
              <a:t>small talk</a:t>
            </a:r>
          </a:p>
        </p:txBody>
      </p:sp>
      <p:pic>
        <p:nvPicPr>
          <p:cNvPr id="4" name="Content Placeholder 3">
            <a:extLst>
              <a:ext uri="{FF2B5EF4-FFF2-40B4-BE49-F238E27FC236}">
                <a16:creationId xmlns:a16="http://schemas.microsoft.com/office/drawing/2014/main" id="{3A2B2CD8-3E5C-5217-83DB-9621A4F74CD9}"/>
              </a:ext>
            </a:extLst>
          </p:cNvPr>
          <p:cNvPicPr>
            <a:picLocks noGrp="1" noChangeAspect="1"/>
          </p:cNvPicPr>
          <p:nvPr>
            <p:ph idx="1"/>
          </p:nvPr>
        </p:nvPicPr>
        <p:blipFill>
          <a:blip r:embed="rId2"/>
          <a:stretch>
            <a:fillRect/>
          </a:stretch>
        </p:blipFill>
        <p:spPr>
          <a:xfrm>
            <a:off x="2031367" y="1565263"/>
            <a:ext cx="8129265" cy="4927612"/>
          </a:xfrm>
          <a:prstGeom prst="rect">
            <a:avLst/>
          </a:prstGeom>
        </p:spPr>
      </p:pic>
    </p:spTree>
    <p:extLst>
      <p:ext uri="{BB962C8B-B14F-4D97-AF65-F5344CB8AC3E}">
        <p14:creationId xmlns:p14="http://schemas.microsoft.com/office/powerpoint/2010/main" val="1212003503"/>
      </p:ext>
    </p:extLst>
  </p:cSld>
  <p:clrMapOvr>
    <a:masterClrMapping/>
  </p:clrMapOvr>
</p:sld>
</file>

<file path=ppt/slides/slide5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4A483B-92DA-D944-7D78-0C167B1FEE6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04CD330-2724-1B13-B46A-C3BC2E509954}"/>
              </a:ext>
            </a:extLst>
          </p:cNvPr>
          <p:cNvSpPr>
            <a:spLocks noGrp="1"/>
          </p:cNvSpPr>
          <p:nvPr>
            <p:ph type="title"/>
          </p:nvPr>
        </p:nvSpPr>
        <p:spPr>
          <a:xfrm>
            <a:off x="722514" y="2103437"/>
            <a:ext cx="10746971" cy="1325563"/>
          </a:xfrm>
        </p:spPr>
        <p:txBody>
          <a:bodyPr>
            <a:noAutofit/>
          </a:bodyPr>
          <a:lstStyle/>
          <a:p>
            <a:r>
              <a:rPr lang="en-US" sz="5000" b="1" dirty="0"/>
              <a:t>A:  In your opinion, what’s an important ideal in U.S. culture to know about? </a:t>
            </a:r>
            <a:br>
              <a:rPr lang="en-US" sz="5000" b="1" dirty="0"/>
            </a:br>
            <a:br>
              <a:rPr lang="en-US" sz="5000" b="1" dirty="0"/>
            </a:br>
            <a:r>
              <a:rPr lang="en-US" sz="5000" b="1" dirty="0">
                <a:solidFill>
                  <a:srgbClr val="FF0000"/>
                </a:solidFill>
              </a:rPr>
              <a:t>B: You should know about </a:t>
            </a:r>
            <a:r>
              <a:rPr lang="en-US" sz="5000" b="1" u="sng" dirty="0">
                <a:solidFill>
                  <a:srgbClr val="FF0000"/>
                </a:solidFill>
              </a:rPr>
              <a:t>having a good work ethic</a:t>
            </a:r>
            <a:r>
              <a:rPr lang="en-US" sz="5000" b="1" dirty="0">
                <a:solidFill>
                  <a:srgbClr val="FF0000"/>
                </a:solidFill>
              </a:rPr>
              <a:t>.</a:t>
            </a:r>
          </a:p>
        </p:txBody>
      </p:sp>
      <p:pic>
        <p:nvPicPr>
          <p:cNvPr id="4" name="Picture 3">
            <a:extLst>
              <a:ext uri="{FF2B5EF4-FFF2-40B4-BE49-F238E27FC236}">
                <a16:creationId xmlns:a16="http://schemas.microsoft.com/office/drawing/2014/main" id="{42358E04-4734-0163-62A7-59B406505D7C}"/>
              </a:ext>
            </a:extLst>
          </p:cNvPr>
          <p:cNvPicPr>
            <a:picLocks noChangeAspect="1"/>
          </p:cNvPicPr>
          <p:nvPr/>
        </p:nvPicPr>
        <p:blipFill>
          <a:blip r:embed="rId2"/>
          <a:stretch>
            <a:fillRect/>
          </a:stretch>
        </p:blipFill>
        <p:spPr>
          <a:xfrm>
            <a:off x="637835" y="5695663"/>
            <a:ext cx="4901609" cy="749873"/>
          </a:xfrm>
          <a:prstGeom prst="rect">
            <a:avLst/>
          </a:prstGeom>
        </p:spPr>
      </p:pic>
    </p:spTree>
    <p:extLst>
      <p:ext uri="{BB962C8B-B14F-4D97-AF65-F5344CB8AC3E}">
        <p14:creationId xmlns:p14="http://schemas.microsoft.com/office/powerpoint/2010/main" val="977046932"/>
      </p:ext>
    </p:extLst>
  </p:cSld>
  <p:clrMapOvr>
    <a:masterClrMapping/>
  </p:clrMapOvr>
</p:sld>
</file>

<file path=ppt/slides/slide5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EFD0EC-A2B4-A577-0125-E79ABF745F7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7B7D020-DD67-4E99-E054-20ED7C1DD4B3}"/>
              </a:ext>
            </a:extLst>
          </p:cNvPr>
          <p:cNvSpPr>
            <a:spLocks noGrp="1"/>
          </p:cNvSpPr>
          <p:nvPr>
            <p:ph type="title"/>
          </p:nvPr>
        </p:nvSpPr>
        <p:spPr>
          <a:xfrm>
            <a:off x="604630" y="2249384"/>
            <a:ext cx="10982739" cy="1325563"/>
          </a:xfrm>
        </p:spPr>
        <p:txBody>
          <a:bodyPr>
            <a:normAutofit fontScale="90000"/>
          </a:bodyPr>
          <a:lstStyle/>
          <a:p>
            <a:br>
              <a:rPr lang="en-US" sz="3800" b="1" dirty="0"/>
            </a:br>
            <a:r>
              <a:rPr lang="en-US" sz="3800" b="1" dirty="0"/>
              <a:t>A:  I’ve been living in the U.S. for a year now, but I’m still having a hard time understanding some of the things people do here. Since we’re from the same culture, </a:t>
            </a:r>
            <a:br>
              <a:rPr lang="en-US" sz="3800" b="1" dirty="0"/>
            </a:br>
            <a:r>
              <a:rPr lang="en-US" sz="3800" b="1" dirty="0"/>
              <a:t>I wanted to ask you if you could help me.</a:t>
            </a:r>
            <a:br>
              <a:rPr lang="en-US" sz="3800" b="1" dirty="0"/>
            </a:br>
            <a:r>
              <a:rPr lang="en-US" sz="3800" b="1" dirty="0">
                <a:solidFill>
                  <a:srgbClr val="FF0000"/>
                </a:solidFill>
              </a:rPr>
              <a:t>B: Well, I’m not an expert, but I’d be glad to try. What things are confusing to you?</a:t>
            </a:r>
            <a:br>
              <a:rPr lang="en-US" sz="3800" b="1" dirty="0">
                <a:solidFill>
                  <a:srgbClr val="FF0000"/>
                </a:solidFill>
              </a:rPr>
            </a:br>
            <a:r>
              <a:rPr lang="en-US" sz="3800" b="1" dirty="0"/>
              <a:t>A: I notice that people at my job are very serious about being on time. Everything should be done early or at least by the deadline. In our culture, you don’t need to be in a rush about things, but here, they want everything done ASAP. Why is time so important here?</a:t>
            </a:r>
            <a:endParaRPr lang="en-US" sz="3800" b="1" dirty="0">
              <a:solidFill>
                <a:srgbClr val="FF0000"/>
              </a:solidFill>
            </a:endParaRPr>
          </a:p>
        </p:txBody>
      </p:sp>
      <p:sp>
        <p:nvSpPr>
          <p:cNvPr id="6" name="TextBox 5">
            <a:extLst>
              <a:ext uri="{FF2B5EF4-FFF2-40B4-BE49-F238E27FC236}">
                <a16:creationId xmlns:a16="http://schemas.microsoft.com/office/drawing/2014/main" id="{BF0B51C6-234E-D1BA-0D1C-4A8A40DD8BD4}"/>
              </a:ext>
            </a:extLst>
          </p:cNvPr>
          <p:cNvSpPr txBox="1"/>
          <p:nvPr/>
        </p:nvSpPr>
        <p:spPr>
          <a:xfrm>
            <a:off x="859624" y="5923059"/>
            <a:ext cx="2611120" cy="523220"/>
          </a:xfrm>
          <a:prstGeom prst="rect">
            <a:avLst/>
          </a:prstGeom>
          <a:noFill/>
        </p:spPr>
        <p:txBody>
          <a:bodyPr wrap="square" rtlCol="0">
            <a:spAutoFit/>
          </a:bodyPr>
          <a:lstStyle/>
          <a:p>
            <a:r>
              <a:rPr lang="en-US" sz="2800" dirty="0"/>
              <a:t>Dialogue, Part 1</a:t>
            </a:r>
          </a:p>
        </p:txBody>
      </p:sp>
    </p:spTree>
    <p:extLst>
      <p:ext uri="{BB962C8B-B14F-4D97-AF65-F5344CB8AC3E}">
        <p14:creationId xmlns:p14="http://schemas.microsoft.com/office/powerpoint/2010/main" val="2312314862"/>
      </p:ext>
    </p:extLst>
  </p:cSld>
  <p:clrMapOvr>
    <a:masterClrMapping/>
  </p:clrMapOvr>
</p:sld>
</file>

<file path=ppt/slides/slide5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B0E728-A9C0-267F-9AD5-0D8C257BDA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B726DE2-F109-60B4-13F6-1A94C8F6C0FA}"/>
              </a:ext>
            </a:extLst>
          </p:cNvPr>
          <p:cNvSpPr>
            <a:spLocks noGrp="1"/>
          </p:cNvSpPr>
          <p:nvPr>
            <p:ph type="title"/>
          </p:nvPr>
        </p:nvSpPr>
        <p:spPr>
          <a:xfrm>
            <a:off x="390939" y="2458107"/>
            <a:ext cx="11410122" cy="1325563"/>
          </a:xfrm>
        </p:spPr>
        <p:txBody>
          <a:bodyPr>
            <a:normAutofit fontScale="90000"/>
          </a:bodyPr>
          <a:lstStyle/>
          <a:p>
            <a:br>
              <a:rPr lang="en-US" sz="3800" b="1" dirty="0"/>
            </a:br>
            <a:r>
              <a:rPr lang="en-US" sz="3800" b="1" dirty="0">
                <a:solidFill>
                  <a:srgbClr val="FF0000"/>
                </a:solidFill>
              </a:rPr>
              <a:t>B: Many people in the U.S. believe that being punctual shows respect for other people because you don’t waste their time. They see time as something that’s limited, but in our culture, most people think that there’s always more time. Also, people here believe that getting your work done before your deadline shows that you have a good work ethic. They value working hard at their jobs to prove that they can do well. </a:t>
            </a:r>
            <a:br>
              <a:rPr lang="en-US" sz="3800" b="1" dirty="0">
                <a:solidFill>
                  <a:srgbClr val="FF0000"/>
                </a:solidFill>
              </a:rPr>
            </a:br>
            <a:r>
              <a:rPr lang="en-US" sz="3800" b="1" dirty="0"/>
              <a:t>A: Is that also why people want to earn their jobs or opportunities based on merit? </a:t>
            </a:r>
            <a:br>
              <a:rPr lang="en-US" sz="3800" b="1" dirty="0"/>
            </a:br>
            <a:r>
              <a:rPr lang="en-US" sz="3800" b="1" dirty="0">
                <a:solidFill>
                  <a:srgbClr val="FF0000"/>
                </a:solidFill>
              </a:rPr>
              <a:t>B: Yes, that’s right. Many people want to work hard to earn their opportunities, not just get them because they know someone.</a:t>
            </a:r>
          </a:p>
        </p:txBody>
      </p:sp>
      <p:sp>
        <p:nvSpPr>
          <p:cNvPr id="6" name="TextBox 5">
            <a:extLst>
              <a:ext uri="{FF2B5EF4-FFF2-40B4-BE49-F238E27FC236}">
                <a16:creationId xmlns:a16="http://schemas.microsoft.com/office/drawing/2014/main" id="{7F4A56C6-5F6B-4710-4879-84271D39624A}"/>
              </a:ext>
            </a:extLst>
          </p:cNvPr>
          <p:cNvSpPr txBox="1"/>
          <p:nvPr/>
        </p:nvSpPr>
        <p:spPr>
          <a:xfrm>
            <a:off x="8920259" y="6101963"/>
            <a:ext cx="2611120" cy="523220"/>
          </a:xfrm>
          <a:prstGeom prst="rect">
            <a:avLst/>
          </a:prstGeom>
          <a:noFill/>
        </p:spPr>
        <p:txBody>
          <a:bodyPr wrap="square" rtlCol="0">
            <a:spAutoFit/>
          </a:bodyPr>
          <a:lstStyle/>
          <a:p>
            <a:r>
              <a:rPr lang="en-US" sz="2800" dirty="0"/>
              <a:t>Dialogue, Part 2</a:t>
            </a:r>
          </a:p>
        </p:txBody>
      </p:sp>
    </p:spTree>
    <p:extLst>
      <p:ext uri="{BB962C8B-B14F-4D97-AF65-F5344CB8AC3E}">
        <p14:creationId xmlns:p14="http://schemas.microsoft.com/office/powerpoint/2010/main" val="2803512320"/>
      </p:ext>
    </p:extLst>
  </p:cSld>
  <p:clrMapOvr>
    <a:masterClrMapping/>
  </p:clrMapOvr>
</p:sld>
</file>

<file path=ppt/slides/slide5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F718D7-C1DF-0BA2-6BE0-A84C8DD2AA0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CA37C9C-812E-721F-F41B-6009BF0C1F92}"/>
              </a:ext>
            </a:extLst>
          </p:cNvPr>
          <p:cNvSpPr>
            <a:spLocks noGrp="1"/>
          </p:cNvSpPr>
          <p:nvPr>
            <p:ph type="title"/>
          </p:nvPr>
        </p:nvSpPr>
        <p:spPr>
          <a:xfrm>
            <a:off x="713961" y="2103437"/>
            <a:ext cx="10982739" cy="1325563"/>
          </a:xfrm>
        </p:spPr>
        <p:txBody>
          <a:bodyPr>
            <a:normAutofit fontScale="90000"/>
          </a:bodyPr>
          <a:lstStyle/>
          <a:p>
            <a:br>
              <a:rPr lang="en-US" sz="3800" b="1" dirty="0"/>
            </a:br>
            <a:r>
              <a:rPr lang="en-US" sz="3800" b="1" dirty="0"/>
              <a:t>A: I see. That’s interesting. Okay, another question. In our culture, most young people live with their parents until they are 30 or get married. Why do so many people here </a:t>
            </a:r>
            <a:br>
              <a:rPr lang="en-US" sz="3800" b="1" dirty="0"/>
            </a:br>
            <a:r>
              <a:rPr lang="en-US" sz="3800" b="1" dirty="0"/>
              <a:t>move out when they are 18? </a:t>
            </a:r>
            <a:br>
              <a:rPr lang="en-US" sz="3800" b="1" dirty="0"/>
            </a:br>
            <a:r>
              <a:rPr lang="en-US" sz="3800" b="1" dirty="0">
                <a:solidFill>
                  <a:srgbClr val="FF0000"/>
                </a:solidFill>
              </a:rPr>
              <a:t>B: Yes, that’s a big difference. Many people in the U.S. want to pull themselves up by their own bootstraps. That means that they want to be self-reliant and have success on their own, without help from other people. Also, individuality is very important. People want to make their own decisions apart from their families. </a:t>
            </a:r>
            <a:br>
              <a:rPr lang="en-US" sz="3800" b="1" dirty="0"/>
            </a:br>
            <a:endParaRPr lang="en-US" sz="3800" b="1" dirty="0">
              <a:solidFill>
                <a:srgbClr val="FF0000"/>
              </a:solidFill>
            </a:endParaRPr>
          </a:p>
        </p:txBody>
      </p:sp>
      <p:sp>
        <p:nvSpPr>
          <p:cNvPr id="6" name="TextBox 5">
            <a:extLst>
              <a:ext uri="{FF2B5EF4-FFF2-40B4-BE49-F238E27FC236}">
                <a16:creationId xmlns:a16="http://schemas.microsoft.com/office/drawing/2014/main" id="{986DC348-ABF1-B687-DC75-524B9039F2ED}"/>
              </a:ext>
            </a:extLst>
          </p:cNvPr>
          <p:cNvSpPr txBox="1"/>
          <p:nvPr/>
        </p:nvSpPr>
        <p:spPr>
          <a:xfrm>
            <a:off x="859624" y="5923059"/>
            <a:ext cx="2611120" cy="523220"/>
          </a:xfrm>
          <a:prstGeom prst="rect">
            <a:avLst/>
          </a:prstGeom>
          <a:noFill/>
        </p:spPr>
        <p:txBody>
          <a:bodyPr wrap="square" rtlCol="0">
            <a:spAutoFit/>
          </a:bodyPr>
          <a:lstStyle/>
          <a:p>
            <a:r>
              <a:rPr lang="en-US" sz="2800" dirty="0"/>
              <a:t>Dialogue, Part 3</a:t>
            </a:r>
          </a:p>
        </p:txBody>
      </p:sp>
    </p:spTree>
    <p:extLst>
      <p:ext uri="{BB962C8B-B14F-4D97-AF65-F5344CB8AC3E}">
        <p14:creationId xmlns:p14="http://schemas.microsoft.com/office/powerpoint/2010/main" val="913394217"/>
      </p:ext>
    </p:extLst>
  </p:cSld>
  <p:clrMapOvr>
    <a:masterClrMapping/>
  </p:clrMapOvr>
</p:sld>
</file>

<file path=ppt/slides/slide5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4BE0A6-0219-B1D1-EE42-20BC4663E42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C56F729-A0E4-D77C-E8C5-2ECC4607790F}"/>
              </a:ext>
            </a:extLst>
          </p:cNvPr>
          <p:cNvSpPr>
            <a:spLocks noGrp="1"/>
          </p:cNvSpPr>
          <p:nvPr>
            <p:ph type="title"/>
          </p:nvPr>
        </p:nvSpPr>
        <p:spPr>
          <a:xfrm>
            <a:off x="604630" y="1861758"/>
            <a:ext cx="10982739" cy="1325563"/>
          </a:xfrm>
        </p:spPr>
        <p:txBody>
          <a:bodyPr>
            <a:normAutofit fontScale="90000"/>
          </a:bodyPr>
          <a:lstStyle/>
          <a:p>
            <a:br>
              <a:rPr lang="en-US" sz="3800" b="1" dirty="0"/>
            </a:br>
            <a:r>
              <a:rPr lang="en-US" sz="3800" b="1" dirty="0"/>
              <a:t>A:That makes sense. This is really helpful. Okay, here’s my last question. In our culture, when you speak to someone who is more important than you, like your boss, you’re </a:t>
            </a:r>
            <a:br>
              <a:rPr lang="en-US" sz="3800" b="1" dirty="0"/>
            </a:br>
            <a:r>
              <a:rPr lang="en-US" sz="3800" b="1" dirty="0"/>
              <a:t>very careful to show respect in your words and actions. Here, though, people are very informal when they speak with people they know, even if they are important. My boss </a:t>
            </a:r>
            <a:br>
              <a:rPr lang="en-US" sz="3800" b="1" dirty="0"/>
            </a:br>
            <a:r>
              <a:rPr lang="en-US" sz="3800" b="1" dirty="0"/>
              <a:t>told me to be direct and tell him if I had any problems, but I don’t feel comfortable with that.</a:t>
            </a:r>
            <a:endParaRPr lang="en-US" sz="3800" b="1" dirty="0">
              <a:solidFill>
                <a:srgbClr val="FF0000"/>
              </a:solidFill>
            </a:endParaRPr>
          </a:p>
        </p:txBody>
      </p:sp>
      <p:sp>
        <p:nvSpPr>
          <p:cNvPr id="6" name="TextBox 5">
            <a:extLst>
              <a:ext uri="{FF2B5EF4-FFF2-40B4-BE49-F238E27FC236}">
                <a16:creationId xmlns:a16="http://schemas.microsoft.com/office/drawing/2014/main" id="{A0158D89-DDA2-8E7E-1103-529671397A6D}"/>
              </a:ext>
            </a:extLst>
          </p:cNvPr>
          <p:cNvSpPr txBox="1"/>
          <p:nvPr/>
        </p:nvSpPr>
        <p:spPr>
          <a:xfrm>
            <a:off x="859624" y="5923059"/>
            <a:ext cx="2611120" cy="523220"/>
          </a:xfrm>
          <a:prstGeom prst="rect">
            <a:avLst/>
          </a:prstGeom>
          <a:noFill/>
        </p:spPr>
        <p:txBody>
          <a:bodyPr wrap="square" rtlCol="0">
            <a:spAutoFit/>
          </a:bodyPr>
          <a:lstStyle/>
          <a:p>
            <a:r>
              <a:rPr lang="en-US" sz="2800" dirty="0"/>
              <a:t>Dialogue, Part 4</a:t>
            </a:r>
          </a:p>
        </p:txBody>
      </p:sp>
    </p:spTree>
    <p:extLst>
      <p:ext uri="{BB962C8B-B14F-4D97-AF65-F5344CB8AC3E}">
        <p14:creationId xmlns:p14="http://schemas.microsoft.com/office/powerpoint/2010/main" val="759987974"/>
      </p:ext>
    </p:extLst>
  </p:cSld>
  <p:clrMapOvr>
    <a:masterClrMapping/>
  </p:clrMapOvr>
</p:sld>
</file>

<file path=ppt/slides/slide5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A213EC-F0AA-6AAD-0EC8-78A75CA3A61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F513F67-A9C8-B085-2B9A-D32561A2038E}"/>
              </a:ext>
            </a:extLst>
          </p:cNvPr>
          <p:cNvSpPr>
            <a:spLocks noGrp="1"/>
          </p:cNvSpPr>
          <p:nvPr>
            <p:ph type="title"/>
          </p:nvPr>
        </p:nvSpPr>
        <p:spPr>
          <a:xfrm>
            <a:off x="316396" y="2497862"/>
            <a:ext cx="10982739" cy="1325563"/>
          </a:xfrm>
        </p:spPr>
        <p:txBody>
          <a:bodyPr>
            <a:normAutofit fontScale="90000"/>
          </a:bodyPr>
          <a:lstStyle/>
          <a:p>
            <a:r>
              <a:rPr lang="en-US" sz="3800" b="1" dirty="0">
                <a:solidFill>
                  <a:srgbClr val="FF0000"/>
                </a:solidFill>
              </a:rPr>
              <a:t>B: Many Americans believe in the ideal that people are all equal, so they want to act that way in how they talk. One time I met the owner of our company, and he made small </a:t>
            </a:r>
            <a:br>
              <a:rPr lang="en-US" sz="3800" b="1" dirty="0">
                <a:solidFill>
                  <a:srgbClr val="FF0000"/>
                </a:solidFill>
              </a:rPr>
            </a:br>
            <a:r>
              <a:rPr lang="en-US" sz="3800" b="1" dirty="0">
                <a:solidFill>
                  <a:srgbClr val="FF0000"/>
                </a:solidFill>
              </a:rPr>
              <a:t>talk with me like I was his equal. That felt very strange to me, too! It’s still a good thing to show respect, but it just looks different here.</a:t>
            </a:r>
            <a:br>
              <a:rPr lang="en-US" sz="3800" b="1" dirty="0">
                <a:solidFill>
                  <a:srgbClr val="FF0000"/>
                </a:solidFill>
              </a:rPr>
            </a:br>
            <a:r>
              <a:rPr lang="en-US" sz="3800" b="1" dirty="0"/>
              <a:t>A: Wow. If I had known all of this before, it would have helped me out a lot. Thanks for all your help today. You’ve given me a lot to think about.</a:t>
            </a:r>
            <a:br>
              <a:rPr lang="en-US" sz="3800" b="1" dirty="0"/>
            </a:br>
            <a:endParaRPr lang="en-US" sz="3800" b="1" dirty="0">
              <a:solidFill>
                <a:srgbClr val="FF0000"/>
              </a:solidFill>
            </a:endParaRPr>
          </a:p>
        </p:txBody>
      </p:sp>
      <p:sp>
        <p:nvSpPr>
          <p:cNvPr id="6" name="TextBox 5">
            <a:extLst>
              <a:ext uri="{FF2B5EF4-FFF2-40B4-BE49-F238E27FC236}">
                <a16:creationId xmlns:a16="http://schemas.microsoft.com/office/drawing/2014/main" id="{4967F03D-4421-45BE-2266-9D6E12E9174E}"/>
              </a:ext>
            </a:extLst>
          </p:cNvPr>
          <p:cNvSpPr txBox="1"/>
          <p:nvPr/>
        </p:nvSpPr>
        <p:spPr>
          <a:xfrm>
            <a:off x="859624" y="5923059"/>
            <a:ext cx="2611120" cy="523220"/>
          </a:xfrm>
          <a:prstGeom prst="rect">
            <a:avLst/>
          </a:prstGeom>
          <a:noFill/>
        </p:spPr>
        <p:txBody>
          <a:bodyPr wrap="square" rtlCol="0">
            <a:spAutoFit/>
          </a:bodyPr>
          <a:lstStyle/>
          <a:p>
            <a:r>
              <a:rPr lang="en-US" sz="2800" dirty="0"/>
              <a:t>Dialogue, Part 5</a:t>
            </a:r>
          </a:p>
        </p:txBody>
      </p:sp>
    </p:spTree>
    <p:extLst>
      <p:ext uri="{BB962C8B-B14F-4D97-AF65-F5344CB8AC3E}">
        <p14:creationId xmlns:p14="http://schemas.microsoft.com/office/powerpoint/2010/main" val="3795881611"/>
      </p:ext>
    </p:extLst>
  </p:cSld>
  <p:clrMapOvr>
    <a:masterClrMapping/>
  </p:clrMapOvr>
</p:sld>
</file>

<file path=ppt/slides/slide5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652179-1160-81F3-27EB-6B53FB157419}"/>
              </a:ext>
            </a:extLst>
          </p:cNvPr>
          <p:cNvSpPr>
            <a:spLocks noGrp="1"/>
          </p:cNvSpPr>
          <p:nvPr>
            <p:ph type="title"/>
          </p:nvPr>
        </p:nvSpPr>
        <p:spPr>
          <a:xfrm>
            <a:off x="377687" y="365125"/>
            <a:ext cx="11330609" cy="1325563"/>
          </a:xfrm>
        </p:spPr>
        <p:txBody>
          <a:bodyPr>
            <a:normAutofit fontScale="90000"/>
          </a:bodyPr>
          <a:lstStyle/>
          <a:p>
            <a:pPr algn="ctr"/>
            <a:r>
              <a:rPr lang="en-US" sz="5000" b="1" dirty="0"/>
              <a:t>Lesson 34:  </a:t>
            </a:r>
            <a:br>
              <a:rPr lang="en-US" sz="5000" b="1" dirty="0"/>
            </a:br>
            <a:r>
              <a:rPr lang="en-US" sz="5000" b="1" dirty="0"/>
              <a:t>We’ll Have Fireworks, Parades, and a Feast.</a:t>
            </a:r>
          </a:p>
        </p:txBody>
      </p:sp>
      <p:pic>
        <p:nvPicPr>
          <p:cNvPr id="4" name="Picture 3" descr="Cartoon a cartoon of a person holding glasses&#10;&#10;AI-generated content may be incorrect.">
            <a:extLst>
              <a:ext uri="{FF2B5EF4-FFF2-40B4-BE49-F238E27FC236}">
                <a16:creationId xmlns:a16="http://schemas.microsoft.com/office/drawing/2014/main" id="{FA745DDF-21AC-49AE-A08E-B98F7C03CB3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181100" y="1914453"/>
            <a:ext cx="9829800" cy="4336676"/>
          </a:xfrm>
          <a:prstGeom prst="rect">
            <a:avLst/>
          </a:prstGeom>
        </p:spPr>
      </p:pic>
    </p:spTree>
    <p:extLst>
      <p:ext uri="{BB962C8B-B14F-4D97-AF65-F5344CB8AC3E}">
        <p14:creationId xmlns:p14="http://schemas.microsoft.com/office/powerpoint/2010/main" val="2320059123"/>
      </p:ext>
    </p:extLst>
  </p:cSld>
  <p:clrMapOvr>
    <a:masterClrMapping/>
  </p:clrMapOvr>
</p:sld>
</file>

<file path=ppt/slides/slide5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73D82-225B-F11A-2BB0-7403F833EFB5}"/>
              </a:ext>
            </a:extLst>
          </p:cNvPr>
          <p:cNvSpPr>
            <a:spLocks noGrp="1"/>
          </p:cNvSpPr>
          <p:nvPr>
            <p:ph type="title"/>
          </p:nvPr>
        </p:nvSpPr>
        <p:spPr/>
        <p:txBody>
          <a:bodyPr>
            <a:normAutofit/>
          </a:bodyPr>
          <a:lstStyle/>
          <a:p>
            <a:pPr algn="ctr"/>
            <a:r>
              <a:rPr lang="en-US" sz="7900" b="1" dirty="0"/>
              <a:t>feast</a:t>
            </a:r>
          </a:p>
        </p:txBody>
      </p:sp>
      <p:pic>
        <p:nvPicPr>
          <p:cNvPr id="4" name="Content Placeholder 3">
            <a:extLst>
              <a:ext uri="{FF2B5EF4-FFF2-40B4-BE49-F238E27FC236}">
                <a16:creationId xmlns:a16="http://schemas.microsoft.com/office/drawing/2014/main" id="{FBA19D87-5194-4259-C434-4D18B8217D84}"/>
              </a:ext>
            </a:extLst>
          </p:cNvPr>
          <p:cNvPicPr>
            <a:picLocks noGrp="1" noChangeAspect="1"/>
          </p:cNvPicPr>
          <p:nvPr>
            <p:ph idx="1"/>
          </p:nvPr>
        </p:nvPicPr>
        <p:blipFill>
          <a:blip r:embed="rId2"/>
          <a:stretch>
            <a:fillRect/>
          </a:stretch>
        </p:blipFill>
        <p:spPr>
          <a:xfrm>
            <a:off x="2156792" y="1564929"/>
            <a:ext cx="8110330" cy="4857187"/>
          </a:xfrm>
          <a:prstGeom prst="rect">
            <a:avLst/>
          </a:prstGeom>
        </p:spPr>
      </p:pic>
    </p:spTree>
    <p:extLst>
      <p:ext uri="{BB962C8B-B14F-4D97-AF65-F5344CB8AC3E}">
        <p14:creationId xmlns:p14="http://schemas.microsoft.com/office/powerpoint/2010/main" val="3103452184"/>
      </p:ext>
    </p:extLst>
  </p:cSld>
  <p:clrMapOvr>
    <a:masterClrMapping/>
  </p:clrMapOvr>
</p:sld>
</file>

<file path=ppt/slides/slide5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16F353-5F61-72C1-FD9C-58169F5BC942}"/>
              </a:ext>
            </a:extLst>
          </p:cNvPr>
          <p:cNvSpPr>
            <a:spLocks noGrp="1"/>
          </p:cNvSpPr>
          <p:nvPr>
            <p:ph type="title"/>
          </p:nvPr>
        </p:nvSpPr>
        <p:spPr/>
        <p:txBody>
          <a:bodyPr>
            <a:normAutofit/>
          </a:bodyPr>
          <a:lstStyle/>
          <a:p>
            <a:pPr algn="ctr"/>
            <a:r>
              <a:rPr lang="en-US" sz="7900" b="1" dirty="0"/>
              <a:t>festivities</a:t>
            </a:r>
          </a:p>
        </p:txBody>
      </p:sp>
      <p:pic>
        <p:nvPicPr>
          <p:cNvPr id="5" name="Content Placeholder 4" descr="A group of people dancing&#10;&#10;AI-generated content may be incorrect.">
            <a:extLst>
              <a:ext uri="{FF2B5EF4-FFF2-40B4-BE49-F238E27FC236}">
                <a16:creationId xmlns:a16="http://schemas.microsoft.com/office/drawing/2014/main" id="{FD2AE310-4D40-BFA2-3D66-8D0E806D8DC1}"/>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2508503" y="1803949"/>
            <a:ext cx="7388557" cy="4875147"/>
          </a:xfrm>
        </p:spPr>
      </p:pic>
    </p:spTree>
    <p:extLst>
      <p:ext uri="{BB962C8B-B14F-4D97-AF65-F5344CB8AC3E}">
        <p14:creationId xmlns:p14="http://schemas.microsoft.com/office/powerpoint/2010/main" val="900520445"/>
      </p:ext>
    </p:extLst>
  </p:cSld>
  <p:clrMapOvr>
    <a:masterClrMapping/>
  </p:clrMapOvr>
</p:sld>
</file>

<file path=ppt/slides/slide5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4F4B06-EDD4-CCA6-80B9-1696C5076727}"/>
              </a:ext>
            </a:extLst>
          </p:cNvPr>
          <p:cNvSpPr>
            <a:spLocks noGrp="1"/>
          </p:cNvSpPr>
          <p:nvPr>
            <p:ph type="title"/>
          </p:nvPr>
        </p:nvSpPr>
        <p:spPr>
          <a:xfrm>
            <a:off x="658935" y="2303255"/>
            <a:ext cx="10515600" cy="1325563"/>
          </a:xfrm>
        </p:spPr>
        <p:txBody>
          <a:bodyPr>
            <a:normAutofit/>
          </a:bodyPr>
          <a:lstStyle/>
          <a:p>
            <a:r>
              <a:rPr lang="en-US" sz="7900" b="1" dirty="0"/>
              <a:t>fireworks</a:t>
            </a:r>
          </a:p>
        </p:txBody>
      </p:sp>
      <p:pic>
        <p:nvPicPr>
          <p:cNvPr id="4" name="Content Placeholder 3">
            <a:extLst>
              <a:ext uri="{FF2B5EF4-FFF2-40B4-BE49-F238E27FC236}">
                <a16:creationId xmlns:a16="http://schemas.microsoft.com/office/drawing/2014/main" id="{7E6E3AF6-2E46-EE23-F6E8-9B8CA4C0FC1E}"/>
              </a:ext>
            </a:extLst>
          </p:cNvPr>
          <p:cNvPicPr>
            <a:picLocks noGrp="1" noChangeAspect="1"/>
          </p:cNvPicPr>
          <p:nvPr>
            <p:ph idx="1"/>
          </p:nvPr>
        </p:nvPicPr>
        <p:blipFill>
          <a:blip r:embed="rId2"/>
          <a:stretch>
            <a:fillRect/>
          </a:stretch>
        </p:blipFill>
        <p:spPr>
          <a:xfrm>
            <a:off x="5396033" y="949605"/>
            <a:ext cx="6137032" cy="4958789"/>
          </a:xfrm>
          <a:prstGeom prst="rect">
            <a:avLst/>
          </a:prstGeom>
        </p:spPr>
      </p:pic>
      <p:sp>
        <p:nvSpPr>
          <p:cNvPr id="7" name="Rectangle 6">
            <a:extLst>
              <a:ext uri="{FF2B5EF4-FFF2-40B4-BE49-F238E27FC236}">
                <a16:creationId xmlns:a16="http://schemas.microsoft.com/office/drawing/2014/main" id="{5B3DC254-104F-74CC-63E5-89225B66CE52}"/>
              </a:ext>
            </a:extLst>
          </p:cNvPr>
          <p:cNvSpPr/>
          <p:nvPr/>
        </p:nvSpPr>
        <p:spPr>
          <a:xfrm>
            <a:off x="5399707" y="949605"/>
            <a:ext cx="6133358" cy="4958789"/>
          </a:xfrm>
          <a:prstGeom prst="rect">
            <a:avLst/>
          </a:prstGeom>
          <a:solidFill>
            <a:srgbClr val="FFFF00">
              <a:alpha val="5098"/>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89142041"/>
      </p:ext>
    </p:extLst>
  </p:cSld>
  <p:clrMapOvr>
    <a:masterClrMapping/>
  </p:clrMapOvr>
</p:sld>
</file>

<file path=ppt/slides/slide5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6EC142-DE9D-1E69-F1EF-14722DDE4AF6}"/>
              </a:ext>
            </a:extLst>
          </p:cNvPr>
          <p:cNvSpPr>
            <a:spLocks noGrp="1"/>
          </p:cNvSpPr>
          <p:nvPr>
            <p:ph type="title"/>
          </p:nvPr>
        </p:nvSpPr>
        <p:spPr/>
        <p:txBody>
          <a:bodyPr>
            <a:normAutofit/>
          </a:bodyPr>
          <a:lstStyle/>
          <a:p>
            <a:pPr algn="ctr"/>
            <a:r>
              <a:rPr lang="en-US" sz="7900" b="1" dirty="0"/>
              <a:t>gathering</a:t>
            </a:r>
          </a:p>
        </p:txBody>
      </p:sp>
      <p:pic>
        <p:nvPicPr>
          <p:cNvPr id="4" name="Content Placeholder 3">
            <a:extLst>
              <a:ext uri="{FF2B5EF4-FFF2-40B4-BE49-F238E27FC236}">
                <a16:creationId xmlns:a16="http://schemas.microsoft.com/office/drawing/2014/main" id="{15781057-A604-34A4-7A69-5A4D4F2DE4EB}"/>
              </a:ext>
            </a:extLst>
          </p:cNvPr>
          <p:cNvPicPr>
            <a:picLocks noGrp="1" noChangeAspect="1"/>
          </p:cNvPicPr>
          <p:nvPr>
            <p:ph idx="1"/>
          </p:nvPr>
        </p:nvPicPr>
        <p:blipFill>
          <a:blip r:embed="rId2"/>
          <a:stretch>
            <a:fillRect/>
          </a:stretch>
        </p:blipFill>
        <p:spPr>
          <a:xfrm>
            <a:off x="2236305" y="1701935"/>
            <a:ext cx="7504933" cy="4790940"/>
          </a:xfrm>
          <a:prstGeom prst="rect">
            <a:avLst/>
          </a:prstGeom>
        </p:spPr>
      </p:pic>
    </p:spTree>
    <p:extLst>
      <p:ext uri="{BB962C8B-B14F-4D97-AF65-F5344CB8AC3E}">
        <p14:creationId xmlns:p14="http://schemas.microsoft.com/office/powerpoint/2010/main" val="439651809"/>
      </p:ext>
    </p:extLst>
  </p:cSld>
  <p:clrMapOvr>
    <a:masterClrMapping/>
  </p:clrMapOvr>
</p:sld>
</file>

<file path=ppt/slides/slide5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5BFCE-216E-2FD0-F4B9-413C373E843B}"/>
              </a:ext>
            </a:extLst>
          </p:cNvPr>
          <p:cNvSpPr>
            <a:spLocks noGrp="1"/>
          </p:cNvSpPr>
          <p:nvPr>
            <p:ph type="title"/>
          </p:nvPr>
        </p:nvSpPr>
        <p:spPr/>
        <p:txBody>
          <a:bodyPr>
            <a:normAutofit/>
          </a:bodyPr>
          <a:lstStyle/>
          <a:p>
            <a:pPr algn="ctr"/>
            <a:r>
              <a:rPr lang="en-US" sz="7900" b="1" dirty="0"/>
              <a:t>parade</a:t>
            </a:r>
          </a:p>
        </p:txBody>
      </p:sp>
      <p:pic>
        <p:nvPicPr>
          <p:cNvPr id="4" name="Content Placeholder 3">
            <a:extLst>
              <a:ext uri="{FF2B5EF4-FFF2-40B4-BE49-F238E27FC236}">
                <a16:creationId xmlns:a16="http://schemas.microsoft.com/office/drawing/2014/main" id="{20D658AE-84EE-34E7-D621-6CCA13B41130}"/>
              </a:ext>
            </a:extLst>
          </p:cNvPr>
          <p:cNvPicPr>
            <a:picLocks noGrp="1" noChangeAspect="1"/>
          </p:cNvPicPr>
          <p:nvPr>
            <p:ph idx="1"/>
          </p:nvPr>
        </p:nvPicPr>
        <p:blipFill>
          <a:blip r:embed="rId2"/>
          <a:stretch>
            <a:fillRect/>
          </a:stretch>
        </p:blipFill>
        <p:spPr>
          <a:xfrm>
            <a:off x="1560444" y="1760262"/>
            <a:ext cx="8816405" cy="4937186"/>
          </a:xfrm>
          <a:prstGeom prst="rect">
            <a:avLst/>
          </a:prstGeom>
        </p:spPr>
      </p:pic>
    </p:spTree>
    <p:extLst>
      <p:ext uri="{BB962C8B-B14F-4D97-AF65-F5344CB8AC3E}">
        <p14:creationId xmlns:p14="http://schemas.microsoft.com/office/powerpoint/2010/main" val="3122371159"/>
      </p:ext>
    </p:extLst>
  </p:cSld>
  <p:clrMapOvr>
    <a:masterClrMapping/>
  </p:clrMapOvr>
</p:sld>
</file>

<file path=ppt/slides/slide5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FB6FA-3F28-F1EE-B0BE-ABCC501A6B48}"/>
              </a:ext>
            </a:extLst>
          </p:cNvPr>
          <p:cNvSpPr>
            <a:spLocks noGrp="1"/>
          </p:cNvSpPr>
          <p:nvPr>
            <p:ph type="title"/>
          </p:nvPr>
        </p:nvSpPr>
        <p:spPr>
          <a:xfrm>
            <a:off x="838200" y="2292109"/>
            <a:ext cx="10515600" cy="1325563"/>
          </a:xfrm>
        </p:spPr>
        <p:txBody>
          <a:bodyPr>
            <a:noAutofit/>
          </a:bodyPr>
          <a:lstStyle/>
          <a:p>
            <a:r>
              <a:rPr lang="en-US" sz="7900" b="1" dirty="0"/>
              <a:t>country</a:t>
            </a:r>
            <a:br>
              <a:rPr lang="en-US" sz="7900" b="1" dirty="0"/>
            </a:br>
            <a:r>
              <a:rPr lang="en-US" sz="7900" b="1" dirty="0"/>
              <a:t>of origin</a:t>
            </a:r>
          </a:p>
        </p:txBody>
      </p:sp>
      <p:pic>
        <p:nvPicPr>
          <p:cNvPr id="5" name="Content Placeholder 4" descr="A drawing of a globe&#10;&#10;AI-generated content may be incorrect.">
            <a:extLst>
              <a:ext uri="{FF2B5EF4-FFF2-40B4-BE49-F238E27FC236}">
                <a16:creationId xmlns:a16="http://schemas.microsoft.com/office/drawing/2014/main" id="{152BB4CB-16DF-447F-D06D-281BBAC74BDD}"/>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5195380" y="466795"/>
            <a:ext cx="5866872" cy="5784918"/>
          </a:xfrm>
        </p:spPr>
      </p:pic>
    </p:spTree>
    <p:extLst>
      <p:ext uri="{BB962C8B-B14F-4D97-AF65-F5344CB8AC3E}">
        <p14:creationId xmlns:p14="http://schemas.microsoft.com/office/powerpoint/2010/main" val="2826295480"/>
      </p:ext>
    </p:extLst>
  </p:cSld>
  <p:clrMapOvr>
    <a:masterClrMapping/>
  </p:clrMapOvr>
</p:sld>
</file>

<file path=ppt/slides/slide5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9CAE3-DA8A-86F7-C15D-1845EB2F67CC}"/>
              </a:ext>
            </a:extLst>
          </p:cNvPr>
          <p:cNvSpPr>
            <a:spLocks noGrp="1"/>
          </p:cNvSpPr>
          <p:nvPr>
            <p:ph type="title"/>
          </p:nvPr>
        </p:nvSpPr>
        <p:spPr>
          <a:xfrm>
            <a:off x="838200" y="225977"/>
            <a:ext cx="10515600" cy="1325563"/>
          </a:xfrm>
        </p:spPr>
        <p:txBody>
          <a:bodyPr>
            <a:normAutofit/>
          </a:bodyPr>
          <a:lstStyle/>
          <a:p>
            <a:pPr algn="ctr"/>
            <a:r>
              <a:rPr lang="en-US" sz="7900" b="1" dirty="0"/>
              <a:t>Independence Day</a:t>
            </a:r>
          </a:p>
        </p:txBody>
      </p:sp>
      <p:pic>
        <p:nvPicPr>
          <p:cNvPr id="4" name="Content Placeholder 3">
            <a:extLst>
              <a:ext uri="{FF2B5EF4-FFF2-40B4-BE49-F238E27FC236}">
                <a16:creationId xmlns:a16="http://schemas.microsoft.com/office/drawing/2014/main" id="{7D572921-4B8A-6B4D-6E79-B7F29C8464D9}"/>
              </a:ext>
            </a:extLst>
          </p:cNvPr>
          <p:cNvPicPr>
            <a:picLocks noGrp="1" noChangeAspect="1"/>
          </p:cNvPicPr>
          <p:nvPr>
            <p:ph idx="1"/>
          </p:nvPr>
        </p:nvPicPr>
        <p:blipFill>
          <a:blip r:embed="rId2"/>
          <a:stretch>
            <a:fillRect/>
          </a:stretch>
        </p:blipFill>
        <p:spPr>
          <a:xfrm>
            <a:off x="2900569" y="1551540"/>
            <a:ext cx="6172200" cy="4893789"/>
          </a:xfrm>
          <a:prstGeom prst="rect">
            <a:avLst/>
          </a:prstGeom>
        </p:spPr>
      </p:pic>
    </p:spTree>
    <p:extLst>
      <p:ext uri="{BB962C8B-B14F-4D97-AF65-F5344CB8AC3E}">
        <p14:creationId xmlns:p14="http://schemas.microsoft.com/office/powerpoint/2010/main" val="3739918347"/>
      </p:ext>
    </p:extLst>
  </p:cSld>
  <p:clrMapOvr>
    <a:masterClrMapping/>
  </p:clrMapOvr>
</p:sld>
</file>

<file path=ppt/slides/slide5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E241D1-425D-78DE-4571-5D3DD95645E7}"/>
              </a:ext>
            </a:extLst>
          </p:cNvPr>
          <p:cNvSpPr>
            <a:spLocks noGrp="1"/>
          </p:cNvSpPr>
          <p:nvPr>
            <p:ph type="title"/>
          </p:nvPr>
        </p:nvSpPr>
        <p:spPr/>
        <p:txBody>
          <a:bodyPr>
            <a:normAutofit/>
          </a:bodyPr>
          <a:lstStyle/>
          <a:p>
            <a:pPr algn="ctr"/>
            <a:r>
              <a:rPr lang="en-US" sz="7900" b="1" dirty="0"/>
              <a:t>ethnic</a:t>
            </a:r>
          </a:p>
        </p:txBody>
      </p:sp>
      <p:pic>
        <p:nvPicPr>
          <p:cNvPr id="4" name="Content Placeholder 3">
            <a:extLst>
              <a:ext uri="{FF2B5EF4-FFF2-40B4-BE49-F238E27FC236}">
                <a16:creationId xmlns:a16="http://schemas.microsoft.com/office/drawing/2014/main" id="{C29D44C0-41B3-16D4-91FA-7FB25A54B429}"/>
              </a:ext>
            </a:extLst>
          </p:cNvPr>
          <p:cNvPicPr>
            <a:picLocks noGrp="1" noChangeAspect="1"/>
          </p:cNvPicPr>
          <p:nvPr>
            <p:ph idx="1"/>
          </p:nvPr>
        </p:nvPicPr>
        <p:blipFill>
          <a:blip r:embed="rId2"/>
          <a:stretch>
            <a:fillRect/>
          </a:stretch>
        </p:blipFill>
        <p:spPr>
          <a:xfrm>
            <a:off x="1522072" y="1485759"/>
            <a:ext cx="8760362" cy="5007116"/>
          </a:xfrm>
          <a:prstGeom prst="rect">
            <a:avLst/>
          </a:prstGeom>
        </p:spPr>
      </p:pic>
    </p:spTree>
    <p:extLst>
      <p:ext uri="{BB962C8B-B14F-4D97-AF65-F5344CB8AC3E}">
        <p14:creationId xmlns:p14="http://schemas.microsoft.com/office/powerpoint/2010/main" val="333068692"/>
      </p:ext>
    </p:extLst>
  </p:cSld>
  <p:clrMapOvr>
    <a:masterClrMapping/>
  </p:clrMapOvr>
</p:sld>
</file>

<file path=ppt/slides/slide5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1ABA22-BCF0-D6FC-F0B9-9EFA1871484F}"/>
              </a:ext>
            </a:extLst>
          </p:cNvPr>
          <p:cNvSpPr>
            <a:spLocks noGrp="1"/>
          </p:cNvSpPr>
          <p:nvPr>
            <p:ph type="title"/>
          </p:nvPr>
        </p:nvSpPr>
        <p:spPr/>
        <p:txBody>
          <a:bodyPr>
            <a:normAutofit/>
          </a:bodyPr>
          <a:lstStyle/>
          <a:p>
            <a:pPr algn="ctr"/>
            <a:r>
              <a:rPr lang="en-US" sz="7900" b="1" dirty="0"/>
              <a:t>patriotic</a:t>
            </a:r>
          </a:p>
        </p:txBody>
      </p:sp>
      <p:pic>
        <p:nvPicPr>
          <p:cNvPr id="4" name="Content Placeholder 3">
            <a:extLst>
              <a:ext uri="{FF2B5EF4-FFF2-40B4-BE49-F238E27FC236}">
                <a16:creationId xmlns:a16="http://schemas.microsoft.com/office/drawing/2014/main" id="{CCB90033-8F06-8459-5F4D-05A396ABF3DF}"/>
              </a:ext>
            </a:extLst>
          </p:cNvPr>
          <p:cNvPicPr>
            <a:picLocks noGrp="1" noChangeAspect="1"/>
          </p:cNvPicPr>
          <p:nvPr>
            <p:ph idx="1"/>
          </p:nvPr>
        </p:nvPicPr>
        <p:blipFill>
          <a:blip r:embed="rId2"/>
          <a:stretch>
            <a:fillRect/>
          </a:stretch>
        </p:blipFill>
        <p:spPr>
          <a:xfrm>
            <a:off x="2266122" y="1796590"/>
            <a:ext cx="7270753" cy="4771996"/>
          </a:xfrm>
          <a:prstGeom prst="rect">
            <a:avLst/>
          </a:prstGeom>
        </p:spPr>
      </p:pic>
    </p:spTree>
    <p:extLst>
      <p:ext uri="{BB962C8B-B14F-4D97-AF65-F5344CB8AC3E}">
        <p14:creationId xmlns:p14="http://schemas.microsoft.com/office/powerpoint/2010/main" val="3851811617"/>
      </p:ext>
    </p:extLst>
  </p:cSld>
  <p:clrMapOvr>
    <a:masterClrMapping/>
  </p:clrMapOvr>
</p:sld>
</file>

<file path=ppt/slides/slide5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C90AEBFA-8AD0-E6D5-8AFF-86B3805C016C}"/>
              </a:ext>
            </a:extLst>
          </p:cNvPr>
          <p:cNvPicPr>
            <a:picLocks noGrp="1" noChangeAspect="1"/>
          </p:cNvPicPr>
          <p:nvPr>
            <p:ph idx="1"/>
          </p:nvPr>
        </p:nvPicPr>
        <p:blipFill>
          <a:blip r:embed="rId2"/>
          <a:stretch>
            <a:fillRect/>
          </a:stretch>
        </p:blipFill>
        <p:spPr>
          <a:xfrm>
            <a:off x="4073391" y="494617"/>
            <a:ext cx="7660011" cy="6038014"/>
          </a:xfrm>
          <a:prstGeom prst="rect">
            <a:avLst/>
          </a:prstGeom>
        </p:spPr>
      </p:pic>
      <p:sp>
        <p:nvSpPr>
          <p:cNvPr id="2" name="Title 1">
            <a:extLst>
              <a:ext uri="{FF2B5EF4-FFF2-40B4-BE49-F238E27FC236}">
                <a16:creationId xmlns:a16="http://schemas.microsoft.com/office/drawing/2014/main" id="{55548CCF-E7D2-1FA6-4637-C6831EEC8EAA}"/>
              </a:ext>
            </a:extLst>
          </p:cNvPr>
          <p:cNvSpPr>
            <a:spLocks noGrp="1"/>
          </p:cNvSpPr>
          <p:nvPr>
            <p:ph type="title"/>
          </p:nvPr>
        </p:nvSpPr>
        <p:spPr>
          <a:xfrm>
            <a:off x="1028959" y="2382768"/>
            <a:ext cx="10515600" cy="1325563"/>
          </a:xfrm>
        </p:spPr>
        <p:txBody>
          <a:bodyPr>
            <a:normAutofit/>
          </a:bodyPr>
          <a:lstStyle/>
          <a:p>
            <a:r>
              <a:rPr lang="en-US" sz="7900" b="1" dirty="0"/>
              <a:t>observe</a:t>
            </a:r>
          </a:p>
        </p:txBody>
      </p:sp>
    </p:spTree>
    <p:extLst>
      <p:ext uri="{BB962C8B-B14F-4D97-AF65-F5344CB8AC3E}">
        <p14:creationId xmlns:p14="http://schemas.microsoft.com/office/powerpoint/2010/main" val="2498519062"/>
      </p:ext>
    </p:extLst>
  </p:cSld>
  <p:clrMapOvr>
    <a:masterClrMapping/>
  </p:clrMapOvr>
</p:sld>
</file>

<file path=ppt/slides/slide5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0855EA-0AB6-4308-A094-8CAAE2A2DB2D}"/>
              </a:ext>
            </a:extLst>
          </p:cNvPr>
          <p:cNvSpPr>
            <a:spLocks noGrp="1"/>
          </p:cNvSpPr>
          <p:nvPr>
            <p:ph type="title"/>
          </p:nvPr>
        </p:nvSpPr>
        <p:spPr/>
        <p:txBody>
          <a:bodyPr>
            <a:normAutofit fontScale="90000"/>
          </a:bodyPr>
          <a:lstStyle/>
          <a:p>
            <a:pPr algn="ctr"/>
            <a:r>
              <a:rPr lang="en-US" sz="7900" b="1" dirty="0"/>
              <a:t>in honor of / in memory of</a:t>
            </a:r>
          </a:p>
        </p:txBody>
      </p:sp>
      <p:pic>
        <p:nvPicPr>
          <p:cNvPr id="4" name="Content Placeholder 3">
            <a:extLst>
              <a:ext uri="{FF2B5EF4-FFF2-40B4-BE49-F238E27FC236}">
                <a16:creationId xmlns:a16="http://schemas.microsoft.com/office/drawing/2014/main" id="{9D432525-E1BA-F4B7-C1F6-40AB03F87F2D}"/>
              </a:ext>
            </a:extLst>
          </p:cNvPr>
          <p:cNvPicPr>
            <a:picLocks noGrp="1" noChangeAspect="1"/>
          </p:cNvPicPr>
          <p:nvPr>
            <p:ph idx="1"/>
          </p:nvPr>
        </p:nvPicPr>
        <p:blipFill>
          <a:blip r:embed="rId2"/>
          <a:stretch>
            <a:fillRect/>
          </a:stretch>
        </p:blipFill>
        <p:spPr>
          <a:xfrm>
            <a:off x="2584936" y="1774827"/>
            <a:ext cx="7022127" cy="4797561"/>
          </a:xfrm>
          <a:prstGeom prst="rect">
            <a:avLst/>
          </a:prstGeom>
        </p:spPr>
      </p:pic>
    </p:spTree>
    <p:extLst>
      <p:ext uri="{BB962C8B-B14F-4D97-AF65-F5344CB8AC3E}">
        <p14:creationId xmlns:p14="http://schemas.microsoft.com/office/powerpoint/2010/main" val="1286646063"/>
      </p:ext>
    </p:extLst>
  </p:cSld>
  <p:clrMapOvr>
    <a:masterClrMapping/>
  </p:clrMapOvr>
</p:sld>
</file>

<file path=ppt/slides/slide5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B98405-82E7-06C3-F6AA-F57298A91BBF}"/>
              </a:ext>
            </a:extLst>
          </p:cNvPr>
          <p:cNvSpPr>
            <a:spLocks noGrp="1"/>
          </p:cNvSpPr>
          <p:nvPr>
            <p:ph type="title"/>
          </p:nvPr>
        </p:nvSpPr>
        <p:spPr/>
        <p:txBody>
          <a:bodyPr>
            <a:normAutofit/>
          </a:bodyPr>
          <a:lstStyle/>
          <a:p>
            <a:pPr algn="ctr"/>
            <a:r>
              <a:rPr lang="en-US" sz="7900" b="1" dirty="0"/>
              <a:t>to start with a bang</a:t>
            </a:r>
          </a:p>
        </p:txBody>
      </p:sp>
      <p:pic>
        <p:nvPicPr>
          <p:cNvPr id="4" name="Content Placeholder 3">
            <a:extLst>
              <a:ext uri="{FF2B5EF4-FFF2-40B4-BE49-F238E27FC236}">
                <a16:creationId xmlns:a16="http://schemas.microsoft.com/office/drawing/2014/main" id="{CDD26011-D739-69D3-79EE-7D89769C25AB}"/>
              </a:ext>
            </a:extLst>
          </p:cNvPr>
          <p:cNvPicPr>
            <a:picLocks noGrp="1" noChangeAspect="1"/>
          </p:cNvPicPr>
          <p:nvPr>
            <p:ph idx="1"/>
          </p:nvPr>
        </p:nvPicPr>
        <p:blipFill>
          <a:blip r:embed="rId2"/>
          <a:stretch>
            <a:fillRect/>
          </a:stretch>
        </p:blipFill>
        <p:spPr>
          <a:xfrm>
            <a:off x="2756213" y="1950626"/>
            <a:ext cx="6470663" cy="4320965"/>
          </a:xfrm>
          <a:prstGeom prst="rect">
            <a:avLst/>
          </a:prstGeom>
        </p:spPr>
      </p:pic>
    </p:spTree>
    <p:extLst>
      <p:ext uri="{BB962C8B-B14F-4D97-AF65-F5344CB8AC3E}">
        <p14:creationId xmlns:p14="http://schemas.microsoft.com/office/powerpoint/2010/main" val="1717317668"/>
      </p:ext>
    </p:extLst>
  </p:cSld>
  <p:clrMapOvr>
    <a:masterClrMapping/>
  </p:clrMapOvr>
</p:sld>
</file>

<file path=ppt/slides/slide5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6101B2-93AC-1CF5-E887-E190E250DFA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5C9C239-7C3C-E990-D3D0-AC71A6EE49AB}"/>
              </a:ext>
            </a:extLst>
          </p:cNvPr>
          <p:cNvSpPr>
            <a:spLocks noGrp="1"/>
          </p:cNvSpPr>
          <p:nvPr>
            <p:ph type="title"/>
          </p:nvPr>
        </p:nvSpPr>
        <p:spPr>
          <a:xfrm>
            <a:off x="1015035" y="2103437"/>
            <a:ext cx="10746971" cy="1325563"/>
          </a:xfrm>
        </p:spPr>
        <p:txBody>
          <a:bodyPr>
            <a:noAutofit/>
          </a:bodyPr>
          <a:lstStyle/>
          <a:p>
            <a:r>
              <a:rPr lang="en-US" sz="5000" b="1" dirty="0"/>
              <a:t>A: How do you celebrate this holiday?</a:t>
            </a:r>
            <a:br>
              <a:rPr lang="en-US" sz="5000" b="1" dirty="0"/>
            </a:br>
            <a:br>
              <a:rPr lang="en-US" sz="5000" b="1" dirty="0"/>
            </a:br>
            <a:r>
              <a:rPr lang="en-US" sz="5000" b="1" dirty="0">
                <a:solidFill>
                  <a:srgbClr val="FF0000"/>
                </a:solidFill>
              </a:rPr>
              <a:t>B: We celebrate it with </a:t>
            </a:r>
            <a:r>
              <a:rPr lang="en-US" sz="5000" b="1" u="sng" dirty="0">
                <a:solidFill>
                  <a:srgbClr val="FF0000"/>
                </a:solidFill>
              </a:rPr>
              <a:t>a parade</a:t>
            </a:r>
            <a:r>
              <a:rPr lang="en-US" sz="5000" b="1" dirty="0">
                <a:solidFill>
                  <a:srgbClr val="FF0000"/>
                </a:solidFill>
              </a:rPr>
              <a:t>.</a:t>
            </a:r>
          </a:p>
        </p:txBody>
      </p:sp>
      <p:pic>
        <p:nvPicPr>
          <p:cNvPr id="4" name="Picture 3">
            <a:extLst>
              <a:ext uri="{FF2B5EF4-FFF2-40B4-BE49-F238E27FC236}">
                <a16:creationId xmlns:a16="http://schemas.microsoft.com/office/drawing/2014/main" id="{DAF3F99C-CA3F-F43B-71E4-A92C5A563378}"/>
              </a:ext>
            </a:extLst>
          </p:cNvPr>
          <p:cNvPicPr>
            <a:picLocks noChangeAspect="1"/>
          </p:cNvPicPr>
          <p:nvPr/>
        </p:nvPicPr>
        <p:blipFill>
          <a:blip r:embed="rId2"/>
          <a:stretch>
            <a:fillRect/>
          </a:stretch>
        </p:blipFill>
        <p:spPr>
          <a:xfrm>
            <a:off x="637835" y="5695663"/>
            <a:ext cx="4901609" cy="749873"/>
          </a:xfrm>
          <a:prstGeom prst="rect">
            <a:avLst/>
          </a:prstGeom>
        </p:spPr>
      </p:pic>
    </p:spTree>
    <p:extLst>
      <p:ext uri="{BB962C8B-B14F-4D97-AF65-F5344CB8AC3E}">
        <p14:creationId xmlns:p14="http://schemas.microsoft.com/office/powerpoint/2010/main" val="2735375811"/>
      </p:ext>
    </p:extLst>
  </p:cSld>
  <p:clrMapOvr>
    <a:masterClrMapping/>
  </p:clrMapOvr>
</p:sld>
</file>

<file path=ppt/slides/slide5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7DA002-6259-63D0-97DA-6C267C55A62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4F0F767-A07B-33E7-2735-CBF5010CFBD4}"/>
              </a:ext>
            </a:extLst>
          </p:cNvPr>
          <p:cNvSpPr>
            <a:spLocks noGrp="1"/>
          </p:cNvSpPr>
          <p:nvPr>
            <p:ph type="title"/>
          </p:nvPr>
        </p:nvSpPr>
        <p:spPr>
          <a:xfrm>
            <a:off x="425726" y="2766218"/>
            <a:ext cx="10982739" cy="1325563"/>
          </a:xfrm>
        </p:spPr>
        <p:txBody>
          <a:bodyPr>
            <a:normAutofit fontScale="90000"/>
          </a:bodyPr>
          <a:lstStyle/>
          <a:p>
            <a:br>
              <a:rPr lang="en-US" sz="3800" b="1" dirty="0"/>
            </a:br>
            <a:r>
              <a:rPr lang="en-US" sz="3800" dirty="0"/>
              <a:t>[BANG!]</a:t>
            </a:r>
            <a:br>
              <a:rPr lang="en-US" sz="3800" dirty="0"/>
            </a:br>
            <a:r>
              <a:rPr lang="en-US" sz="3800" b="1" dirty="0"/>
              <a:t>A: What was that noise? </a:t>
            </a:r>
            <a:br>
              <a:rPr lang="en-US" sz="3800" b="1" dirty="0"/>
            </a:br>
            <a:r>
              <a:rPr lang="en-US" sz="3800" b="1" dirty="0">
                <a:solidFill>
                  <a:srgbClr val="FF0000"/>
                </a:solidFill>
              </a:rPr>
              <a:t>B: Well, Independence Day is next week, but our neighbors like to start their celebration with a bang a bit early. I should have warned you about that.</a:t>
            </a:r>
            <a:br>
              <a:rPr lang="en-US" sz="3800" b="1" dirty="0">
                <a:solidFill>
                  <a:srgbClr val="FF0000"/>
                </a:solidFill>
              </a:rPr>
            </a:br>
            <a:r>
              <a:rPr lang="en-US" sz="3800" b="1" dirty="0"/>
              <a:t>A: Oh, okay. I knew about the patriotic decorations and the parades, but I wasn’t expecting fireworks!</a:t>
            </a:r>
            <a:br>
              <a:rPr lang="en-US" sz="3800" b="1" dirty="0"/>
            </a:br>
            <a:r>
              <a:rPr lang="en-US" sz="3800" b="1" dirty="0">
                <a:solidFill>
                  <a:srgbClr val="FF0000"/>
                </a:solidFill>
              </a:rPr>
              <a:t>B: Yes, that’s a big part of how people celebrate the Fourth of July. Does your country of origin have national holidays like this?</a:t>
            </a:r>
            <a:br>
              <a:rPr lang="en-US" sz="3800" b="1" dirty="0">
                <a:solidFill>
                  <a:srgbClr val="FF0000"/>
                </a:solidFill>
              </a:rPr>
            </a:br>
            <a:r>
              <a:rPr lang="en-US" sz="3800" b="1" dirty="0"/>
              <a:t>A: Yes, we have a national day of celebration with gatherings in memory of our country’s heroes. Then, we have a big feast in the evening with family and friends.</a:t>
            </a:r>
            <a:br>
              <a:rPr lang="en-US" sz="3800" b="1" dirty="0"/>
            </a:br>
            <a:endParaRPr lang="en-US" sz="3800" b="1" dirty="0">
              <a:solidFill>
                <a:srgbClr val="FF0000"/>
              </a:solidFill>
            </a:endParaRPr>
          </a:p>
        </p:txBody>
      </p:sp>
      <p:sp>
        <p:nvSpPr>
          <p:cNvPr id="6" name="TextBox 5">
            <a:extLst>
              <a:ext uri="{FF2B5EF4-FFF2-40B4-BE49-F238E27FC236}">
                <a16:creationId xmlns:a16="http://schemas.microsoft.com/office/drawing/2014/main" id="{1CD023FA-D963-4D85-AA0F-F7158CE81216}"/>
              </a:ext>
            </a:extLst>
          </p:cNvPr>
          <p:cNvSpPr txBox="1"/>
          <p:nvPr/>
        </p:nvSpPr>
        <p:spPr>
          <a:xfrm>
            <a:off x="9029589" y="307450"/>
            <a:ext cx="2611120" cy="523220"/>
          </a:xfrm>
          <a:prstGeom prst="rect">
            <a:avLst/>
          </a:prstGeom>
          <a:noFill/>
        </p:spPr>
        <p:txBody>
          <a:bodyPr wrap="square" rtlCol="0">
            <a:spAutoFit/>
          </a:bodyPr>
          <a:lstStyle/>
          <a:p>
            <a:r>
              <a:rPr lang="en-US" sz="2800" dirty="0"/>
              <a:t>Dialogue, Part 1</a:t>
            </a:r>
          </a:p>
        </p:txBody>
      </p:sp>
    </p:spTree>
    <p:extLst>
      <p:ext uri="{BB962C8B-B14F-4D97-AF65-F5344CB8AC3E}">
        <p14:creationId xmlns:p14="http://schemas.microsoft.com/office/powerpoint/2010/main" val="3996321526"/>
      </p:ext>
    </p:extLst>
  </p:cSld>
  <p:clrMapOvr>
    <a:masterClrMapping/>
  </p:clrMapOvr>
</p:sld>
</file>

<file path=ppt/slides/slide5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65C666-2579-71EC-5E26-7E3D6113ABA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EAB28C6-66BB-4948-DA0B-212EF48C783F}"/>
              </a:ext>
            </a:extLst>
          </p:cNvPr>
          <p:cNvSpPr>
            <a:spLocks noGrp="1"/>
          </p:cNvSpPr>
          <p:nvPr>
            <p:ph type="title"/>
          </p:nvPr>
        </p:nvSpPr>
        <p:spPr>
          <a:xfrm>
            <a:off x="684143" y="2229506"/>
            <a:ext cx="10982739" cy="1325563"/>
          </a:xfrm>
        </p:spPr>
        <p:txBody>
          <a:bodyPr>
            <a:normAutofit fontScale="90000"/>
          </a:bodyPr>
          <a:lstStyle/>
          <a:p>
            <a:br>
              <a:rPr lang="en-US" sz="3800" b="1" dirty="0"/>
            </a:br>
            <a:r>
              <a:rPr lang="en-US" sz="3800" b="1" dirty="0">
                <a:solidFill>
                  <a:srgbClr val="FF0000"/>
                </a:solidFill>
              </a:rPr>
              <a:t>B: That sounds like a lot of fun! </a:t>
            </a:r>
            <a:br>
              <a:rPr lang="en-US" sz="3800" b="1" dirty="0"/>
            </a:br>
            <a:r>
              <a:rPr lang="en-US" sz="3800" b="1" dirty="0"/>
              <a:t>A: It is! I look forward to it all year. I’m glad I can still celebrate it, even though I don’t live in my country now. I’m part of a club with other people from my country who live here, and we observe our ethnic holidays together. </a:t>
            </a:r>
            <a:br>
              <a:rPr lang="en-US" sz="3800" b="1" dirty="0"/>
            </a:br>
            <a:r>
              <a:rPr lang="en-US" sz="3800" b="1" dirty="0">
                <a:solidFill>
                  <a:srgbClr val="FF0000"/>
                </a:solidFill>
              </a:rPr>
              <a:t>B: Could I come, even though I’m not from your country? </a:t>
            </a:r>
            <a:br>
              <a:rPr lang="en-US" sz="3800" b="1" dirty="0">
                <a:solidFill>
                  <a:srgbClr val="FF0000"/>
                </a:solidFill>
              </a:rPr>
            </a:br>
            <a:r>
              <a:rPr lang="en-US" sz="3800" b="1" dirty="0"/>
              <a:t>A: Of course! Anyone can join the festivities. But we actually just celebrated two weeks ago. I wish you could have been there.</a:t>
            </a:r>
            <a:br>
              <a:rPr lang="en-US" sz="3800" b="1" dirty="0"/>
            </a:br>
            <a:r>
              <a:rPr lang="en-US" sz="3600" b="1" dirty="0">
                <a:solidFill>
                  <a:srgbClr val="FF0000"/>
                </a:solidFill>
              </a:rPr>
              <a:t>B: Me too! Oh, well. There’s always next year!</a:t>
            </a:r>
            <a:endParaRPr lang="en-US" sz="3800" b="1" dirty="0">
              <a:solidFill>
                <a:srgbClr val="FF0000"/>
              </a:solidFill>
            </a:endParaRPr>
          </a:p>
        </p:txBody>
      </p:sp>
      <p:sp>
        <p:nvSpPr>
          <p:cNvPr id="6" name="TextBox 5">
            <a:extLst>
              <a:ext uri="{FF2B5EF4-FFF2-40B4-BE49-F238E27FC236}">
                <a16:creationId xmlns:a16="http://schemas.microsoft.com/office/drawing/2014/main" id="{AD0FE3C6-CCA2-F0B1-43E9-A80022FDD03E}"/>
              </a:ext>
            </a:extLst>
          </p:cNvPr>
          <p:cNvSpPr txBox="1"/>
          <p:nvPr/>
        </p:nvSpPr>
        <p:spPr>
          <a:xfrm>
            <a:off x="859624" y="5923059"/>
            <a:ext cx="2611120" cy="523220"/>
          </a:xfrm>
          <a:prstGeom prst="rect">
            <a:avLst/>
          </a:prstGeom>
          <a:noFill/>
        </p:spPr>
        <p:txBody>
          <a:bodyPr wrap="square" rtlCol="0">
            <a:spAutoFit/>
          </a:bodyPr>
          <a:lstStyle/>
          <a:p>
            <a:r>
              <a:rPr lang="en-US" sz="2800" dirty="0"/>
              <a:t>Dialogue, Part 2</a:t>
            </a:r>
          </a:p>
        </p:txBody>
      </p:sp>
    </p:spTree>
    <p:extLst>
      <p:ext uri="{BB962C8B-B14F-4D97-AF65-F5344CB8AC3E}">
        <p14:creationId xmlns:p14="http://schemas.microsoft.com/office/powerpoint/2010/main" val="23297343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2774</TotalTime>
  <Words>13191</Words>
  <Application>Microsoft Office PowerPoint</Application>
  <PresentationFormat>Widescreen</PresentationFormat>
  <Paragraphs>684</Paragraphs>
  <Slides>580</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580</vt:i4>
      </vt:variant>
    </vt:vector>
  </HeadingPairs>
  <TitlesOfParts>
    <vt:vector size="584" baseType="lpstr">
      <vt:lpstr>Aptos</vt:lpstr>
      <vt:lpstr>Aptos Display</vt:lpstr>
      <vt:lpstr>Arial</vt:lpstr>
      <vt:lpstr>Office Theme</vt:lpstr>
      <vt:lpstr>PowerPoint Presentation</vt:lpstr>
      <vt:lpstr>Unit 1:   The People  Closest  to My Heart</vt:lpstr>
      <vt:lpstr>Lesson 1: What Kind of Friends Are You Looking For?</vt:lpstr>
      <vt:lpstr>enthusiastic</vt:lpstr>
      <vt:lpstr>reliable</vt:lpstr>
      <vt:lpstr>patient</vt:lpstr>
      <vt:lpstr>mature</vt:lpstr>
      <vt:lpstr>outgoing</vt:lpstr>
      <vt:lpstr>reserved</vt:lpstr>
      <vt:lpstr>lifelong</vt:lpstr>
      <vt:lpstr>considerate</vt:lpstr>
      <vt:lpstr>sensitive</vt:lpstr>
      <vt:lpstr>connection</vt:lpstr>
      <vt:lpstr>acquaintance</vt:lpstr>
      <vt:lpstr>to hit it off</vt:lpstr>
      <vt:lpstr>A: What kind of friends are you looking for?  B: I appreciate people who are mature. </vt:lpstr>
      <vt:lpstr>A: How’s your family doing since you moved to the new city? Have you made any new friends yet? B: Well, I’ve met a few people, but I don’t feel the same connection with them that I’ve felt with some of my lifelong friends. I know it takes time, though. A: That’s right. I know it’s hard to be patient, but I think it’s rare to meet someone and just hit it off right away. What kind of friends are you looking for? B: Well, I definitely appreciate people who are considerate and sensitive to other people’s needs and feelings. I also want to know that they are reliable and mature.</vt:lpstr>
      <vt:lpstr>A: Does it matter to you if your friends are outgoing? B: No, it doesn’t matter. I enjoy my friends who are outgoing and enthusiastic, but I also have friends who are more reserved. I think both kinds of people are important.  A: That’s a good point. I hope you’ll have more opportunities to spend time with your new acquaintances.</vt:lpstr>
      <vt:lpstr>Lesson 2:  He Seems Great So Far!</vt:lpstr>
      <vt:lpstr>seem</vt:lpstr>
      <vt:lpstr>humble</vt:lpstr>
      <vt:lpstr>have in common</vt:lpstr>
      <vt:lpstr>reach out</vt:lpstr>
      <vt:lpstr>loyal</vt:lpstr>
      <vt:lpstr>encouraging</vt:lpstr>
      <vt:lpstr>optimistic</vt:lpstr>
      <vt:lpstr>get to know</vt:lpstr>
      <vt:lpstr>wise</vt:lpstr>
      <vt:lpstr>positive</vt:lpstr>
      <vt:lpstr>negative</vt:lpstr>
      <vt:lpstr>You can’t judge a book by its cover.</vt:lpstr>
      <vt:lpstr>A: What is your coworker like?   B: She seems really humble.</vt:lpstr>
      <vt:lpstr>A: Hey, are you still working with Paul? B: No, he lost his job. He was always so negative, and he wasn’t loyal to the team. He cared more about looking at his phone! I have a new coworker now. His name is  Saleem. A: Oh, really? What do you think about him?  B: Well, I know you can’t judge a book by its cover, but he seems great so far. I’m optimistic that he’ll be a good member of our team. I was frustrated with something today, and he helped me and was so encouraging to me.</vt:lpstr>
      <vt:lpstr>A: That’s a positive sign!  B: I think so too. Don’t you have a new coworker, too?  A: Yeah, Missy is her name. I haven’t seen her much, but I’m going to try to reach out to her on our break tomorrow and get to know her. My other coworkers tell me that she’s humble and wise and that we have a lot in common.  B: I hope you can get to know her, too!</vt:lpstr>
      <vt:lpstr>Lesson 3:  My Family Relies on Each Other.</vt:lpstr>
      <vt:lpstr>in-law</vt:lpstr>
      <vt:lpstr>relative</vt:lpstr>
      <vt:lpstr>stepmother / stepfather</vt:lpstr>
      <vt:lpstr>siblings</vt:lpstr>
      <vt:lpstr>spouse</vt:lpstr>
      <vt:lpstr>trust</vt:lpstr>
      <vt:lpstr>extended family</vt:lpstr>
      <vt:lpstr>single parent</vt:lpstr>
      <vt:lpstr>close-knit</vt:lpstr>
      <vt:lpstr>forgive</vt:lpstr>
      <vt:lpstr>rely on</vt:lpstr>
      <vt:lpstr>The apple doesn’t fall far from the tree.</vt:lpstr>
      <vt:lpstr>A: Tell me about your extended family.   B: We rely on each other.</vt:lpstr>
      <vt:lpstr>A:  Did I tell you that some of my relatives are coming to visit?  B: No, you didn’t. That’s exciting! Who’s coming?  A: My mother and stepfather, my siblings, and my cousins.  B: That’s great. I didn’t know you had a stepfather.  A: Yeah, my dad passed away when I was little. My mom was a single parent until I was 13. I’m happy that she has a spouse again. Here’s a picture of them.  B: Wow, the apple doesn’t fall far from the tree. You look just like your mom!</vt:lpstr>
      <vt:lpstr>A:  Aww, thanks. What about your family?  B: Well, I don’t have any siblings, but my extended family is pretty close-knit and spends a lot of time together. We rely on each other when we have problems and forgive each other when we mess up. We have a deep trust between us. When I lived with my parents, I was spending all of my free time with my whole family.  A: That’s really special. Are you close with your in-laws, too?  B: Not yet, but we’re working on it.</vt:lpstr>
      <vt:lpstr>Lesson 4:  I Know about Raising Kids.</vt:lpstr>
      <vt:lpstr>raise</vt:lpstr>
      <vt:lpstr>respect</vt:lpstr>
      <vt:lpstr>discipline</vt:lpstr>
      <vt:lpstr>engage</vt:lpstr>
      <vt:lpstr>behave / misbehave</vt:lpstr>
      <vt:lpstr>watch over</vt:lpstr>
      <vt:lpstr>stay  home alone</vt:lpstr>
      <vt:lpstr>childhood</vt:lpstr>
      <vt:lpstr>allowance</vt:lpstr>
      <vt:lpstr>imagination</vt:lpstr>
      <vt:lpstr>strong-willed</vt:lpstr>
      <vt:lpstr>to put in time out</vt:lpstr>
      <vt:lpstr>A:  What should parents do for their children?   B: It’s important that they discipline their children.</vt:lpstr>
      <vt:lpstr>A: I see you’ve got some strong-willed children there. Next month, I will have been a mother for thirty years, so I know about raising kids. I’m going to give you some advice.  B: Um…okay.  A: You should discipline them. Teach them to respect you. Put them in time-out if they misbehave, and when they get older, don’t give them their allowance if they don’t listen.  B: Okay, thanks.</vt:lpstr>
      <vt:lpstr>C: Hey, how’s it going?  B: I got a little frustrated today at the store. A woman gave me advice about raising my kids, but I didn’t even know her. The advice she gave was fine, but I hadn’t asked for it.  C: Yeah, that can be really annoying. Is there advice that you would like to get?  B: I want to know how to engage my children’s imaginations. To me, being a parent isn’t just watching over them. It’s also about helping them become curious. That’s an important part of childhood. </vt:lpstr>
      <vt:lpstr>C: Yes, that makes sense.  B: I also want them to learn to be independent. When they get older, I want them to be able to stay home alone and take care of themselves.  C: Yes, I definitely agree with you there!</vt:lpstr>
      <vt:lpstr>Lesson 5:  Tell Us about Your Romance.</vt:lpstr>
      <vt:lpstr>romance</vt:lpstr>
      <vt:lpstr>newlywed</vt:lpstr>
      <vt:lpstr>anniversary</vt:lpstr>
      <vt:lpstr>shared values</vt:lpstr>
      <vt:lpstr>click</vt:lpstr>
      <vt:lpstr>propose</vt:lpstr>
      <vt:lpstr>ask out</vt:lpstr>
      <vt:lpstr>break up</vt:lpstr>
      <vt:lpstr>go out</vt:lpstr>
      <vt:lpstr>set up</vt:lpstr>
      <vt:lpstr>old  enough</vt:lpstr>
      <vt:lpstr>blind date</vt:lpstr>
      <vt:lpstr>A: Tell me about your romance.   B: When we were 18, he proposed.</vt:lpstr>
      <vt:lpstr>A: Grandma, tell us about your romance with Grandpa.  B: Oh, that’s a good story. Well, we met when we were 15, and we just clicked. My father thought that I wasn’t old enough to go out with a young man yet, so we were just friends. Then, when we were 18, we started spending more time together.  A: So, did he ask you out then?  B: No, he was too nervous! But some of our friends decided to set us up. They arranged a blind date, and we were both happy when we arrived and saw each other. A:  Wow, I think your story is so sweet! So, then what happened?  </vt:lpstr>
      <vt:lpstr>B: We found out that we had many shared values and beliefs, and we really enjoyed spending time together. We never wanted to break up. After six months, he proposed, and of course I said yes. We were very happy newlyweds, and we’re still happy now! We just had our fiftieth anniversary.  A: That’s amazing!  B: What about you? When are you going to find a nice young man?  A: Um, . . . can we talk about something else? </vt:lpstr>
      <vt:lpstr>B: We found out that we had many shared values and beliefs, and we really enjoyed spending time together. We never wanted to break up. After six months, he proposed, and of course I said yes. We were very happy newlyweds, and we’re still happy now! We just had our fiftieth anniversary.  A: That’s amazing!  B: What about you? When are you going to find a nice young man?  A: Um, . . . can we talk about something else? </vt:lpstr>
      <vt:lpstr>Unit 2: How We Spend  Our Money</vt:lpstr>
      <vt:lpstr>Lesson 6:  It’s a Good Investment.</vt:lpstr>
      <vt:lpstr>asset</vt:lpstr>
      <vt:lpstr>installment</vt:lpstr>
      <vt:lpstr>investment</vt:lpstr>
      <vt:lpstr>lien</vt:lpstr>
      <vt:lpstr>mortgage</vt:lpstr>
      <vt:lpstr>lend</vt:lpstr>
      <vt:lpstr>pay off</vt:lpstr>
      <vt:lpstr>affordable</vt:lpstr>
      <vt:lpstr>bankrupt</vt:lpstr>
      <vt:lpstr>financial</vt:lpstr>
      <vt:lpstr>valuable</vt:lpstr>
      <vt:lpstr>I’m broke.</vt:lpstr>
      <vt:lpstr>A: Did you read the paperwork you signed?  B: Yes, I carefully reviewed the terms of my investment.</vt:lpstr>
      <vt:lpstr> A: Hey, I heard you bought a new car! Congratulations! B: Thanks. It’s been pretty complicated, though. A: What happened? B: Well, I really liked the car, but after I started the process to buy it, I found out that it had a lien. The seller was going bankrupt and didn’t tell me about it. A: No way! So, what did you do? B: Thankfully, we were able to work things out. The seller paid off the lien, so I could buy the car. It took a lot of time to figure it out, but I believe that if you want something, then you should work hard to get it.</vt:lpstr>
      <vt:lpstr> A: That’s good! It looks like a valuable car. That’s a great asset. How much is it worth? B: Um, . . . I think it’s a good investment. But tell me about buying your new house! A: Oh, it’s been great. We talked to a financial counselor at the bank, and she helped us apply for a loan. I’m so happy the bank was willing to lend us the money. I was surprised that installments for the mortgage are really affordable! I’m glad buying a house didn’t end with us being broke!</vt:lpstr>
      <vt:lpstr>Lesson 7:  We All Have to Pay Taxes.</vt:lpstr>
      <vt:lpstr>federal</vt:lpstr>
      <vt:lpstr>local</vt:lpstr>
      <vt:lpstr>property tax</vt:lpstr>
      <vt:lpstr>W-2</vt:lpstr>
      <vt:lpstr>tax withholding</vt:lpstr>
      <vt:lpstr>sales tax</vt:lpstr>
      <vt:lpstr>tax return</vt:lpstr>
      <vt:lpstr>retirement fund</vt:lpstr>
      <vt:lpstr>tax refund</vt:lpstr>
      <vt:lpstr>PowerPoint Presentation</vt:lpstr>
      <vt:lpstr>file</vt:lpstr>
      <vt:lpstr>to make ends meet</vt:lpstr>
      <vt:lpstr>A:What kind of taxes do you pay?  B: We pay property taxes.</vt:lpstr>
      <vt:lpstr>     In the United States, there are several different kinds of taxes that people must pay. All people who are employees have to pay income taxes. The government takes part of the money they make each month to pay for government services and programs.        </vt:lpstr>
      <vt:lpstr>     People living in the U.S., and U.S. citizens who live outside of the country, must file federal taxes every year. These taxes go to the government of the United States to pay for national programs and services. When people file taxes, they send a document, called a tax return, to the U.S. government’s tax service. Many people pay a tax preparation service or use an online service to help them fill out their tax returns because they can be very complicated. </vt:lpstr>
      <vt:lpstr>     For most workers, the government keeps some money from every paycheck. This is called tax withholding. Those workers receive a document called a W-2 from their employer every January that says how much money they made the previous year and how much the government took out for tax withholding. The workers use their W-2s when they file their tax returns each year. They also need to tell if they put money into a retirement fund and give other information about their family. </vt:lpstr>
      <vt:lpstr>After submitting the tax return, some people receive tax refunds. This is money that the government gives back, saying that the person paid too much the year before. People love getting tax refund money, and some people use it to help make ends meet. However, other people file their tax returns and find out that they need to pay more taxes because they didn’t pay enough during the year.</vt:lpstr>
      <vt:lpstr>     There are other kinds of taxes in the United States, too. Most states require people to pay state income taxes, which are filed like federal taxes. Cities, counties, and towns have different kinds of taxes that people have to pay. These are local taxes. Home and business owners must pay property taxes on their land and buildings on that land. Renters do not pay these taxes. In some places, people also pay personal property tax on cars, boats, and office equipment. This money pays for local services  like schools, libraries, roads, and police and fire departments. </vt:lpstr>
      <vt:lpstr>Most states and some local areas also add different kinds of sales tax to anything that you buy, as well. This tax is not included in the price you see on the price tag. It’s added when you buy the item or service, which is why the final cost of things that you buy is usually higher than the cost that is written on the price tag.       Taxes might seem confusing, but when you understand more about each type of tax, you will be better prepared to know what you have to do for each one.</vt:lpstr>
      <vt:lpstr>Lesson 8:  I think Something’s Wrong with the Heat Pump.</vt:lpstr>
      <vt:lpstr>upgrade</vt:lpstr>
      <vt:lpstr>renovate</vt:lpstr>
      <vt:lpstr>appliance</vt:lpstr>
      <vt:lpstr>balcony</vt:lpstr>
      <vt:lpstr>furnace</vt:lpstr>
      <vt:lpstr>fireplace</vt:lpstr>
      <vt:lpstr>porch</vt:lpstr>
      <vt:lpstr>circuit breaker</vt:lpstr>
      <vt:lpstr>electrical panel</vt:lpstr>
      <vt:lpstr>heat pump</vt:lpstr>
      <vt:lpstr>hot water heater</vt:lpstr>
      <vt:lpstr>to trip the  breaker</vt:lpstr>
      <vt:lpstr>A: Have you renovated your home recently?  B: We upgraded our porch.  </vt:lpstr>
      <vt:lpstr>A: Could you send someone to look at our furnace?  B: Sure, I’ll send someone this afternoon.</vt:lpstr>
      <vt:lpstr> A: You know, I enjoyed our vacation, but I’m so glad we are home again!  B: Me too. It’s so good to be—  A: Sorry to interrupt, but it’s really cold in here! Do you think something’s wrong?  B: Hmm . . . the heat pump should be running. Let me check. . . .Uh-oh. I think there’s a problem. Neither the heat pump nor the furnace is working. The hot water heater looks okay, though.  A: Did you check the electrical panel to see if any circuit breakers are tripped?  B: Yeah, they seem to be fine. Why don’t you put a fire in the fireplace? I’ll go make a call.</vt:lpstr>
      <vt:lpstr> C:  Hello, Ray’s Heating and Cooling Service. How may I help you? B: Hi, could you send someone out to look at our system? We just got home from vacation and we can’t get our heat to work. C: What kind of system do you have? B: We have a heat pump and a furnace. C: Okay, great. Just a few more questions. Have you renovated your home recently? B: Well, we worked on our porch and balcony and upgraded a few appliances, but we didn’t work on the heating system. C: Okay, thank you. I can have someone there this afternoon. What’s your name and address?</vt:lpstr>
      <vt:lpstr> C: Okay, thank you. I can have someone there this afternoon. What’s your name and address? B: Alex Forbes, 304 Porter Lane. C: Thanks, Mr. Forbes. You can expect one of our technicians to be at your home between 2 and 5 pm today. B: Great, thanks. I hope that they can figure out this problem soon!</vt:lpstr>
      <vt:lpstr>Lesson 9:  You’ll Need to Read the Fine Print.</vt:lpstr>
      <vt:lpstr>catalog</vt:lpstr>
      <vt:lpstr>clearance</vt:lpstr>
      <vt:lpstr>guarantee</vt:lpstr>
      <vt:lpstr>merchandise</vt:lpstr>
      <vt:lpstr>warranty</vt:lpstr>
      <vt:lpstr>PowerPoint Presentation</vt:lpstr>
      <vt:lpstr>sold out</vt:lpstr>
      <vt:lpstr>half off</vt:lpstr>
      <vt:lpstr>enter a raffle</vt:lpstr>
      <vt:lpstr>buy one, get one free</vt:lpstr>
      <vt:lpstr>to read the fine print</vt:lpstr>
      <vt:lpstr>A:What sales do you have right now?  B: We have merchandise for half off.</vt:lpstr>
      <vt:lpstr> A:Hello, I can help the next person in line at customer service.  B: Hi. I wanted to buy a pair of skates for my son, but I couldn’t find any in his size. Could you see if you have any?  A: I’m sorry, but it looks like they’re sold out. However, you can order from our online catalog if we don’t have any in the store.  B: Oh, okay. I wish I could get them here so he could try them on, but I understand. If I order them and he doesn’t like them, can I return them?  A: Yes, we have a 30-day happiness guarantee. However, just so you know, that doesn’t apply for merchandise that is sold on clearance.</vt:lpstr>
      <vt:lpstr> B:Okay. Thanks. I’ll remember that. Do the skates come with a warranty?  A: Yes, they come with a one-year warranty. You’ll need to read the fine print for all of the information about that.  B: That’s good to know. I’ll look at your online catalog then. Could you tell me what other sales you have right now?  A: Sure. We have a buy one, get one free sale on all of our socks, and we also have some of our workout clothes for half off. Also, if you buy something today, you can enter our raffle to win a new bike!  B: Oh, that sounds great! We’ll look around, then!</vt:lpstr>
      <vt:lpstr>Lesson 10:  It Looked Like a Bargain!</vt:lpstr>
      <vt:lpstr>backorder</vt:lpstr>
      <vt:lpstr>bargain</vt:lpstr>
      <vt:lpstr>promotion</vt:lpstr>
      <vt:lpstr>purchase</vt:lpstr>
      <vt:lpstr>rating</vt:lpstr>
      <vt:lpstr>subscription</vt:lpstr>
      <vt:lpstr>store credit</vt:lpstr>
      <vt:lpstr>multiple</vt:lpstr>
      <vt:lpstr>in stock / out of stock</vt:lpstr>
      <vt:lpstr>exchange</vt:lpstr>
      <vt:lpstr>review</vt:lpstr>
      <vt:lpstr>It’s a steal!</vt:lpstr>
      <vt:lpstr>A: Did you order the shoes?  B: I tried to order them, but they’re on backorder.</vt:lpstr>
      <vt:lpstr> A: I’m so frustrated with this online purchase I made. The website said it was in stock, but then after I bought it, they emailed me and said it was on backorder, and they don’t know when it will be available.  B: Oh, that is really frustrating. What did you buy?  A: A pair of shoes. It looked like a bargain! I was thinking about buying multiple pairs, but I’m glad I didn’t. Now I’m asking for a return for store credit so I can buy something else. I don’t want to wait months for these shoes to come.  B: Did you look at the seller’s ratings before you bought from them? Maybe you can review them so that other people know about your experience.  A: I wish I had thought to check the reviews before I ordered the shoes. I’ll do it from now on!</vt:lpstr>
      <vt:lpstr> Review #1: It’s a Steal! Rating: 5 out of 5 stars ★★★★★ I love these shoes! The price is great, and they are so comfortable. I’m going to buy a few more pairs before this promotion ends! If the seller starts offering a subscription service for these shoes, I’ll buy them every year! They’re a great value for your money.   Review #2: Not Great Shoes, but Good Customer Service Rating: 3 out of 5 stars ★★★☆☆ I ordered these shoes to wear to a wedding, but they were on backorder and came late. When they finally arrived, they were damaged. I contacted the seller and was able to exchange them for another pair. I got them just in time to wear to the wedding. They weren’t very comfortable, but they looked good.</vt:lpstr>
      <vt:lpstr>Unit 3: I’m Getting  Hungry.</vt:lpstr>
      <vt:lpstr>Lesson 11:  Store Brands Can Be Found on the Shelves.</vt:lpstr>
      <vt:lpstr>counter</vt:lpstr>
      <vt:lpstr>self-checkout</vt:lpstr>
      <vt:lpstr>staple</vt:lpstr>
      <vt:lpstr>baked goods</vt:lpstr>
      <vt:lpstr>junk food</vt:lpstr>
      <vt:lpstr>name brand</vt:lpstr>
      <vt:lpstr>shopping cart</vt:lpstr>
      <vt:lpstr>store brand</vt:lpstr>
      <vt:lpstr>organic</vt:lpstr>
      <vt:lpstr>in season / out of season</vt:lpstr>
      <vt:lpstr>browse</vt:lpstr>
      <vt:lpstr>to have a sweet tooth</vt:lpstr>
      <vt:lpstr>A: Could you tell me about this store?   B: Over here we have in-season produce.</vt:lpstr>
      <vt:lpstr> A: Excuse me. Could you tell me where to find the baked goods? I’ve been trying to avoid junk food, but I have a sweet tooth.  B: Sure! They’re right over there.  A: Great, thank you. Could you tell me a little about this store? It’s my first time here, and I’m having a hard time finding things.  B: I’d be happy to help! In Aisles 1 and 2 we have staples like flour, sugar, rice, beans, and canned fruits and vegetables. Name brands and the store brand for each item are found next to each other on the shelves. In the back, we have a meat counter, and fish is sold there, too.</vt:lpstr>
      <vt:lpstr> A: Oh, great! And what about the produce?  B: Yes, on the left side we have produce, including a lot of organic options. We mostly carry in-season produce. And over here, at the front, we have the shopping carts and the self-checkout area.  A: Great, thank you so much! That’s a big help. I’m going to keep browsing now.  B: Enjoy!</vt:lpstr>
      <vt:lpstr>Lesson 12:  I’ve Got the Check.</vt:lpstr>
      <vt:lpstr>portion</vt:lpstr>
      <vt:lpstr>Checks together or separate?</vt:lpstr>
      <vt:lpstr>waitlist /  waiting list</vt:lpstr>
      <vt:lpstr>flavorful</vt:lpstr>
      <vt:lpstr>full</vt:lpstr>
      <vt:lpstr>savory</vt:lpstr>
      <vt:lpstr>tender</vt:lpstr>
      <vt:lpstr>rare</vt:lpstr>
      <vt:lpstr>well done</vt:lpstr>
      <vt:lpstr>devour</vt:lpstr>
      <vt:lpstr>be seated</vt:lpstr>
      <vt:lpstr>It’s on me.</vt:lpstr>
      <vt:lpstr>A:  This steak is so tender.  B: It looks great!</vt:lpstr>
      <vt:lpstr> A:  I’m so excited to try this restaurant! The online reviews said that the food is really flavorful.  B: Me too! I’m glad we decided to come to celebrate your new job. C: Welcome to Martin’s Steakhouse. We don’t have any open tables right now, but I can add you to the waitlist.  A: Oh, how long will that be? C: It’s about a 15-minute wait until you will be seated. A: Sure, we can wait.  C: Could I get a name and how many?  A: Jacobsen, party of two.</vt:lpstr>
      <vt:lpstr>             A: Wow, this steak is so tender! I can cut it with my fork. B: Mine isn’t as tender as yours. A: That’s because you ordered it cooked well done. Mine is rare. B: Maybe so. Hey, try these mashed potatoes! They’re so savory. I think I could devour three portions of them. Those online reviews were right. There’s something special about this restaurant!  C: Here’s your cheesecake and your ice cream.</vt:lpstr>
      <vt:lpstr> A: I’m sorry, but I didn’t order cheesecake. I ordered chocolate cake. C: Oh, I apologize. I’ll bring you the right cake in just a moment. Can I get you anything else? A: Oh no, nothing else for us after these desserts. We’ll be full after that! Could we have the check, please? C: Checks together or separate? B: Together. It’s on me. We’re celebrating your new job! A: Thanks!</vt:lpstr>
      <vt:lpstr>Lesson 13:  Check the Expiration Date.</vt:lpstr>
      <vt:lpstr>bacteria</vt:lpstr>
      <vt:lpstr>poultry</vt:lpstr>
      <vt:lpstr>expiration date</vt:lpstr>
      <vt:lpstr>food poisoning</vt:lpstr>
      <vt:lpstr>internal temperature</vt:lpstr>
      <vt:lpstr>inedible</vt:lpstr>
      <vt:lpstr>off</vt:lpstr>
      <vt:lpstr>raw</vt:lpstr>
      <vt:lpstr>rotten</vt:lpstr>
      <vt:lpstr>contain</vt:lpstr>
      <vt:lpstr>spoil</vt:lpstr>
      <vt:lpstr>sick  to my stomach</vt:lpstr>
      <vt:lpstr>A:  I’m not sure if this food is safe to eat.  B: I agree. It looks spoiled.</vt:lpstr>
      <vt:lpstr> A: Hey, are you okay? You don’t look so good. B: Well, I’m feeling better now, but I was really sick last night. A: Oh, no. What happened? B: I think I had food poisoning. I ate some food that had been in my fridge for a while. It looked okay, but I guess it had spoiled because later, I was sick to my stomach and I didn’t sleep all night!  A: I’m so sorry. That’s no fun at all. B: You work in a restaurant. Tell me, how do I know if something is inedible?</vt:lpstr>
      <vt:lpstr> A: : It depends on the type of food. You have to be really careful with meat and poultry. I always use a meat thermometer when I cook to check if the internal temperature is high enough. That way, I know it’s cooked through and not raw in the middle. If you cook it completely, it kills any bacteria that might be inside. I also put cooked  meat in the freezer if I’m not going to eat it within the next three days. B: What about foods that don’t have meat?  </vt:lpstr>
      <vt:lpstr> A: It’s important to check the expiration dates on your food packages and read the label to see if they contain any ingredients that need to stay in the refrigerator. You  also should look at and smell food that has been in the refrigerator for a few days to notice if it seems off. And, of course, you should always throw away anything that is rotten.  B: I guess I’d better be more careful after this. I don’t want to get sick again!</vt:lpstr>
      <vt:lpstr>Unit 4: May I See  Your  Insurance Card,  Please?</vt:lpstr>
      <vt:lpstr>Lesson 14: Any Other Symptoms?</vt:lpstr>
      <vt:lpstr>acetaminophen</vt:lpstr>
      <vt:lpstr>antibiotics</vt:lpstr>
      <vt:lpstr>bruise</vt:lpstr>
      <vt:lpstr>infection</vt:lpstr>
      <vt:lpstr>injection</vt:lpstr>
      <vt:lpstr>specialist</vt:lpstr>
      <vt:lpstr>symptom</vt:lpstr>
      <vt:lpstr>treatment</vt:lpstr>
      <vt:lpstr>virus</vt:lpstr>
      <vt:lpstr>hardly</vt:lpstr>
      <vt:lpstr>have a  temperature</vt:lpstr>
      <vt:lpstr>to lose  your voice</vt:lpstr>
      <vt:lpstr>A:What symptoms do you have?   B: I can hardly talk.</vt:lpstr>
      <vt:lpstr> A:  Hi, I’m Dr. Omar. Nice to see you today. What’s been going on? B: I’ve had a temperature since Tuesday, and I can hardly talk. I thought it was a virus and I’d get past it, but I’m not feeling any better. A: Yes, you have definitely lost your voice. Any other symptoms? B: No, nothing else. A: Okay. I want to run a test and check for a bacterial infection in your throat. If it’s positive, you can start antibiotics.  B: That sounds great. Thank you.</vt:lpstr>
      <vt:lpstr> A:  It looks like you’ve got a bad bruise there. What happened? B: I fell down the steps a week ago. My knee’s been swollen and hurting since then.  A: Have you had any other treatments yet? B: Yes, I’ve been taking acetaminophen and putting ice on it for 15 minutes every morning and evening, but it hasn’t helped a lot. A: I see. I’m going to send you to a specialist for knee injuries. She might give you an injection or send you to physical therapy. B: Thank you.</vt:lpstr>
      <vt:lpstr>Lesson 15:  She’s Been Admitted to the Hospital.</vt:lpstr>
      <vt:lpstr>kidney</vt:lpstr>
      <vt:lpstr>liver</vt:lpstr>
      <vt:lpstr>lung</vt:lpstr>
      <vt:lpstr>surgery</vt:lpstr>
      <vt:lpstr>tablet</vt:lpstr>
      <vt:lpstr>x-ray</vt:lpstr>
      <vt:lpstr>side effect</vt:lpstr>
      <vt:lpstr>admit</vt:lpstr>
      <vt:lpstr>discharge</vt:lpstr>
      <vt:lpstr>heal</vt:lpstr>
      <vt:lpstr>swallow</vt:lpstr>
      <vt:lpstr>to be  back on  your feet</vt:lpstr>
      <vt:lpstr>A: : What’s wrong?  B: My mom was admitted to the hospital.  </vt:lpstr>
      <vt:lpstr> A:  I’m going to need to take a few days off of work. My mom has just been admitted to the hospital.  B: Of course. I’m sorry to hear that. May I ask what’s wrong?  A: Yes. She had lung surgery last month, and she was healing, but now she’s having more problems. The doctors think she might have kidney or liver damage as a side  effect of the medicine she’s been taking. She’s getting some tests and x-rays done right now.  B: Oh, I’m sorry. That’s really scary. Last year, my brother was in the hospital for a week. I remember how scared I was.</vt:lpstr>
      <vt:lpstr> A: What was wrong? B: He had an infection in his throat. It was so swollen that he couldn’t swallow the tablets he needed to take, so he had to get some injections. I felt so much better when they discharged him and I knew he was healing well. A: Yes, I’m sure I’ll feel better when my mom is back on her feet, too.</vt:lpstr>
      <vt:lpstr>Lesson 16: I Have Some Questions about My EOB.</vt:lpstr>
      <vt:lpstr>balance</vt:lpstr>
      <vt:lpstr>co-pay</vt:lpstr>
      <vt:lpstr>deductible</vt:lpstr>
      <vt:lpstr>estimate</vt:lpstr>
      <vt:lpstr>premium</vt:lpstr>
      <vt:lpstr>Explanation of Benefits (EOB)</vt:lpstr>
      <vt:lpstr>insurance provider</vt:lpstr>
      <vt:lpstr>covered</vt:lpstr>
      <vt:lpstr>in network / out of network</vt:lpstr>
      <vt:lpstr>approve</vt:lpstr>
      <vt:lpstr>request</vt:lpstr>
      <vt:lpstr>out of pocket</vt:lpstr>
      <vt:lpstr>A: Hello, this is Healthcare Plus.  B: Hi, I have a question about my Explanation of Benefits.</vt:lpstr>
      <vt:lpstr> A: Healthcare Plus, this is Robin. How may I help you? B: Hi, I have some questions about my Explanation of Benefits. A: Sure, as your insurance provider, I can help you with that. First, I’ll need to ask you some questions to verify your identity.   A: Thank you for answering those questions. Now, how can I help you?  B: I see on my EOB that the charge for an x-ray last month wasn’t covered. Can you tell me why?</vt:lpstr>
      <vt:lpstr> A: You have a deductible of $1,000 per year. That means that the first $1,000 of expenses are your responsibility to pay out of pocket. You haven’t met your deductible yet, so you’ll need to pay the balance for that x-ray. B: I see. What about my co-pay and my premium? I’ve already paid those.  A: The co-pay is not connected to the deductible in your plan, so you’ll still need to pay that separately every time you see a health professional. The premium is the amount you pay every month for health insurance, but it doesn’t pay for specific  costs.  </vt:lpstr>
      <vt:lpstr> B: Okay. I have another question. My doctor has been telling me that I need to have some tests done, but I need to have you approve them first. Do you know if they have been approved yet?  A: After your doctor’s office requests approval, we will usually respond within 10 business days. We will give you an estimate of costs and tell you if your plan covers it. It will depend on if the tests are necessary and also if the health professional is in network or out of network. I see in your account that your doctor submitted the request last week, so it may be a few more days before you get the decision. B: I understand. Thank you for your help.</vt:lpstr>
      <vt:lpstr>Unit 5: Let’s Hit the Books!</vt:lpstr>
      <vt:lpstr>Lesson 17: There’s Even a Virtual School!</vt:lpstr>
      <vt:lpstr>credit</vt:lpstr>
      <vt:lpstr>GED</vt:lpstr>
      <vt:lpstr>boarding school</vt:lpstr>
      <vt:lpstr>special  education</vt:lpstr>
      <vt:lpstr>virtual school</vt:lpstr>
      <vt:lpstr>religious</vt:lpstr>
      <vt:lpstr>secular</vt:lpstr>
      <vt:lpstr>enroll</vt:lpstr>
      <vt:lpstr>evaluate</vt:lpstr>
      <vt:lpstr>graduate</vt:lpstr>
      <vt:lpstr>homeschool</vt:lpstr>
      <vt:lpstr>to hit the books</vt:lpstr>
      <vt:lpstr>A: What kind of school does your son attend?  B: He goes to a virtual school.</vt:lpstr>
      <vt:lpstr> A:  Hey, do you have time to talk? I’d like to have a discussion about where Julian and Marta should go to high school next year when we move. I can’t believe they’ll be graduating in just a few years!  B: Sure. What are you thinking? A: I had thought it wouldn’t be too complicated, but now I’m a little overwhelmed. There are so many options! There’s public school, of course, but there are also some good private schools. Some are religious and some are secular. They could even enroll in a virtual school and take classes online. I also just read about a new GED program for students who aren’t able to graduate. </vt:lpstr>
      <vt:lpstr>B: What if we homeschooled them? A:  I hadn’t thought about that, but I guess it’s also an option if they’re interested in being homeschooled. B: Here’s another idea. I’ve heard about some boarding schools, but I don’t want the kids to move away from us. A: Me neither. I guess we need to have a talk with the kids first and see what they’re interested in doing. Then, we can choose a few schools to research and visit them to ask some questions. Do you have any questions for the schools?  </vt:lpstr>
      <vt:lpstr> B: Yes, I’d like to know about how they evaluate students for class placement, if they offer any special education services, and if students can take courses for college  credit.  A: I guess we should hit the books and find out whatever we can!</vt:lpstr>
      <vt:lpstr>Lesson 18:  The Transcript Looks Good.</vt:lpstr>
      <vt:lpstr>major</vt:lpstr>
      <vt:lpstr>scholarship</vt:lpstr>
      <vt:lpstr>transcript</vt:lpstr>
      <vt:lpstr>tuition</vt:lpstr>
      <vt:lpstr>associate’s degree</vt:lpstr>
      <vt:lpstr>bachelor’s  degree</vt:lpstr>
      <vt:lpstr>community college</vt:lpstr>
      <vt:lpstr>financial  aid</vt:lpstr>
      <vt:lpstr>higher education</vt:lpstr>
      <vt:lpstr> master’s degree</vt:lpstr>
      <vt:lpstr>room and board</vt:lpstr>
      <vt:lpstr>to put yourself through school</vt:lpstr>
      <vt:lpstr>A: Did she go to college?  B: Yes, she got financial aid.</vt:lpstr>
      <vt:lpstr> A: How was your appointment at the community college? B: It was great! I learned a lot about the higher education system. A: What did the admissions counselor say? B: She said that my transcript looks great. She also said I should apply for financial aid and scholarships to help pay for tuition.  A: That’s wonderful! Did she say if you can complete a bachelor’s degree at the community college?</vt:lpstr>
      <vt:lpstr> B: She said that this community college only offers associate’s degrees. I can live at home and work while I’m studying to help put myself through school, and in about two years, I’ll graduate. Then I can go to another university to finish my bachelor’s degree. I could even go on to get a master’s degree, as well.  A: That’s a good plan. Living at home will save you money on room and board, too.  B: The counselor also said that the college offers the major I want, so I’m excited!</vt:lpstr>
      <vt:lpstr>Lesson 19: I Decided to Get Certified.</vt:lpstr>
      <vt:lpstr>expertise</vt:lpstr>
      <vt:lpstr>instructor</vt:lpstr>
      <vt:lpstr>orientation</vt:lpstr>
      <vt:lpstr>promotion</vt:lpstr>
      <vt:lpstr>trade</vt:lpstr>
      <vt:lpstr>trainee</vt:lpstr>
      <vt:lpstr>competent</vt:lpstr>
      <vt:lpstr>develop</vt:lpstr>
      <vt:lpstr>qualify</vt:lpstr>
      <vt:lpstr>get certified</vt:lpstr>
      <vt:lpstr>to pass with flying colors</vt:lpstr>
      <vt:lpstr>to be  well-rounded</vt:lpstr>
      <vt:lpstr>A: Why did you decide to take classes?  B: I need to get certified.</vt:lpstr>
      <vt:lpstr> A:  I heard that you just started classes. What are you studying? B: Yeah, I really need to develop my skills for work, so I decided to get certified in operating heavy equipment so I can do more on the job site. I’ve got to learn more about how to use the different types of machinery we work with. A: That sounds interesting. What do you do in class? B: The instructor starts with giving our class an orientation about the machines and information about safety and effective use. Then, the trainees get to operate the equipment. If we prove that we’re competent in operating the equipment,  we’ll receive certificates at the end of each course that can help us qualify for promotions.</vt:lpstr>
      <vt:lpstr> A:  I’m sure you’ll pass with flying colors. After this course, will you continue to grow your level of expertise?  B: Yes, I’m planning to take some other courses in other trades to become even more well-rounded. I’m hoping to get a promotion in the future. A: If I were your boss, I would give you a promotion!</vt:lpstr>
      <vt:lpstr>Unit 6:   I Got the Job!</vt:lpstr>
      <vt:lpstr>Lesson 20: We’ll Be in Touch Soon!</vt:lpstr>
      <vt:lpstr>conflict</vt:lpstr>
      <vt:lpstr>feedback</vt:lpstr>
      <vt:lpstr>within</vt:lpstr>
      <vt:lpstr>current</vt:lpstr>
      <vt:lpstr>detail-oriented</vt:lpstr>
      <vt:lpstr>open-minded</vt:lpstr>
      <vt:lpstr>trustworthy</vt:lpstr>
      <vt:lpstr>out of work</vt:lpstr>
      <vt:lpstr>under consideration</vt:lpstr>
      <vt:lpstr>do my best</vt:lpstr>
      <vt:lpstr>solve a problem</vt:lpstr>
      <vt:lpstr>We’ll be  in touch.</vt:lpstr>
      <vt:lpstr>A: What are some of your strengths?  B: I am detail-oriented.</vt:lpstr>
      <vt:lpstr> A:  Thank you for coming in for an interview today. B: Thanks for having me. I’m glad to be here. A: Let’s get started. Could you tell me about your current job? B: Well, I’ve actually been out of work for two months now, but before that, I was a manager at Mack’s Burger Shack. The restaurant closed, so now I’m looking for work.  A: Well, I’m glad you came to interview with us! Could you tell me some of your strengths?  B: Sure. I’m detail-oriented, and I really like to get feedback from my supervisors to tell me how I’m doing and how I can improve. I also try to be a trustworthy leader.</vt:lpstr>
      <vt:lpstr> A:Those are great qualities. Tell me, when you were a manager, how did you solve problems between employees? You can tell me a story, if you’d like. B: I remember one time when two of my team members had a big conflict. They had been arguing and were very angry. I talked to them separately and did my best to  be open-minded and fair. Then, I talked with them together and helped them to understand each other’s views. They were able to work well together after that. A: That’s excellent. We have a few other people under consideration, but we’ll be in touch with you within the next two weeks with our decision.</vt:lpstr>
      <vt:lpstr>Lesson 21: Did You Speak Up to Your Supervisor?</vt:lpstr>
      <vt:lpstr>expectation</vt:lpstr>
      <vt:lpstr>issue</vt:lpstr>
      <vt:lpstr>management</vt:lpstr>
      <vt:lpstr>policy</vt:lpstr>
      <vt:lpstr>position</vt:lpstr>
      <vt:lpstr>representative</vt:lpstr>
      <vt:lpstr>maternity/paternity leave</vt:lpstr>
      <vt:lpstr>communicate</vt:lpstr>
      <vt:lpstr>interpret</vt:lpstr>
      <vt:lpstr>focus on</vt:lpstr>
      <vt:lpstr>speak up</vt:lpstr>
      <vt:lpstr>to call in sick</vt:lpstr>
      <vt:lpstr>A:  Could you tell me about the policies here?  B: We encourage our employees to speak up if they have issues.</vt:lpstr>
      <vt:lpstr> Employee Handbook:  Neighbor City Plastics Company Policies  Welcome to the team at Neighbor City Plastics! We’re so happy to have you join us. Please read this document carefully to understand the expectations for new workers  at our company.  1. Be on time. All employees must clock in and out when their shifts start and end. If you have an emergency and need to arrive late, leave early, or call in sick, please  communicate that to management as soon as possible. Any employee with attendance issues will need to meet with his/her supervisor. </vt:lpstr>
      <vt:lpstr> 2. Communicate with HR if you need time off. We are proud to offer maternity and paternity leave for our employees who give birth or adopt children so they can  focus on welcoming their children home. For complete information on this, talk to your HR representative.  3. We take safety seriously. If you see that someone is not following safety rules, speak up to your supervisor. You will not lose your position if you say something about this.  </vt:lpstr>
      <vt:lpstr>  4. If you need help with a conflict with another employee, talk to your supervisor. If you need help with a conflict with your supervisor, talk to your HR representative. Our goal is to solve conflicts so that all team members are working together well.   5. If you are able to interpret for another team member who doesn’t speak English, please talk to your supervisor. Translators can work extra hours for additional pay.   Questions? Let us know!</vt:lpstr>
      <vt:lpstr>Lesson 22:  We Talked about Making Ethical Decisions.</vt:lpstr>
      <vt:lpstr>client</vt:lpstr>
      <vt:lpstr>bad habit</vt:lpstr>
      <vt:lpstr>code of  conduct</vt:lpstr>
      <vt:lpstr>dress code</vt:lpstr>
      <vt:lpstr>appropriate</vt:lpstr>
      <vt:lpstr>confidential</vt:lpstr>
      <vt:lpstr>efficient</vt:lpstr>
      <vt:lpstr>on duty / off duty</vt:lpstr>
      <vt:lpstr>resign</vt:lpstr>
      <vt:lpstr>make an effort</vt:lpstr>
      <vt:lpstr>make ethical decisions</vt:lpstr>
      <vt:lpstr>to run the risk</vt:lpstr>
      <vt:lpstr>A: What did you learn?  B: We talked about the code of conduct. </vt:lpstr>
      <vt:lpstr> A: Officer Gonzalez, thank you for taking the time to speak with our class. B: I’m so happy to be here. A: The students have written down some questions about your job, so I will read them. First, could you tell us why you wanted to become a police officer?  B: Sure. I actually used to work in insurance sales. I had a lot of clients and was very busy, but it just wasn’t for me. I was spending a lot of time trying to be efficient and make money, but not much time helping people. I realized that I wanted a job where I could be active and help people throughout our city every day, so I resigned from the insurance company and went to the police academy.  </vt:lpstr>
      <vt:lpstr> A: What did you learn at the police academy? B: We learned the law and the code of conduct that police officers have to follow, like our dress code, treating people with respect, and keeping private information confidential. We also talked a lot about making ethical decisions. I had already had to make good decisions in the insurance office, but as a police officer, I need to make them quickly, and that can be tough. It’s important that we make wise, fair, and appropriate decisions in this job. A: What parts of being a police officer were difficult to adjust to?</vt:lpstr>
      <vt:lpstr> B: I wasn’t used to being on duty for night shifts. I used to have a bad habit of sleeping too late, but I had to change that. I was running the risk of being late for work all the time! I made an effort to set a few alarms and make sure I got up on time, and now I’m used to it.  A: How do you plan to continue developing your skills as a police officer?  B: I haven’t had much training yet in working with children, but I’d love to know how to help them feel safer in difficult situations. I’m hoping to do that soon. A: That sounds great. Well, thank you so much for coming to our class today. B: Thank you for having me. It was a pleasure to be here.</vt:lpstr>
      <vt:lpstr>Unit 7: Think  Before  You Click.</vt:lpstr>
      <vt:lpstr>Lesson 23: We’re Facing a Mental Health Crisis.</vt:lpstr>
      <vt:lpstr>anxiety</vt:lpstr>
      <vt:lpstr>bullying</vt:lpstr>
      <vt:lpstr>depression</vt:lpstr>
      <vt:lpstr>expert</vt:lpstr>
      <vt:lpstr>mental health</vt:lpstr>
      <vt:lpstr>parental controls</vt:lpstr>
      <vt:lpstr>screen time</vt:lpstr>
      <vt:lpstr>advise</vt:lpstr>
      <vt:lpstr>concerned</vt:lpstr>
      <vt:lpstr>strongly</vt:lpstr>
      <vt:lpstr>incredibly</vt:lpstr>
      <vt:lpstr>to keep an eye on</vt:lpstr>
      <vt:lpstr>A:Why are you concerned about kids having too much screen time?  B: It can lead to depression.</vt:lpstr>
      <vt:lpstr> Internet News Article: Today’s Mental Health Crisis  Young people are facing a mental health crisis like never before. Experts say that the increase in screen time and social media use by children and teenagers has led to much higher rates of anxiety and depression and problems with bullying in schools. A doctor at Neighbor City Hospital said that the problem is getting worse. “I’m incredibly concerned about the youth who are struggling with mental health problems,” Dr. Amanda Wilcox said. She also said that in her first few years as a doctor, she treated far fewer young people with depression than she has in the last ten years.  </vt:lpstr>
      <vt:lpstr>However, there is hope, even for young people who are struggling. Many experts strongly advise parents to take these steps:  • Delay allowing your child to use social media until he or she is an older teenager.  • Use parental controls on all technology in your home.  • Keep an eye on your child’s technology use. Don’t allow your child to use a cell phone, tablet, or computer alone in his or her room at night.  • Have regular conversations with your child. Check on his or her mental health.  • Help your child find activities to do that aren’t related to technology, like reading, cooking, sports, or other activities.   </vt:lpstr>
      <vt:lpstr>Above all, it’s important to stay connected and not just through technology. Spend time together without screens and check in regularly. Time and care build the  foundation for a strong relationship. </vt:lpstr>
      <vt:lpstr>Lesson 24: Hang Up the Phone Right Now!</vt:lpstr>
      <vt:lpstr>fraud</vt:lpstr>
      <vt:lpstr>PIN</vt:lpstr>
      <vt:lpstr>identity theft</vt:lpstr>
      <vt:lpstr>maiden name</vt:lpstr>
      <vt:lpstr>security code</vt:lpstr>
      <vt:lpstr>Social Security number</vt:lpstr>
      <vt:lpstr>confirm</vt:lpstr>
      <vt:lpstr>impersonate</vt:lpstr>
      <vt:lpstr>shred</vt:lpstr>
      <vt:lpstr>hang up</vt:lpstr>
      <vt:lpstr>in private</vt:lpstr>
      <vt:lpstr>to bite/hold your tongue</vt:lpstr>
      <vt:lpstr>A:  What personal information do I need to protect?  B: You should protect your security code.</vt:lpstr>
      <vt:lpstr> A: Hello? B: Hi, this is Mark at your bank. I’m calling to confirm some information on your account. A: Oh, okay. What do you need to know? B: Could you please tell me your Social Security number again? A: Yes, it’s 238 C: Mom! What are you doing? Hold your tongue! Don’t say that on the phone! A: This man says he’s from my bank.</vt:lpstr>
      <vt:lpstr> C: No, he’s not. He’s just impersonating them. You should hang up the phone right now, or he’ll be stealing all of your personal information in no time. A: [on the phone] I’m not telling you anything! [to C] Okay, I hung up. How did you know it was fraud? C: Your bank will never call you to ask for your Social Security number. You know, I’ve been learning about identity theft lately. It’s a huge problem. People take your  personal information and use it to get fake credit cards or loans in your name.  </vt:lpstr>
      <vt:lpstr> A: It’s so frustrating that people do these things. What else should I do to protect myself? C: You should never give someone your personal information on the phone if they call you. If you have to give it, you should go in person to the bank and give it in private. If someone does call you and you aren’t sure if it’s real, hang up and call their office back to find out if it was a real call. A: That’s a good idea. What other personal information do I need to protect?  </vt:lpstr>
      <vt:lpstr> C: Don’t tell anyone your PIN for your debit card. Keep your birth certificate and Social Security card in a safe place. Don’t tell people your mother’s maiden name, either. That’s something that is often asked to confirm your identity. If you have documents that have your personal information on them, shred or burn them instead of throwing them in the trash.  A: What about the security code on the back of my credit card? C: You might need to give that one when you’re buying something, but make sure it’s a real business and not a scam. A: Thank you for helping me. It’s a lot to learn!</vt:lpstr>
      <vt:lpstr>Lesson 25: You Can’t Be Too Careful.</vt:lpstr>
      <vt:lpstr>authentic</vt:lpstr>
      <vt:lpstr>fake</vt:lpstr>
      <vt:lpstr>suspicious</vt:lpstr>
      <vt:lpstr>unique</vt:lpstr>
      <vt:lpstr>phishing</vt:lpstr>
      <vt:lpstr>spam</vt:lpstr>
      <vt:lpstr>privacy  settings</vt:lpstr>
      <vt:lpstr>block</vt:lpstr>
      <vt:lpstr>hack</vt:lpstr>
      <vt:lpstr>give out</vt:lpstr>
      <vt:lpstr>rip off</vt:lpstr>
      <vt:lpstr>to play  it safe</vt:lpstr>
      <vt:lpstr>A: Why do you think this email is phishing?  B: The message looks suspicious.</vt:lpstr>
      <vt:lpstr> News Article: Privacy and Safety with Technology  Using technology is essential for life in the United States, isn’t it? However, you can’t be too careful about protecting your private information. Unfortunately, many criminals have learned ways to steal private information and take people’s money.  Here are some ways to avoid identity theft.</vt:lpstr>
      <vt:lpstr> • Be careful with emails. If you get an email that looks suspicious, read it carefully to look for signs that it’s not real. Check the email address to see if it’s from a person  you know or if it’s fake. Phishing is when someone sends you an email trying to convince you to give out your personal information or send money to someone you don’t know.   • Delete and block spam emails. If you think they’re spam, don’t open them. Never open any files that you don’t know about.  </vt:lpstr>
      <vt:lpstr>• Find out about companies before you pay them. Scammers try to rip people off by promising things that aren’t real and taking people’s money. Make sure that you’re buying products or services from authentic companies. You can check the Better Business Bureau for information about companies.   • Use the privacy settings on your social media accounts to make your information private. This keeps people you don’t know from using your personal information or  contacting you. </vt:lpstr>
      <vt:lpstr/>
      <vt:lpstr>Unit 8: Rights,  Duties,  Responsibilities,  and the Law</vt:lpstr>
      <vt:lpstr>Lesson 26: Voters Will Cast Their Ballots.</vt:lpstr>
      <vt:lpstr>campaign</vt:lpstr>
      <vt:lpstr>candidate</vt:lpstr>
      <vt:lpstr>democracy</vt:lpstr>
      <vt:lpstr>election</vt:lpstr>
      <vt:lpstr>platform</vt:lpstr>
      <vt:lpstr>politician</vt:lpstr>
      <vt:lpstr>primary</vt:lpstr>
      <vt:lpstr>political party</vt:lpstr>
      <vt:lpstr>cast  a ballot</vt:lpstr>
      <vt:lpstr>take a vote on</vt:lpstr>
      <vt:lpstr>to stand for  something</vt:lpstr>
      <vt:lpstr>to throw in the towel</vt:lpstr>
      <vt:lpstr>A:  You heard the news about the campaign, didn’t you?  B: Yes, the candidate threw in the towel. </vt:lpstr>
      <vt:lpstr> A: Tonight on Channel 3 News we’re talking about the upcoming election. There isn’t much time left in the campaign before voters cast their ballots for their chosen candidates from either the Gold Party or the Silver Party. Taylor will give us the story. B: In June, both political parties had primaries to take a vote on which candidates would represent them in this election. Then, in August, they had meetings to officially accept those candidates and to introduce their platforms. The Gold Party’s platform this year is to lower taxes, offer quality education to everyone, and create jobs. The Silver Party’s platform is to support lower healthcare costs, improve roads, and make sure everyone has food to eat. I interviewed many voters who will be voting next week. Here’s one conversation I had.</vt:lpstr>
      <vt:lpstr> B: You plan to vote next week, don’t you? C: Yes, I do. B: Could you tell me why that is important to you?  C: Democracy as a whole is important to me because we can all vote on the things that matter to us. I’m voting for the candidate from the Silver Party because he stands for something that is important to me, too: lower healthcare costs. A: Thank you, Taylor, for giving us that story. Next Tuesday, we’ll see which politicians will win and which ones will throw in the towel. Keep watching Channel 3 News for the latest updates.</vt:lpstr>
      <vt:lpstr>Lesson 27: The County Provides Many Services.</vt:lpstr>
      <vt:lpstr>administration</vt:lpstr>
      <vt:lpstr>council</vt:lpstr>
      <vt:lpstr>county</vt:lpstr>
      <vt:lpstr>judge</vt:lpstr>
      <vt:lpstr>mayor</vt:lpstr>
      <vt:lpstr>resident</vt:lpstr>
      <vt:lpstr>service</vt:lpstr>
      <vt:lpstr>school board</vt:lpstr>
      <vt:lpstr>appoint</vt:lpstr>
      <vt:lpstr>provide</vt:lpstr>
      <vt:lpstr>make a statement</vt:lpstr>
      <vt:lpstr>red tape</vt:lpstr>
      <vt:lpstr>A: What can you do at the administration office?  B: You can learn about county services.</vt:lpstr>
      <vt:lpstr> A: Community Information: Living in Young County       Young County is a great place to live. The County provides the following services for residents:   • Weekly trash and recycling collection         ◦ A schedule of trash and recycling pickup times can be found at our office.   • Public safety         ◦ Police         ◦ Rescue squad         ◦ Fire department  </vt:lpstr>
      <vt:lpstr> • Libraries         ◦ All county residents are welcome to apply for library cards with proof of residency.  • Parks and Recreation         ◦ The Young County Wellness Center offers group fitness classes, tennis courts, a pool, a gym, and more.   • Young County Courts         ◦ Marriage licenses are issued by the Clerk of the Circuit Court.  </vt:lpstr>
      <vt:lpstr> • Young County School District       ◦ Schools offer many services to students in kindergarten–12th grade, including ESL, SPED, and other programs.       ◦ Any resident may make a statement at the school board meetings held on the first Tuesday evening of each month.   • County Administration       ◦ Voter registration is offered at this office.       ◦ County officials are available to help with any red tape or questions you might have.    </vt:lpstr>
      <vt:lpstr>      Young County is led by a county manager and an elected board of supervisors, as well as many staff members in the administration offices. Judges are appointed by the governor. Decisions for the Young County School District are made by an elected school board.       The City of Danville is part of Young County. Danville’s government includes a mayor and a city council with eight members.</vt:lpstr>
      <vt:lpstr>Lesson 28: It’s Everyone’s Duty to Obey the Law.</vt:lpstr>
      <vt:lpstr>duty</vt:lpstr>
      <vt:lpstr>jury</vt:lpstr>
      <vt:lpstr>right</vt:lpstr>
      <vt:lpstr>trial</vt:lpstr>
      <vt:lpstr>Pledge of Allegiance</vt:lpstr>
      <vt:lpstr>just</vt:lpstr>
      <vt:lpstr>defend</vt:lpstr>
      <vt:lpstr>obey</vt:lpstr>
      <vt:lpstr>keep up with</vt:lpstr>
      <vt:lpstr>be informed</vt:lpstr>
      <vt:lpstr>to take part in</vt:lpstr>
      <vt:lpstr>to run for office</vt:lpstr>
      <vt:lpstr>A: What must U.S. citizens do?  B: Citizens must serve on juries.</vt:lpstr>
      <vt:lpstr> Information: Rights, Duties, and Optional Activities for U.S. Citizens       In the U.S., citizens have many rights that give them certain freedoms. For example, they have the right to take part in elections, including voting and running for office. They also have the right to have a quick, public, and just trial.       U.S. citizens also have duties that are required of them. They have to serve on a jury if they are called. If the country is at war and Congress decides to have a draft, they may be called to defend the country as soldiers. If they are called, they must go. Another duty is for everyone in the U.S., citizens and non-citizens: they must obey all laws.</vt:lpstr>
      <vt:lpstr>      There are also some optional activities that citizens and anyone in the U.S. can choose to do. They may choose to say the Pledge of Allegiance and to have an American flag. They can also keep up with the news to be informed about what is happening in the city, state, and country. Each person should decide what part he or she wants to have as a resident of the United States.</vt:lpstr>
      <vt:lpstr>Lesson 29: No One Is above the Law.</vt:lpstr>
      <vt:lpstr>attorney</vt:lpstr>
      <vt:lpstr>custody</vt:lpstr>
      <vt:lpstr>lawsuit</vt:lpstr>
      <vt:lpstr>court costs</vt:lpstr>
      <vt:lpstr>legal fees</vt:lpstr>
      <vt:lpstr>civil</vt:lpstr>
      <vt:lpstr>criminal</vt:lpstr>
      <vt:lpstr>guilty</vt:lpstr>
      <vt:lpstr>innocent</vt:lpstr>
      <vt:lpstr>testify</vt:lpstr>
      <vt:lpstr>make a will</vt:lpstr>
      <vt:lpstr>above the law</vt:lpstr>
      <vt:lpstr>A:Tell me about your job as an attorney.  B: I work in criminal law.</vt:lpstr>
      <vt:lpstr> A: Hi, I’m the new neighbor. I just moved in down the street. B: Hi! It’s so nice to meet you. What do you do for a living? A: I’m an attorney.  B: Oh, that’s so interesting! What kind of law — civil or criminal? A: I work in civil law.  B: What, exactly, do attorneys in civil law do? A: Well, I help people make wills and protect their assets. Other kinds of civil attorneys do things like file lawsuits, work on adoptions, or make decisions about child custody. B: I see. How long have you been an attorney? A: I’ve been doing this for eight years. B: What made you want to be an attorney? </vt:lpstr>
      <vt:lpstr>  A: Well, before I went to law school, I had been working in a criminal court as an administrative assistant. That work made me interested in law, although it was different from what I do now. In my job at the court, I gave directions to people who were going to testify and collected court costs.  B: Ah, yes, court costs. I’ve also heard about legal fees. Are they very expensive?  A: Unfortunately, they can be expensive. No one is above the law, but sadly, some people have an easier time when they have legal problems because they have more money. B: So, what’s your advice for someone who is dealing with a lawsuit?  A: They should find a good attorney who will help them with their case. </vt:lpstr>
      <vt:lpstr> B: What if someone is arrested? A: They should get an attorney then, too, but if they can’t afford one, the court can provide a lawyer called a public defender for free. The U.S. legal system says that everyone is expected to be innocent until they’re proven guilty, but it’s much easier to deal with if you have an attorney who is helping you.  B: That sounds like wise advice! Well, it’s been great meeting you! I need to go and make dinner for my kids now. A: It was nice to meet you, too. I’ll see you around. B: Yeah, sounds good. Have a great evening! A: You too. Bye! B: Bye.  </vt:lpstr>
      <vt:lpstr>Unit 9:   This Land  Is Our Land</vt:lpstr>
      <vt:lpstr>Lesson 30: The Colonies Decided to Break Free.</vt:lpstr>
      <vt:lpstr>colony</vt:lpstr>
      <vt:lpstr>Constitution</vt:lpstr>
      <vt:lpstr>freedom</vt:lpstr>
      <vt:lpstr>representation</vt:lpstr>
      <vt:lpstr>taxation</vt:lpstr>
      <vt:lpstr>timeline</vt:lpstr>
      <vt:lpstr>American Revolution</vt:lpstr>
      <vt:lpstr>Declaration of Independence</vt:lpstr>
      <vt:lpstr>Founding Fathers</vt:lpstr>
      <vt:lpstr>Great Britain</vt:lpstr>
      <vt:lpstr>independent</vt:lpstr>
      <vt:lpstr>to break free</vt:lpstr>
      <vt:lpstr>A: What happened to create the United States?  B: The colonies broke free from Great Britain.</vt:lpstr>
      <vt:lpstr> A: Could you help me understand this American history lesson? I’m confused about when each part happened. B: Sure. Let’s draw out a timeline to help. It started in the 1600s with one colony, Virginia. Over time, more colonies were added until there were thirteen. They were part of Great Britain. Even though they were very far away from Great Britain, the people in the colonies had to follow the laws that Great Britain made and pay taxes. At first, that was okay with the colonists, because Great Britain protected and supported them. Later, though, the people in the colonies got upset about having taxation without representation. </vt:lpstr>
      <vt:lpstr>A: What do you mean by “taxation without representation”? B: I mean that the colonies didn’t get to send representatives to Great Britain to speak for them. They were told to pay taxes but didn’t have a chance to argue against them. A: Oh, okay. So, then what happened? B: The colonies decided that they wanted to break free. That led to a war between Great Britain and the colonies called the American Revolution. The war started in 1775. The next year, a group of leaders called the Founding Fathers signed the  Declaration of Independence. That was a document that said that the colonies weren’t part of Great Britain anymore but were now an independent country. The war continued until 1783. </vt:lpstr>
      <vt:lpstr>A: What happened after the war ended? B: The colonies got their freedom when they won the war, but then they had to do the hard work of creating their own country. The Founding Fathers got together again to make decisions for the new government. In 1788, the states approved the Constitution, which is the document that is still the framework for the United States today. A: Ah, I see. Thanks for taking the time to help me. I understand U.S. history better now and why Americans are so proud of their independence.</vt:lpstr>
      <vt:lpstr>Lesson 31:  We’re Hoping to Travel across the Continent.</vt:lpstr>
      <vt:lpstr>continent</vt:lpstr>
      <vt:lpstr>Midwest</vt:lpstr>
      <vt:lpstr>region</vt:lpstr>
      <vt:lpstr>Great Lakes</vt:lpstr>
      <vt:lpstr>Mississippi River</vt:lpstr>
      <vt:lpstr>New England</vt:lpstr>
      <vt:lpstr>Rocky Mountains</vt:lpstr>
      <vt:lpstr>relocate</vt:lpstr>
      <vt:lpstr>rural</vt:lpstr>
      <vt:lpstr>suburban</vt:lpstr>
      <vt:lpstr>urban</vt:lpstr>
      <vt:lpstr>The grass is always greener on the other side.</vt:lpstr>
      <vt:lpstr>A: Where do you want to visit next?   B: I’d love to visit New England.</vt:lpstr>
      <vt:lpstr> A: My cousin and I have set a goal to visit each region in the U.S. We are hoping to travel across the continent, from the Atlantic Ocean to the Pacific Ocean.  B: Oh, that’s cool! Which region do you plan to visit first? A: Well, I really want to visit New England in the fall. I’ve heard the leaves are beautiful there. Do you have any suggestions?  B: Two of the Great Lakes are on the border of New England and Canada. You could visit one of them. A: That’s a good idea. What other places do you recommend? B: If you drive across the country, you’ll have to cross the Mississippi River, so you could take some time to stop there. I also enjoyed seeing the farmland in the Midwest when I drove through it once.</vt:lpstr>
      <vt:lpstr> A:  Oh, I’m not interested in farmland. I grew up on a farm, so that’s just boring to me. I think urban and suburban areas are more interesting. B: Well, you know what they say. The grass is always greener on the other side. I’m from a city, so I think rural areas are beautiful and peaceful. A: That’s true; things that are different from what we are used to are often more interesting to us! So, if you were going to relocate somewhere, where would you go? B: I haven’t been there yet, but every time I see pictures of the Rocky Mountains, I’m amazed. I’d love to live in the West and see them every day!</vt:lpstr>
      <vt:lpstr>Lesson 32: The Scenery Is Beautiful!</vt:lpstr>
      <vt:lpstr>capital</vt:lpstr>
      <vt:lpstr>scenery</vt:lpstr>
      <vt:lpstr>Golden Gate Bridge</vt:lpstr>
      <vt:lpstr>Grand Canyon</vt:lpstr>
      <vt:lpstr>Mount Rushmore</vt:lpstr>
      <vt:lpstr>National Park Service</vt:lpstr>
      <vt:lpstr>Niagara Falls</vt:lpstr>
      <vt:lpstr>Statue of Liberty</vt:lpstr>
      <vt:lpstr>The Everglades</vt:lpstr>
      <vt:lpstr>The White House</vt:lpstr>
      <vt:lpstr>travel  guide</vt:lpstr>
      <vt:lpstr>to get on the road</vt:lpstr>
      <vt:lpstr>A: What are you doing with your time off?  B: We’re going to Niagara Falls.</vt:lpstr>
      <vt:lpstr> Article: U.S. Travel Guide      Whether you’re a first-time visitor to the U.S., have lived here for a while, or are a life-long resident, there are always more amazing places to see in the United States. Want  to know where you should go? Keep reading to find out our top suggestions for places to visit across the United States, separated by region, and then get on the road and visit them!   The Northeast New York City is the largest city in the United States and is known for its theater shows, food, buildings, and combination of cultures. Visitors often go to see the Statue of Liberty, as well.  </vt:lpstr>
      <vt:lpstr>New York State also contains Niagara Falls, an incredible group of waterfalls on the border of the U.S. and Canada. The South  If you’re interested in better understanding the United States government, you should think about visiting Washington, D.C. The city, located between Virginia and Maryland, is the capital of the United States and includes the U.S. Capitol Building and the White House.  Much farther south, The Everglades is an enormous area of wetlands in Florida with very special and rare plants and animals. The many hiking trails are taken care of by  the National Park Service. </vt:lpstr>
      <vt:lpstr>The Midwest Visitors to Mount Rushmore feel very small as they look up at the huge carved faces of four U.S. presidents on the stone mountain. The West The Grand Canyon is another must-see location. The scenery in this National Park is breathtaking!  If you’re planning to visit San Francisco, California, you should take the time to see the Golden Gate Bridge. You also might consider riding the famous San Francisco streetcars to get a tour of the city.       Of course, these are just a few of the many great places to visit in the United States. What’s first on your list? </vt:lpstr>
      <vt:lpstr>Lesson 33:  They Want Everything Done ASAP!</vt:lpstr>
      <vt:lpstr>deadline</vt:lpstr>
      <vt:lpstr>ideal</vt:lpstr>
      <vt:lpstr>individuality</vt:lpstr>
      <vt:lpstr>merit</vt:lpstr>
      <vt:lpstr>work ethic</vt:lpstr>
      <vt:lpstr>direct</vt:lpstr>
      <vt:lpstr>informal</vt:lpstr>
      <vt:lpstr>punctual</vt:lpstr>
      <vt:lpstr>self-reliant</vt:lpstr>
      <vt:lpstr>as soon as possible / ASAP</vt:lpstr>
      <vt:lpstr>to pull  yourself up  by your own  bootstraps</vt:lpstr>
      <vt:lpstr>small talk</vt:lpstr>
      <vt:lpstr>A:  In your opinion, what’s an important ideal in U.S. culture to know about?   B: You should know about having a good work ethic.</vt:lpstr>
      <vt:lpstr> A:  I’ve been living in the U.S. for a year now, but I’m still having a hard time understanding some of the things people do here. Since we’re from the same culture,  I wanted to ask you if you could help me. B: Well, I’m not an expert, but I’d be glad to try. What things are confusing to you? A: I notice that people at my job are very serious about being on time. Everything should be done early or at least by the deadline. In our culture, you don’t need to be in a rush about things, but here, they want everything done ASAP. Why is time so important here?</vt:lpstr>
      <vt:lpstr> B: Many people in the U.S. believe that being punctual shows respect for other people because you don’t waste their time. They see time as something that’s limited, but in our culture, most people think that there’s always more time. Also, people here believe that getting your work done before your deadline shows that you have a good work ethic. They value working hard at their jobs to prove that they can do well.  A: Is that also why people want to earn their jobs or opportunities based on merit?  B: Yes, that’s right. Many people want to work hard to earn their opportunities, not just get them because they know someone.</vt:lpstr>
      <vt:lpstr> A: I see. That’s interesting. Okay, another question. In our culture, most young people live with their parents until they are 30 or get married. Why do so many people here  move out when they are 18?  B: Yes, that’s a big difference. Many people in the U.S. want to pull themselves up by their own bootstraps. That means that they want to be self-reliant and have success on their own, without help from other people. Also, individuality is very important. People want to make their own decisions apart from their families.  </vt:lpstr>
      <vt:lpstr> A:That makes sense. This is really helpful. Okay, here’s my last question. In our culture, when you speak to someone who is more important than you, like your boss, you’re  very careful to show respect in your words and actions. Here, though, people are very informal when they speak with people they know, even if they are important. My boss  told me to be direct and tell him if I had any problems, but I don’t feel comfortable with that.</vt:lpstr>
      <vt:lpstr>B: Many Americans believe in the ideal that people are all equal, so they want to act that way in how they talk. One time I met the owner of our company, and he made small  talk with me like I was his equal. That felt very strange to me, too! It’s still a good thing to show respect, but it just looks different here. A: Wow. If I had known all of this before, it would have helped me out a lot. Thanks for all your help today. You’ve given me a lot to think about. </vt:lpstr>
      <vt:lpstr>Lesson 34:   We’ll Have Fireworks, Parades, and a Feast.</vt:lpstr>
      <vt:lpstr>feast</vt:lpstr>
      <vt:lpstr>festivities</vt:lpstr>
      <vt:lpstr>fireworks</vt:lpstr>
      <vt:lpstr>gathering</vt:lpstr>
      <vt:lpstr>parade</vt:lpstr>
      <vt:lpstr>country of origin</vt:lpstr>
      <vt:lpstr>Independence Day</vt:lpstr>
      <vt:lpstr>ethnic</vt:lpstr>
      <vt:lpstr>patriotic</vt:lpstr>
      <vt:lpstr>observe</vt:lpstr>
      <vt:lpstr>in honor of / in memory of</vt:lpstr>
      <vt:lpstr>to start with a bang</vt:lpstr>
      <vt:lpstr>A: How do you celebrate this holiday?  B: We celebrate it with a parade.</vt:lpstr>
      <vt:lpstr> [BANG!] A: What was that noise?  B: Well, Independence Day is next week, but our neighbors like to start their celebration with a bang a bit early. I should have warned you about that. A: Oh, okay. I knew about the patriotic decorations and the parades, but I wasn’t expecting fireworks! B: Yes, that’s a big part of how people celebrate the Fourth of July. Does your country of origin have national holidays like this? A: Yes, we have a national day of celebration with gatherings in memory of our country’s heroes. Then, we have a big feast in the evening with family and friends. </vt:lpstr>
      <vt:lpstr> B: That sounds like a lot of fun!  A: It is! I look forward to it all year. I’m glad I can still celebrate it, even though I don’t live in my country now. I’m part of a club with other people from my country who live here, and we observe our ethnic holidays together.  B: Could I come, even though I’m not from your country?  A: Of course! Anyone can join the festivities. But we actually just celebrated two weeks ago. I wish you could have been there. B: Me too! Oh, well. There’s always next year!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Kathy Bennett</dc:creator>
  <cp:lastModifiedBy>HJ Miranda</cp:lastModifiedBy>
  <cp:revision>16</cp:revision>
  <dcterms:created xsi:type="dcterms:W3CDTF">2025-08-02T17:27:07Z</dcterms:created>
  <dcterms:modified xsi:type="dcterms:W3CDTF">2025-09-04T01:41:23Z</dcterms:modified>
</cp:coreProperties>
</file>