
<file path=[Content_Types].xml><?xml version="1.0" encoding="utf-8"?>
<Types xmlns="http://schemas.openxmlformats.org/package/2006/content-types">
  <Default Extension="xml" ContentType="application/vnd.openxmlformats-package.core-properties+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s/slide116.xml" ContentType="application/vnd.openxmlformats-officedocument.presentationml.slide+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298.xml" ContentType="application/vnd.openxmlformats-officedocument.presentationml.slide+xml"/>
  <Override PartName="/ppt/slides/slide20.xml" ContentType="application/vnd.openxmlformats-officedocument.presentationml.slide+xml"/>
  <Override PartName="/ppt/slides/slide62.xml" ContentType="application/vnd.openxmlformats-officedocument.presentationml.slide+xml"/>
  <Override PartName="/ppt/slides/slide158.xml" ContentType="application/vnd.openxmlformats-officedocument.presentationml.slide+xml"/>
  <Override PartName="/ppt/slides/slide323.xml" ContentType="application/vnd.openxmlformats-officedocument.presentationml.slide+xml"/>
  <Override PartName="/ppt/slides/slide365.xml" ContentType="application/vnd.openxmlformats-officedocument.presentationml.slide+xml"/>
  <Override PartName="/ppt/slides/slide169.xml" ContentType="application/vnd.openxmlformats-officedocument.presentationml.slide+xml"/>
  <Override PartName="/ppt/slides/slide225.xml" ContentType="application/vnd.openxmlformats-officedocument.presentationml.slide+xml"/>
  <Override PartName="/ppt/slides/slide432.xml" ContentType="application/vnd.openxmlformats-officedocument.presentationml.slide+xml"/>
  <Override PartName="/ppt/slides/slide267.xml" ContentType="application/vnd.openxmlformats-officedocument.presentationml.slide+xml"/>
  <Override PartName="/ppt/slides/slide474.xml" ContentType="application/vnd.openxmlformats-officedocument.presentationml.slide+xml"/>
  <Override PartName="/ppt/slides/slide31.xml" ContentType="application/vnd.openxmlformats-officedocument.presentationml.slide+xml"/>
  <Override PartName="/ppt/slides/slide73.xml" ContentType="application/vnd.openxmlformats-officedocument.presentationml.slide+xml"/>
  <Override PartName="/ppt/slides/slide127.xml" ContentType="application/vnd.openxmlformats-officedocument.presentationml.slide+xml"/>
  <Override PartName="/ppt/slides/slide334.xml" ContentType="application/vnd.openxmlformats-officedocument.presentationml.slide+xml"/>
  <Override PartName="/ppt/slides/slide376.xml" ContentType="application/vnd.openxmlformats-officedocument.presentationml.slide+xml"/>
  <Override PartName="/ppt/slides/slide499.xml" ContentType="application/vnd.openxmlformats-officedocument.presentationml.slide+xml"/>
  <Override PartName="/ppt/slides/slide4.xml" ContentType="application/vnd.openxmlformats-officedocument.presentationml.slide+xml"/>
  <Override PartName="/ppt/slides/slide180.xml" ContentType="application/vnd.openxmlformats-officedocument.presentationml.slide+xml"/>
  <Override PartName="/ppt/slides/slide236.xml" ContentType="application/vnd.openxmlformats-officedocument.presentationml.slide+xml"/>
  <Override PartName="/ppt/slides/slide401.xml" ContentType="application/vnd.openxmlformats-officedocument.presentationml.slide+xml"/>
  <Override PartName="/ppt/slides/slide278.xml" ContentType="application/vnd.openxmlformats-officedocument.presentationml.slide+xml"/>
  <Override PartName="/ppt/slides/slide443.xml" ContentType="application/vnd.openxmlformats-officedocument.presentationml.slide+xml"/>
  <Override PartName="/ppt/slides/slide485.xml" ContentType="application/vnd.openxmlformats-officedocument.presentationml.slide+xml"/>
  <Override PartName="/ppt/slides/slide42.xml" ContentType="application/vnd.openxmlformats-officedocument.presentationml.slide+xml"/>
  <Override PartName="/ppt/slides/slide138.xml" ContentType="application/vnd.openxmlformats-officedocument.presentationml.slide+xml"/>
  <Override PartName="/ppt/slides/slide289.xml" ContentType="application/vnd.openxmlformats-officedocument.presentationml.slide+xml"/>
  <Override PartName="/ppt/slides/slide303.xml" ContentType="application/vnd.openxmlformats-officedocument.presentationml.slide+xml"/>
  <Override PartName="/ppt/slides/slide345.xml" ContentType="application/vnd.openxmlformats-officedocument.presentationml.slide+xml"/>
  <Override PartName="/ppt/slides/slide387.xml" ContentType="application/vnd.openxmlformats-officedocument.presentationml.slide+xml"/>
  <Override PartName="/ppt/slides/slide84.xml" ContentType="application/vnd.openxmlformats-officedocument.presentationml.slide+xml"/>
  <Override PartName="/ppt/slides/slide149.xml" ContentType="application/vnd.openxmlformats-officedocument.presentationml.slide+xml"/>
  <Override PartName="/ppt/slides/slide191.xml" ContentType="application/vnd.openxmlformats-officedocument.presentationml.slide+xml"/>
  <Override PartName="/ppt/slides/slide205.xml" ContentType="application/vnd.openxmlformats-officedocument.presentationml.slide+xml"/>
  <Override PartName="/ppt/slides/slide412.xml" ContentType="application/vnd.openxmlformats-officedocument.presentationml.slide+xml"/>
  <Override PartName="/ppt/slides/slide247.xml" ContentType="application/vnd.openxmlformats-officedocument.presentationml.slide+xml"/>
  <Override PartName="/ppt/slides/slide454.xml" ContentType="application/vnd.openxmlformats-officedocument.presentationml.slide+xml"/>
  <Override PartName="/ppt/slides/slide496.xml" ContentType="application/vnd.openxmlformats-officedocument.presentationml.slide+xml"/>
  <Override PartName="/ppt/slides/slide11.xml" ContentType="application/vnd.openxmlformats-officedocument.presentationml.slide+xml"/>
  <Override PartName="/ppt/slides/slide107.xml" ContentType="application/vnd.openxmlformats-officedocument.presentationml.slide+xml"/>
  <Override PartName="/ppt/slides/slide314.xml" ContentType="application/vnd.openxmlformats-officedocument.presentationml.slide+xml"/>
  <Override PartName="/ppt/slides/slide356.xml" ContentType="application/vnd.openxmlformats-officedocument.presentationml.slide+xml"/>
  <Override PartName="/ppt/slides/slide53.xml" ContentType="application/vnd.openxmlformats-officedocument.presentationml.slide+xml"/>
  <Override PartName="/ppt/slides/slide95.xml" ContentType="application/vnd.openxmlformats-officedocument.presentationml.slide+xml"/>
  <Override PartName="/ppt/slides/slide160.xml" ContentType="application/vnd.openxmlformats-officedocument.presentationml.slide+xml"/>
  <Override PartName="/ppt/slides/slide216.xml" ContentType="application/vnd.openxmlformats-officedocument.presentationml.slide+xml"/>
  <Override PartName="/ppt/slides/slide398.xml" ContentType="application/vnd.openxmlformats-officedocument.presentationml.slide+xml"/>
  <Override PartName="/ppt/slides/slide258.xml" ContentType="application/vnd.openxmlformats-officedocument.presentationml.slide+xml"/>
  <Override PartName="/ppt/slides/slide423.xml" ContentType="application/vnd.openxmlformats-officedocument.presentationml.slide+xml"/>
  <Override PartName="/ppt/slides/slide465.xml" ContentType="application/vnd.openxmlformats-officedocument.presentationml.slide+xml"/>
  <Override PartName="/ppt/slides/slide22.xml" ContentType="application/vnd.openxmlformats-officedocument.presentationml.slide+xml"/>
  <Override PartName="/ppt/slides/slide118.xml" ContentType="application/vnd.openxmlformats-officedocument.presentationml.slide+xml"/>
  <Override PartName="/ppt/slides/slide269.xml" ContentType="application/vnd.openxmlformats-officedocument.presentationml.slide+xml"/>
  <Override PartName="/ppt/slides/slide325.xml" ContentType="application/vnd.openxmlformats-officedocument.presentationml.slide+xml"/>
  <Override PartName="/ppt/slides/slide64.xml" ContentType="application/vnd.openxmlformats-officedocument.presentationml.slide+xml"/>
  <Override PartName="/ppt/slides/slide129.xml" ContentType="application/vnd.openxmlformats-officedocument.presentationml.slide+xml"/>
  <Override PartName="/ppt/slides/slide367.xml" ContentType="application/vnd.openxmlformats-officedocument.presentationml.slide+xml"/>
  <Override PartName="/ppt/slides/slide171.xml" ContentType="application/vnd.openxmlformats-officedocument.presentationml.slide+xml"/>
  <Override PartName="/ppt/slides/slide227.xml" ContentType="application/vnd.openxmlformats-officedocument.presentationml.slide+xml"/>
  <Override PartName="/ppt/slides/slide434.xml" ContentType="application/vnd.openxmlformats-officedocument.presentationml.slide+xml"/>
  <Override PartName="/ppt/slides/slide476.xml" ContentType="application/vnd.openxmlformats-officedocument.presentationml.slide+xml"/>
  <Override PartName="/ppt/slides/slide280.xml" ContentType="application/vnd.openxmlformats-officedocument.presentationml.slide+xml"/>
  <Override PartName="/ppt/slides/slide336.xml" ContentType="application/vnd.openxmlformats-officedocument.presentationml.slide+xml"/>
  <Override PartName="/ppt/presProps.xml" ContentType="application/vnd.openxmlformats-officedocument.presentationml.presProps+xml"/>
  <Override PartName="/ppt/slides/slide33.xml" ContentType="application/vnd.openxmlformats-officedocument.presentationml.slide+xml"/>
  <Override PartName="/ppt/slides/slide75.xml" ContentType="application/vnd.openxmlformats-officedocument.presentationml.slide+xml"/>
  <Override PartName="/ppt/slides/slide140.xml" ContentType="application/vnd.openxmlformats-officedocument.presentationml.slide+xml"/>
  <Override PartName="/ppt/slides/slide378.xml" ContentType="application/vnd.openxmlformats-officedocument.presentationml.slide+xml"/>
  <Override PartName="/ppt/slides/slide6.xml" ContentType="application/vnd.openxmlformats-officedocument.presentationml.slide+xml"/>
  <Override PartName="/ppt/slides/slide182.xml" ContentType="application/vnd.openxmlformats-officedocument.presentationml.slide+xml"/>
  <Override PartName="/ppt/slides/slide238.xml" ContentType="application/vnd.openxmlformats-officedocument.presentationml.slide+xml"/>
  <Override PartName="/ppt/slides/slide389.xml" ContentType="application/vnd.openxmlformats-officedocument.presentationml.slide+xml"/>
  <Override PartName="/ppt/slides/slide403.xml" ContentType="application/vnd.openxmlformats-officedocument.presentationml.slide+xml"/>
  <Override PartName="/ppt/slides/slide445.xml" ContentType="application/vnd.openxmlformats-officedocument.presentationml.slide+xml"/>
  <Override PartName="/ppt/slides/slide249.xml" ContentType="application/vnd.openxmlformats-officedocument.presentationml.slide+xml"/>
  <Override PartName="/ppt/slides/slide291.xml" ContentType="application/vnd.openxmlformats-officedocument.presentationml.slide+xml"/>
  <Override PartName="/ppt/slides/slide305.xml" ContentType="application/vnd.openxmlformats-officedocument.presentationml.slide+xml"/>
  <Override PartName="/ppt/slides/slide487.xml" ContentType="application/vnd.openxmlformats-officedocument.presentationml.slide+xml"/>
  <Override PartName="/ppt/slides/slide44.xml" ContentType="application/vnd.openxmlformats-officedocument.presentationml.slide+xml"/>
  <Override PartName="/ppt/slides/slide86.xml" ContentType="application/vnd.openxmlformats-officedocument.presentationml.slide+xml"/>
  <Override PartName="/ppt/slides/slide109.xml" ContentType="application/vnd.openxmlformats-officedocument.presentationml.slide+xml"/>
  <Override PartName="/ppt/slides/slide347.xml" ContentType="application/vnd.openxmlformats-officedocument.presentationml.slide+xml"/>
  <Override PartName="/ppt/slides/slide151.xml" ContentType="application/vnd.openxmlformats-officedocument.presentationml.slide+xml"/>
  <Override PartName="/ppt/slides/slide193.xml" ContentType="application/vnd.openxmlformats-officedocument.presentationml.slide+xml"/>
  <Override PartName="/ppt/slides/slide207.xml" ContentType="application/vnd.openxmlformats-officedocument.presentationml.slide+xml"/>
  <Override PartName="/ppt/slides/slide414.xml" ContentType="application/vnd.openxmlformats-officedocument.presentationml.slide+xml"/>
  <Override PartName="/ppt/slides/slide456.xml" ContentType="application/vnd.openxmlformats-officedocument.presentationml.slide+xml"/>
  <Override PartName="/ppt/slides/slide260.xml" ContentType="application/vnd.openxmlformats-officedocument.presentationml.slide+xml"/>
  <Override PartName="/ppt/slides/slide498.xml" ContentType="application/vnd.openxmlformats-officedocument.presentationml.slide+xml"/>
  <Override PartName="/ppt/slides/slide13.xml" ContentType="application/vnd.openxmlformats-officedocument.presentationml.slide+xml"/>
  <Override PartName="/ppt/slides/slide55.xml" ContentType="application/vnd.openxmlformats-officedocument.presentationml.slide+xml"/>
  <Override PartName="/ppt/slides/slide316.xml" ContentType="application/vnd.openxmlformats-officedocument.presentationml.slide+xml"/>
  <Override PartName="/ppt/slides/slide358.xml" ContentType="application/vnd.openxmlformats-officedocument.presentationml.slide+xml"/>
  <Override PartName="/ppt/slides/slide97.xml" ContentType="application/vnd.openxmlformats-officedocument.presentationml.slide+xml"/>
  <Override PartName="/ppt/slides/slide120.xml" ContentType="application/vnd.openxmlformats-officedocument.presentationml.slide+xml"/>
  <Override PartName="/ppt/slides/slide162.xml" ContentType="application/vnd.openxmlformats-officedocument.presentationml.slide+xml"/>
  <Override PartName="/ppt/slides/slide218.xml" ContentType="application/vnd.openxmlformats-officedocument.presentationml.slide+xml"/>
  <Override PartName="/ppt/slides/slide369.xml" ContentType="application/vnd.openxmlformats-officedocument.presentationml.slide+xml"/>
  <Override PartName="/ppt/slides/slide425.xml" ContentType="application/vnd.openxmlformats-officedocument.presentationml.slide+xml"/>
  <Override PartName="/ppt/slides/slide229.xml" ContentType="application/vnd.openxmlformats-officedocument.presentationml.slide+xml"/>
  <Override PartName="/ppt/slides/slide467.xml" ContentType="application/vnd.openxmlformats-officedocument.presentationml.slide+xml"/>
  <Override PartName="/ppt/slides/slide24.xml" ContentType="application/vnd.openxmlformats-officedocument.presentationml.slide+xml"/>
  <Override PartName="/ppt/slides/slide66.xml" ContentType="application/vnd.openxmlformats-officedocument.presentationml.slide+xml"/>
  <Override PartName="/ppt/slides/slide271.xml" ContentType="application/vnd.openxmlformats-officedocument.presentationml.slide+xml"/>
  <Override PartName="/ppt/slides/slide327.xml" ContentType="application/vnd.openxmlformats-officedocument.presentationml.slide+xml"/>
  <Override PartName="/ppt/slides/slide131.xml" ContentType="application/vnd.openxmlformats-officedocument.presentationml.slide+xml"/>
  <Override PartName="/ppt/slides/slide173.xml" ContentType="application/vnd.openxmlformats-officedocument.presentationml.slide+xml"/>
  <Override PartName="/ppt/slides/slide380.xml" ContentType="application/vnd.openxmlformats-officedocument.presentationml.slide+xml"/>
  <Override PartName="/ppt/slides/slide240.xml" ContentType="application/vnd.openxmlformats-officedocument.presentationml.slide+xml"/>
  <Override PartName="/ppt/slides/slide436.xml" ContentType="application/vnd.openxmlformats-officedocument.presentationml.slide+xml"/>
  <Override PartName="/ppt/slides/slide478.xml" ContentType="application/vnd.openxmlformats-officedocument.presentationml.slide+xml"/>
  <Override PartName="/ppt/slides/slide35.xml" ContentType="application/vnd.openxmlformats-officedocument.presentationml.slide+xml"/>
  <Override PartName="/ppt/slides/slide282.xml" ContentType="application/vnd.openxmlformats-officedocument.presentationml.slide+xml"/>
  <Override PartName="/ppt/slides/slide338.xml" ContentType="application/vnd.openxmlformats-officedocument.presentationml.slide+xml"/>
  <Override PartName="/ppt/slides/slide489.xml" ContentType="application/vnd.openxmlformats-officedocument.presentationml.slide+xml"/>
  <Override PartName="/ppt/slides/slide77.xml" ContentType="application/vnd.openxmlformats-officedocument.presentationml.slide+xml"/>
  <Override PartName="/ppt/slides/slide100.xml" ContentType="application/vnd.openxmlformats-officedocument.presentationml.slide+xml"/>
  <Override PartName="/ppt/slides/slide142.xml" ContentType="application/vnd.openxmlformats-officedocument.presentationml.slide+xml"/>
  <Override PartName="/ppt/slides/slide184.xml" ContentType="application/vnd.openxmlformats-officedocument.presentationml.slide+xml"/>
  <Override PartName="/ppt/slides/slide349.xml" ContentType="application/vnd.openxmlformats-officedocument.presentationml.slide+xml"/>
  <Override PartName="/ppt/slides/slide405.xml" ContentType="application/vnd.openxmlformats-officedocument.presentationml.slide+xml"/>
  <Override PartName="/ppt/slides/slide8.xml" ContentType="application/vnd.openxmlformats-officedocument.presentationml.slide+xml"/>
  <Override PartName="/ppt/slides/slide209.xml" ContentType="application/vnd.openxmlformats-officedocument.presentationml.slide+xml"/>
  <Override PartName="/ppt/slides/slide391.xml" ContentType="application/vnd.openxmlformats-officedocument.presentationml.slide+xml"/>
  <Override PartName="/ppt/slides/slide447.xml" ContentType="application/vnd.openxmlformats-officedocument.presentationml.slide+xml"/>
  <Override PartName="/ppt/slides/slide251.xml" ContentType="application/vnd.openxmlformats-officedocument.presentationml.slide+xml"/>
  <Override PartName="/ppt/slides/slide293.xml" ContentType="application/vnd.openxmlformats-officedocument.presentationml.slide+xml"/>
  <Override PartName="/ppt/slides/slide307.xml" ContentType="application/vnd.openxmlformats-officedocument.presentationml.slide+xml"/>
  <Override PartName="/ppt/slides/slide46.xml" ContentType="application/vnd.openxmlformats-officedocument.presentationml.slide+xml"/>
  <Override PartName="/ppt/slides/slide88.xml" ContentType="application/vnd.openxmlformats-officedocument.presentationml.slide+xml"/>
  <Override PartName="/ppt/slides/slide111.xml" ContentType="application/vnd.openxmlformats-officedocument.presentationml.slide+xml"/>
  <Override PartName="/ppt/slides/slide153.xml" ContentType="application/vnd.openxmlformats-officedocument.presentationml.slide+xml"/>
  <Override PartName="/ppt/slides/slide360.xml" ContentType="application/vnd.openxmlformats-officedocument.presentationml.slide+xml"/>
  <Override PartName="/ppt/slides/slide195.xml" ContentType="application/vnd.openxmlformats-officedocument.presentationml.slide+xml"/>
  <Override PartName="/ppt/slides/slide416.xml" ContentType="application/vnd.openxmlformats-officedocument.presentationml.slide+xml"/>
  <Override PartName="/ppt/slides/slide458.xml" ContentType="application/vnd.openxmlformats-officedocument.presentationml.slide+xml"/>
  <Override PartName="/ppt/slides/slide15.xml" ContentType="application/vnd.openxmlformats-officedocument.presentationml.slide+xml"/>
  <Override PartName="/ppt/slides/slide220.xml" ContentType="application/vnd.openxmlformats-officedocument.presentationml.slide+xml"/>
  <Override PartName="/ppt/slides/slide262.xml" ContentType="application/vnd.openxmlformats-officedocument.presentationml.slide+xml"/>
  <Override PartName="/ppt/slides/slide318.xml" ContentType="application/vnd.openxmlformats-officedocument.presentationml.slide+xml"/>
  <Override PartName="/ppt/slides/slide469.xml" ContentType="application/vnd.openxmlformats-officedocument.presentationml.slide+xml"/>
  <Override PartName="/ppt/slides/slide57.xml" ContentType="application/vnd.openxmlformats-officedocument.presentationml.slide+xml"/>
  <Override PartName="/ppt/slides/slide122.xml" ContentType="application/vnd.openxmlformats-officedocument.presentationml.slide+xml"/>
  <Override PartName="/ppt/slides/slide329.xml" ContentType="application/vnd.openxmlformats-officedocument.presentationml.slide+xml"/>
  <Override PartName="/ppt/slides/slide164.xml" ContentType="application/vnd.openxmlformats-officedocument.presentationml.slide+xml"/>
  <Override PartName="/ppt/slides/slide371.xml" ContentType="application/vnd.openxmlformats-officedocument.presentationml.slide+xml"/>
  <Override PartName="/ppt/slides/slide427.xml" ContentType="application/vnd.openxmlformats-officedocument.presentationml.slide+xml"/>
  <Override PartName="/ppt/slides/slide231.xml" ContentType="application/vnd.openxmlformats-officedocument.presentationml.slide+xml"/>
  <Override PartName="/ppt/slides/slide273.xml" ContentType="application/vnd.openxmlformats-officedocument.presentationml.slide+xml"/>
  <Override PartName="/ppt/slides/slide480.xml" ContentType="application/vnd.openxmlformats-officedocument.presentationml.slide+xml"/>
  <Override PartName="/ppt/slides/slide26.xml" ContentType="application/vnd.openxmlformats-officedocument.presentationml.slide+xml"/>
  <Override PartName="/ppt/slides/slide68.xml" ContentType="application/vnd.openxmlformats-officedocument.presentationml.slide+xml"/>
  <Override PartName="/ppt/slides/slide133.xml" ContentType="application/vnd.openxmlformats-officedocument.presentationml.slide+xml"/>
  <Override PartName="/ppt/slides/slide79.xml" ContentType="application/vnd.openxmlformats-officedocument.presentationml.slide+xml"/>
  <Override PartName="/ppt/slides/slide175.xml" ContentType="application/vnd.openxmlformats-officedocument.presentationml.slide+xml"/>
  <Override PartName="/ppt/slides/slide340.xml" ContentType="application/vnd.openxmlformats-officedocument.presentationml.slide+xml"/>
  <Override PartName="/ppt/slides/slide382.xml" ContentType="application/vnd.openxmlformats-officedocument.presentationml.slide+xml"/>
  <Override PartName="/ppt/slides/slide438.xml" ContentType="application/vnd.openxmlformats-officedocument.presentationml.slide+xml"/>
  <Override PartName="/ppt/slides/slide200.xml" ContentType="application/vnd.openxmlformats-officedocument.presentationml.slide+xml"/>
  <Override PartName="/ppt/slides/slide242.xml" ContentType="application/vnd.openxmlformats-officedocument.presentationml.slide+xml"/>
  <Override PartName="/ppt/slides/slide284.xml" ContentType="application/vnd.openxmlformats-officedocument.presentationml.slide+xml"/>
  <Override PartName="/ppt/slides/slide449.xml" ContentType="application/vnd.openxmlformats-officedocument.presentationml.slide+xml"/>
  <Override PartName="/ppt/slides/slide37.xml" ContentType="application/vnd.openxmlformats-officedocument.presentationml.slide+xml"/>
  <Override PartName="/ppt/slides/slide102.xml" ContentType="application/vnd.openxmlformats-officedocument.presentationml.slide+xml"/>
  <Override PartName="/ppt/slides/slide309.xml" ContentType="application/vnd.openxmlformats-officedocument.presentationml.slide+xml"/>
  <Override PartName="/ppt/slides/slide491.xml" ContentType="application/vnd.openxmlformats-officedocument.presentationml.slide+xml"/>
  <Override PartName="/ppt/slides/slide90.xml" ContentType="application/vnd.openxmlformats-officedocument.presentationml.slide+xml"/>
  <Override PartName="/ppt/slides/slide144.xml" ContentType="application/vnd.openxmlformats-officedocument.presentationml.slide+xml"/>
  <Override PartName="/ppt/slides/slide186.xml" ContentType="application/vnd.openxmlformats-officedocument.presentationml.slide+xml"/>
  <Override PartName="/ppt/slides/slide351.xml" ContentType="application/vnd.openxmlformats-officedocument.presentationml.slide+xml"/>
  <Override PartName="/ppt/slides/slide393.xml" ContentType="application/vnd.openxmlformats-officedocument.presentationml.slide+xml"/>
  <Override PartName="/ppt/slides/slide407.xml" ContentType="application/vnd.openxmlformats-officedocument.presentationml.slide+xml"/>
  <Override PartName="/ppt/slides/slide211.xml" ContentType="application/vnd.openxmlformats-officedocument.presentationml.slide+xml"/>
  <Override PartName="/ppt/slides/slide253.xml" ContentType="application/vnd.openxmlformats-officedocument.presentationml.slide+xml"/>
  <Override PartName="/ppt/slides/slide48.xml" ContentType="application/vnd.openxmlformats-officedocument.presentationml.slide+xml"/>
  <Override PartName="/ppt/slides/slide113.xml" ContentType="application/vnd.openxmlformats-officedocument.presentationml.slide+xml"/>
  <Override PartName="/ppt/slides/slide295.xml" ContentType="application/vnd.openxmlformats-officedocument.presentationml.slide+xml"/>
  <Override PartName="/ppt/slides/slide460.xml" ContentType="application/vnd.openxmlformats-officedocument.presentationml.slide+xml"/>
  <Override PartName="/ppt/slides/slide59.xml" ContentType="application/vnd.openxmlformats-officedocument.presentationml.slide+xml"/>
  <Override PartName="/ppt/slides/slide155.xml" ContentType="application/vnd.openxmlformats-officedocument.presentationml.slide+xml"/>
  <Override PartName="/ppt/slides/slide197.xml" ContentType="application/vnd.openxmlformats-officedocument.presentationml.slide+xml"/>
  <Override PartName="/ppt/slides/slide320.xml" ContentType="application/vnd.openxmlformats-officedocument.presentationml.slide+xml"/>
  <Override PartName="/ppt/slides/slide362.xml" ContentType="application/vnd.openxmlformats-officedocument.presentationml.slide+xml"/>
  <Override PartName="/ppt/slides/slide418.xml" ContentType="application/vnd.openxmlformats-officedocument.presentationml.slide+xml"/>
  <Override PartName="/ppt/slides/slide222.xml" ContentType="application/vnd.openxmlformats-officedocument.presentationml.slide+xml"/>
  <Override PartName="/ppt/slides/slide429.xml" ContentType="application/vnd.openxmlformats-officedocument.presentationml.slide+xml"/>
  <Override PartName="/ppt/slides/slide17.xml" ContentType="application/vnd.openxmlformats-officedocument.presentationml.slide+xml"/>
  <Override PartName="/ppt/slides/slide264.xml" ContentType="application/vnd.openxmlformats-officedocument.presentationml.slide+xml"/>
  <Override PartName="/ppt/slides/slide471.xml" ContentType="application/vnd.openxmlformats-officedocument.presentationml.slide+xml"/>
  <Override PartName="/ppt/slides/slide124.xml" ContentType="application/vnd.openxmlformats-officedocument.presentationml.slide+xml"/>
  <Override PartName="/ppt/slides/slide166.xml" ContentType="application/vnd.openxmlformats-officedocument.presentationml.slide+xml"/>
  <Override PartName="/ppt/slides/slide331.xml" ContentType="application/vnd.openxmlformats-officedocument.presentationml.slide+xml"/>
  <Override PartName="/ppt/slides/slide373.xml" ContentType="application/vnd.openxmlformats-officedocument.presentationml.slide+xml"/>
  <Override PartName="/ppt/slides/slide70.xml" ContentType="application/vnd.openxmlformats-officedocument.presentationml.slide+xml"/>
  <Override PartName="/ppt/slides/slide233.xml" ContentType="application/vnd.openxmlformats-officedocument.presentationml.slide+xml"/>
  <Override PartName="/ppt/slides/slide1.xml" ContentType="application/vnd.openxmlformats-officedocument.presentationml.slide+xml"/>
  <Override PartName="/ppt/slides/slide28.xml" ContentType="application/vnd.openxmlformats-officedocument.presentationml.slide+xml"/>
  <Override PartName="/ppt/slides/slide275.xml" ContentType="application/vnd.openxmlformats-officedocument.presentationml.slide+xml"/>
  <Override PartName="/ppt/slides/slide440.xml" ContentType="application/vnd.openxmlformats-officedocument.presentationml.slide+xml"/>
  <Override PartName="/ppt/slides/slide482.xml" ContentType="application/vnd.openxmlformats-officedocument.presentationml.slide+xml"/>
  <Override PartName="/ppt/slides/slide39.xml" ContentType="application/vnd.openxmlformats-officedocument.presentationml.slide+xml"/>
  <Override PartName="/ppt/slides/slide135.xml" ContentType="application/vnd.openxmlformats-officedocument.presentationml.slide+xml"/>
  <Override PartName="/ppt/slides/slide177.xml" ContentType="application/vnd.openxmlformats-officedocument.presentationml.slide+xml"/>
  <Override PartName="/ppt/slides/slide300.xml" ContentType="application/vnd.openxmlformats-officedocument.presentationml.slide+xml"/>
  <Override PartName="/ppt/slides/slide342.xml" ContentType="application/vnd.openxmlformats-officedocument.presentationml.slide+xml"/>
  <Override PartName="/ppt/slides/slide81.xml" ContentType="application/vnd.openxmlformats-officedocument.presentationml.slide+xml"/>
  <Override PartName="/ppt/slides/slide202.xml" ContentType="application/vnd.openxmlformats-officedocument.presentationml.slide+xml"/>
  <Override PartName="/ppt/slides/slide384.xml" ContentType="application/vnd.openxmlformats-officedocument.presentationml.slide+xml"/>
  <Override PartName="/ppt/slides/slide244.xml" ContentType="application/vnd.openxmlformats-officedocument.presentationml.slide+xml"/>
  <Override PartName="/ppt/slides/slide286.xml" ContentType="application/vnd.openxmlformats-officedocument.presentationml.slide+xml"/>
  <Override PartName="/ppt/slides/slide409.xml" ContentType="application/vnd.openxmlformats-officedocument.presentationml.slide+xml"/>
  <Override PartName="/ppt/slides/slide451.xml" ContentType="application/vnd.openxmlformats-officedocument.presentationml.slide+xml"/>
  <Override PartName="/ppt/slides/slide493.xml" ContentType="application/vnd.openxmlformats-officedocument.presentationml.slide+xml"/>
  <Override PartName="/ppt/slides/slide104.xml" ContentType="application/vnd.openxmlformats-officedocument.presentationml.slide+xml"/>
  <Override PartName="/ppt/slides/slide146.xml" ContentType="application/vnd.openxmlformats-officedocument.presentationml.slide+xml"/>
  <Override PartName="/ppt/slides/slide311.xml" ContentType="application/vnd.openxmlformats-officedocument.presentationml.slide+xml"/>
  <Override PartName="/ppt/slides/slide353.xml" ContentType="application/vnd.openxmlformats-officedocument.presentationml.slide+xml"/>
  <Override PartName="/ppt/slides/slide50.xml" ContentType="application/vnd.openxmlformats-officedocument.presentationml.slide+xml"/>
  <Override PartName="/ppt/slides/slide92.xml" ContentType="application/vnd.openxmlformats-officedocument.presentationml.slide+xml"/>
  <Override PartName="/ppt/slides/slide188.xml" ContentType="application/vnd.openxmlformats-officedocument.presentationml.slide+xml"/>
  <Override PartName="/ppt/slides/slide395.xml" ContentType="application/vnd.openxmlformats-officedocument.presentationml.slide+xml"/>
  <Override PartName="/ppt/slides/slide213.xml" ContentType="application/vnd.openxmlformats-officedocument.presentationml.slide+xml"/>
  <Override PartName="/ppt/slides/slide255.xml" ContentType="application/vnd.openxmlformats-officedocument.presentationml.slide+xml"/>
  <Override PartName="/ppt/slides/slide297.xml" ContentType="application/vnd.openxmlformats-officedocument.presentationml.slide+xml"/>
  <Override PartName="/ppt/slides/slide420.xml" ContentType="application/vnd.openxmlformats-officedocument.presentationml.slide+xml"/>
  <Override PartName="/ppt/slides/slide462.xml" ContentType="application/vnd.openxmlformats-officedocument.presentationml.slide+xml"/>
  <Override PartName="/ppt/slides/slide115.xml" ContentType="application/vnd.openxmlformats-officedocument.presentationml.slide+xml"/>
  <Override PartName="/ppt/slides/slide157.xml" ContentType="application/vnd.openxmlformats-officedocument.presentationml.slide+xml"/>
  <Override PartName="/ppt/slides/slide322.xml" ContentType="application/vnd.openxmlformats-officedocument.presentationml.slide+xml"/>
  <Override PartName="/ppt/slides/slide19.xml" ContentType="application/vnd.openxmlformats-officedocument.presentationml.slide+xml"/>
  <Override PartName="/ppt/slides/slide61.xml" ContentType="application/vnd.openxmlformats-officedocument.presentationml.slide+xml"/>
  <Override PartName="/ppt/slides/slide364.xml" ContentType="application/vnd.openxmlformats-officedocument.presentationml.slide+xml"/>
  <Override PartName="/ppt/slides/slide224.xml" ContentType="application/vnd.openxmlformats-officedocument.presentationml.slide+xml"/>
  <Override PartName="/ppt/slides/slide266.xml" ContentType="application/vnd.openxmlformats-officedocument.presentationml.slide+xml"/>
  <Override PartName="/ppt/slides/slide431.xml" ContentType="application/vnd.openxmlformats-officedocument.presentationml.slide+xml"/>
  <Override PartName="/ppt/slides/slide473.xml" ContentType="application/vnd.openxmlformats-officedocument.presentationml.slide+xml"/>
  <Override PartName="/ppt/slides/slide126.xml" ContentType="application/vnd.openxmlformats-officedocument.presentationml.slide+xml"/>
  <Override PartName="/ppt/slides/slide30.xml" ContentType="application/vnd.openxmlformats-officedocument.presentationml.slide+xml"/>
  <Override PartName="/ppt/slides/slide72.xml" ContentType="application/vnd.openxmlformats-officedocument.presentationml.slide+xml"/>
  <Override PartName="/ppt/slides/slide168.xml" ContentType="application/vnd.openxmlformats-officedocument.presentationml.slide+xml"/>
  <Override PartName="/ppt/slides/slide333.xml" ContentType="application/vnd.openxmlformats-officedocument.presentationml.slide+xml"/>
  <Override PartName="/ppt/slides/slide375.xml" ContentType="application/vnd.openxmlformats-officedocument.presentationml.slide+xml"/>
  <Override PartName="/ppt/slides/slide3.xml" ContentType="application/vnd.openxmlformats-officedocument.presentationml.slide+xml"/>
  <Override PartName="/ppt/slides/slide179.xml" ContentType="application/vnd.openxmlformats-officedocument.presentationml.slide+xml"/>
  <Override PartName="/ppt/slides/slide214.xml" ContentType="application/vnd.openxmlformats-officedocument.presentationml.slide+xml"/>
  <Override PartName="/ppt/slides/slide235.xml" ContentType="application/vnd.openxmlformats-officedocument.presentationml.slide+xml"/>
  <Override PartName="/ppt/slides/slide256.xml" ContentType="application/vnd.openxmlformats-officedocument.presentationml.slide+xml"/>
  <Override PartName="/ppt/slides/slide277.xml" ContentType="application/vnd.openxmlformats-officedocument.presentationml.slide+xml"/>
  <Override PartName="/ppt/slides/slide400.xml" ContentType="application/vnd.openxmlformats-officedocument.presentationml.slide+xml"/>
  <Override PartName="/ppt/slides/slide421.xml" ContentType="application/vnd.openxmlformats-officedocument.presentationml.slide+xml"/>
  <Override PartName="/ppt/slides/slide442.xml" ContentType="application/vnd.openxmlformats-officedocument.presentationml.slide+xml"/>
  <Override PartName="/ppt/slides/slide463.xml" ContentType="application/vnd.openxmlformats-officedocument.presentationml.slide+xml"/>
  <Override PartName="/ppt/slides/slide302.xml" ContentType="application/vnd.openxmlformats-officedocument.presentationml.slide+xml"/>
  <Override PartName="/ppt/slides/slide484.xml" ContentType="application/vnd.openxmlformats-officedocument.presentationml.slide+xml"/>
  <Override PartName="/ppt/slides/slide41.xml" ContentType="application/vnd.openxmlformats-officedocument.presentationml.slide+xml"/>
  <Override PartName="/ppt/slides/slide83.xml" ContentType="application/vnd.openxmlformats-officedocument.presentationml.slide+xml"/>
  <Override PartName="/ppt/slides/slide137.xml" ContentType="application/vnd.openxmlformats-officedocument.presentationml.slide+xml"/>
  <Override PartName="/ppt/slides/slide344.xml" ContentType="application/vnd.openxmlformats-officedocument.presentationml.slide+xml"/>
  <Override PartName="/ppt/slides/slide386.xml" ContentType="application/vnd.openxmlformats-officedocument.presentationml.slide+xml"/>
  <Override PartName="/ppt/slides/slide190.xml" ContentType="application/vnd.openxmlformats-officedocument.presentationml.slide+xml"/>
  <Override PartName="/ppt/slides/slide204.xml" ContentType="application/vnd.openxmlformats-officedocument.presentationml.slide+xml"/>
  <Override PartName="/ppt/slides/slide246.xml" ContentType="application/vnd.openxmlformats-officedocument.presentationml.slide+xml"/>
  <Override PartName="/ppt/slides/slide411.xml" ContentType="application/vnd.openxmlformats-officedocument.presentationml.slide+xml"/>
  <Override PartName="/ppt/slides/slide106.xml" ContentType="application/vnd.openxmlformats-officedocument.presentationml.slide+xml"/>
  <Override PartName="/ppt/slides/slide288.xml" ContentType="application/vnd.openxmlformats-officedocument.presentationml.slide+xml"/>
  <Override PartName="/ppt/slides/slide453.xml" ContentType="application/vnd.openxmlformats-officedocument.presentationml.slide+xml"/>
  <Override PartName="/ppt/slides/slide495.xml" ContentType="application/vnd.openxmlformats-officedocument.presentationml.slide+xml"/>
  <Override PartName="/ppt/slides/slide10.xml" ContentType="application/vnd.openxmlformats-officedocument.presentationml.slide+xml"/>
  <Override PartName="/ppt/slides/slide52.xml" ContentType="application/vnd.openxmlformats-officedocument.presentationml.slide+xml"/>
  <Override PartName="/ppt/slides/slide148.xml" ContentType="application/vnd.openxmlformats-officedocument.presentationml.slide+xml"/>
  <Override PartName="/ppt/slides/slide313.xml" ContentType="application/vnd.openxmlformats-officedocument.presentationml.slide+xml"/>
  <Override PartName="/ppt/slides/slide355.xml" ContentType="application/vnd.openxmlformats-officedocument.presentationml.slide+xml"/>
  <Override PartName="/ppt/slides/slide397.xml" ContentType="application/vnd.openxmlformats-officedocument.presentationml.slide+xml"/>
  <Override PartName="/ppt/slides/slide94.xml" ContentType="application/vnd.openxmlformats-officedocument.presentationml.slide+xml"/>
  <Override PartName="/ppt/slides/slide159.xml" ContentType="application/vnd.openxmlformats-officedocument.presentationml.slide+xml"/>
  <Override PartName="/ppt/slides/slide215.xml" ContentType="application/vnd.openxmlformats-officedocument.presentationml.slide+xml"/>
  <Override PartName="/ppt/slides/slide422.xml" ContentType="application/vnd.openxmlformats-officedocument.presentationml.slide+xml"/>
  <Override PartName="/ppt/slides/slide257.xml" ContentType="application/vnd.openxmlformats-officedocument.presentationml.slide+xml"/>
  <Override PartName="/ppt/slides/slide464.xml" ContentType="application/vnd.openxmlformats-officedocument.presentationml.slide+xml"/>
  <Override PartName="/ppt/slides/slide21.xml" ContentType="application/vnd.openxmlformats-officedocument.presentationml.slide+xml"/>
  <Override PartName="/ppt/slides/slide63.xml" ContentType="application/vnd.openxmlformats-officedocument.presentationml.slide+xml"/>
  <Override PartName="/ppt/slides/slide117.xml" ContentType="application/vnd.openxmlformats-officedocument.presentationml.slide+xml"/>
  <Override PartName="/ppt/slides/slide324.xml" ContentType="application/vnd.openxmlformats-officedocument.presentationml.slide+xml"/>
  <Override PartName="/ppt/slides/slide366.xml" ContentType="application/vnd.openxmlformats-officedocument.presentationml.slide+xml"/>
  <Override PartName="/ppt/slides/slide170.xml" ContentType="application/vnd.openxmlformats-officedocument.presentationml.slide+xml"/>
  <Override PartName="/ppt/slides/slide226.xml" ContentType="application/vnd.openxmlformats-officedocument.presentationml.slide+xml"/>
  <Override PartName="/ppt/slides/slide268.xml" ContentType="application/vnd.openxmlformats-officedocument.presentationml.slide+xml"/>
  <Override PartName="/ppt/slides/slide433.xml" ContentType="application/vnd.openxmlformats-officedocument.presentationml.slide+xml"/>
  <Override PartName="/ppt/slides/slide475.xml" ContentType="application/vnd.openxmlformats-officedocument.presentationml.slide+xml"/>
  <Override PartName="/ppt/slides/slide32.xml" ContentType="application/vnd.openxmlformats-officedocument.presentationml.slide+xml"/>
  <Override PartName="/ppt/slides/slide128.xml" ContentType="application/vnd.openxmlformats-officedocument.presentationml.slide+xml"/>
  <Override PartName="/ppt/slides/slide279.xml" ContentType="application/vnd.openxmlformats-officedocument.presentationml.slide+xml"/>
  <Override PartName="/ppt/slides/slide335.xml" ContentType="application/vnd.openxmlformats-officedocument.presentationml.slide+xml"/>
  <Override PartName="/ppt/slides/slide500.xml" ContentType="application/vnd.openxmlformats-officedocument.presentationml.slide+xml"/>
  <Override PartName="/ppt/slides/slide74.xml" ContentType="application/vnd.openxmlformats-officedocument.presentationml.slide+xml"/>
  <Override PartName="/ppt/slides/slide139.xml" ContentType="application/vnd.openxmlformats-officedocument.presentationml.slide+xml"/>
  <Override PartName="/ppt/slides/slide181.xml" ContentType="application/vnd.openxmlformats-officedocument.presentationml.slide+xml"/>
  <Override PartName="/ppt/slides/slide377.xml" ContentType="application/vnd.openxmlformats-officedocument.presentationml.slide+xml"/>
  <Override PartName="/ppt/slides/slide402.xml" ContentType="application/vnd.openxmlformats-officedocument.presentationml.slide+xml"/>
  <Override PartName="/ppt/slides/slide5.xml" ContentType="application/vnd.openxmlformats-officedocument.presentationml.slide+xml"/>
  <Override PartName="/ppt/slides/slide237.xml" ContentType="application/vnd.openxmlformats-officedocument.presentationml.slide+xml"/>
  <Override PartName="/ppt/slides/slide444.xml" ContentType="application/vnd.openxmlformats-officedocument.presentationml.slide+xml"/>
  <Override PartName="/ppt/slides/slide486.xml" ContentType="application/vnd.openxmlformats-officedocument.presentationml.slide+xml"/>
  <Override PartName="/ppt/slides/slide290.xml" ContentType="application/vnd.openxmlformats-officedocument.presentationml.slide+xml"/>
  <Override PartName="/ppt/slides/slide304.xml" ContentType="application/vnd.openxmlformats-officedocument.presentationml.slide+xml"/>
  <Override PartName="/ppt/slides/slide346.xml" ContentType="application/vnd.openxmlformats-officedocument.presentationml.slide+xml"/>
  <Override PartName="/ppt/slides/slide43.xml" ContentType="application/vnd.openxmlformats-officedocument.presentationml.slide+xml"/>
  <Override PartName="/ppt/slides/slide85.xml" ContentType="application/vnd.openxmlformats-officedocument.presentationml.slide+xml"/>
  <Override PartName="/ppt/slides/slide150.xml" ContentType="application/vnd.openxmlformats-officedocument.presentationml.slide+xml"/>
  <Override PartName="/ppt/slides/slide388.xml" ContentType="application/vnd.openxmlformats-officedocument.presentationml.slide+xml"/>
  <Override PartName="/ppt/slides/slide192.xml" ContentType="application/vnd.openxmlformats-officedocument.presentationml.slide+xml"/>
  <Override PartName="/ppt/slides/slide206.xml" ContentType="application/vnd.openxmlformats-officedocument.presentationml.slide+xml"/>
  <Override PartName="/ppt/slides/slide248.xml" ContentType="application/vnd.openxmlformats-officedocument.presentationml.slide+xml"/>
  <Override PartName="/ppt/slides/slide413.xml" ContentType="application/vnd.openxmlformats-officedocument.presentationml.slide+xml"/>
  <Override PartName="/ppt/slides/slide455.xml" ContentType="application/vnd.openxmlformats-officedocument.presentationml.slide+xml"/>
  <Override PartName="/ppt/slides/slide497.xml" ContentType="application/vnd.openxmlformats-officedocument.presentationml.slide+xml"/>
  <Override PartName="/ppt/slides/slide12.xml" ContentType="application/vnd.openxmlformats-officedocument.presentationml.slide+xml"/>
  <Override PartName="/ppt/slides/slide108.xml" ContentType="application/vnd.openxmlformats-officedocument.presentationml.slide+xml"/>
  <Override PartName="/ppt/slides/slide259.xml" ContentType="application/vnd.openxmlformats-officedocument.presentationml.slide+xml"/>
  <Override PartName="/ppt/slides/slide315.xml" ContentType="application/vnd.openxmlformats-officedocument.presentationml.slide+xml"/>
  <Override PartName="/ppt/slides/slide54.xml" ContentType="application/vnd.openxmlformats-officedocument.presentationml.slide+xml"/>
  <Override PartName="/ppt/slides/slide96.xml" ContentType="application/vnd.openxmlformats-officedocument.presentationml.slide+xml"/>
  <Override PartName="/ppt/slides/slide119.xml" ContentType="application/vnd.openxmlformats-officedocument.presentationml.slide+xml"/>
  <Override PartName="/ppt/slides/slide357.xml" ContentType="application/vnd.openxmlformats-officedocument.presentationml.slide+xml"/>
  <Override PartName="/ppt/slides/slide161.xml" ContentType="application/vnd.openxmlformats-officedocument.presentationml.slide+xml"/>
  <Override PartName="/ppt/slides/slide217.xml" ContentType="application/vnd.openxmlformats-officedocument.presentationml.slide+xml"/>
  <Override PartName="/ppt/slides/slide424.xml" ContentType="application/vnd.openxmlformats-officedocument.presentationml.slide+xml"/>
  <Override PartName="/ppt/slides/slide466.xml" ContentType="application/vnd.openxmlformats-officedocument.presentationml.slide+xml"/>
  <Override PartName="/ppt/slides/slide270.xml" ContentType="application/vnd.openxmlformats-officedocument.presentationml.slide+xml"/>
  <Override PartName="/ppt/slides/slide23.xml" ContentType="application/vnd.openxmlformats-officedocument.presentationml.slide+xml"/>
  <Override PartName="/ppt/slides/slide65.xml" ContentType="application/vnd.openxmlformats-officedocument.presentationml.slide+xml"/>
  <Override PartName="/ppt/slides/slide130.xml" ContentType="application/vnd.openxmlformats-officedocument.presentationml.slide+xml"/>
  <Override PartName="/ppt/slides/slide326.xml" ContentType="application/vnd.openxmlformats-officedocument.presentationml.slide+xml"/>
  <Override PartName="/ppt/slides/slide368.xml" ContentType="application/vnd.openxmlformats-officedocument.presentationml.slide+xml"/>
  <Override PartName="/ppt/slides/slide172.xml" ContentType="application/vnd.openxmlformats-officedocument.presentationml.slide+xml"/>
  <Override PartName="/ppt/slides/slide228.xml" ContentType="application/vnd.openxmlformats-officedocument.presentationml.slide+xml"/>
  <Override PartName="/ppt/slides/slide379.xml" ContentType="application/vnd.openxmlformats-officedocument.presentationml.slide+xml"/>
  <Override PartName="/ppt/slides/slide435.xml" ContentType="application/vnd.openxmlformats-officedocument.presentationml.slide+xml"/>
  <Override PartName="/ppt/slides/slide239.xml" ContentType="application/vnd.openxmlformats-officedocument.presentationml.slide+xml"/>
  <Override PartName="/ppt/slides/slide477.xml" ContentType="application/vnd.openxmlformats-officedocument.presentationml.slide+xml"/>
  <Override PartName="/ppt/slides/slide34.xml" ContentType="application/vnd.openxmlformats-officedocument.presentationml.slide+xml"/>
  <Override PartName="/ppt/slides/slide76.xml" ContentType="application/vnd.openxmlformats-officedocument.presentationml.slide+xml"/>
  <Override PartName="/ppt/slides/slide99.xml" ContentType="application/vnd.openxmlformats-officedocument.presentationml.slide+xml"/>
  <Override PartName="/ppt/slides/slide281.xml" ContentType="application/vnd.openxmlformats-officedocument.presentationml.slide+xml"/>
  <Override PartName="/ppt/slides/slide337.xml" ContentType="application/vnd.openxmlformats-officedocument.presentationml.slide+xml"/>
  <Override PartName="/ppt/viewProps.xml" ContentType="application/vnd.openxmlformats-officedocument.presentationml.viewProps+xml"/>
  <Override PartName="/ppt/slides/slide7.xml" ContentType="application/vnd.openxmlformats-officedocument.presentationml.slide+xml"/>
  <Override PartName="/ppt/slides/slide141.xml" ContentType="application/vnd.openxmlformats-officedocument.presentationml.slide+xml"/>
  <Override PartName="/ppt/slides/slide183.xml" ContentType="application/vnd.openxmlformats-officedocument.presentationml.slide+xml"/>
  <Override PartName="/ppt/slides/slide390.xml" ContentType="application/vnd.openxmlformats-officedocument.presentationml.slide+xml"/>
  <Override PartName="/ppt/slides/slide404.xml" ContentType="application/vnd.openxmlformats-officedocument.presentationml.slide+xml"/>
  <Override PartName="/ppt/slides/slide446.xml" ContentType="application/vnd.openxmlformats-officedocument.presentationml.slide+xml"/>
  <Override PartName="/ppt/slides/slide250.xml" ContentType="application/vnd.openxmlformats-officedocument.presentationml.slide+xml"/>
  <Override PartName="/ppt/slides/slide488.xml" ContentType="application/vnd.openxmlformats-officedocument.presentationml.slide+xml"/>
  <Override PartName="/ppt/slides/slide45.xml" ContentType="application/vnd.openxmlformats-officedocument.presentationml.slide+xml"/>
  <Override PartName="/ppt/slides/slide292.xml" ContentType="application/vnd.openxmlformats-officedocument.presentationml.slide+xml"/>
  <Override PartName="/ppt/slides/slide306.xml" ContentType="application/vnd.openxmlformats-officedocument.presentationml.slide+xml"/>
  <Override PartName="/ppt/slides/slide348.xml" ContentType="application/vnd.openxmlformats-officedocument.presentationml.slide+xml"/>
  <Override PartName="/ppt/slides/slide87.xml" ContentType="application/vnd.openxmlformats-officedocument.presentationml.slide+xml"/>
  <Override PartName="/ppt/slides/slide110.xml" ContentType="application/vnd.openxmlformats-officedocument.presentationml.slide+xml"/>
  <Override PartName="/ppt/slides/slide152.xml" ContentType="application/vnd.openxmlformats-officedocument.presentationml.slide+xml"/>
  <Override PartName="/ppt/slides/slide194.xml" ContentType="application/vnd.openxmlformats-officedocument.presentationml.slide+xml"/>
  <Override PartName="/ppt/slides/slide208.xml" ContentType="application/vnd.openxmlformats-officedocument.presentationml.slide+xml"/>
  <Override PartName="/ppt/slides/slide359.xml" ContentType="application/vnd.openxmlformats-officedocument.presentationml.slide+xml"/>
  <Override PartName="/ppt/slides/slide415.xml" ContentType="application/vnd.openxmlformats-officedocument.presentationml.slide+xml"/>
  <Override PartName="/ppt/slides/slide219.xml" ContentType="application/vnd.openxmlformats-officedocument.presentationml.slide+xml"/>
  <Override PartName="/ppt/slides/slide457.xml" ContentType="application/vnd.openxmlformats-officedocument.presentationml.slide+xml"/>
  <Override PartName="/ppt/slides/slide14.xml" ContentType="application/vnd.openxmlformats-officedocument.presentationml.slide+xml"/>
  <Override PartName="/ppt/slides/slide56.xml" ContentType="application/vnd.openxmlformats-officedocument.presentationml.slide+xml"/>
  <Override PartName="/ppt/slides/slide261.xml" ContentType="application/vnd.openxmlformats-officedocument.presentationml.slide+xml"/>
  <Override PartName="/ppt/slides/slide317.xml" ContentType="application/vnd.openxmlformats-officedocument.presentationml.slide+xml"/>
  <Override PartName="/ppt/slides/slide98.xml" ContentType="application/vnd.openxmlformats-officedocument.presentationml.slide+xml"/>
  <Override PartName="/ppt/slides/slide121.xml" ContentType="application/vnd.openxmlformats-officedocument.presentationml.slide+xml"/>
  <Override PartName="/ppt/slides/slide163.xml" ContentType="application/vnd.openxmlformats-officedocument.presentationml.slide+xml"/>
  <Override PartName="/ppt/slides/slide370.xml" ContentType="application/vnd.openxmlformats-officedocument.presentationml.slide+xml"/>
  <Override PartName="/ppt/slides/slide426.xml" ContentType="application/vnd.openxmlformats-officedocument.presentationml.slide+xml"/>
  <Override PartName="/ppt/slides/slide468.xml" ContentType="application/vnd.openxmlformats-officedocument.presentationml.slide+xml"/>
  <Override PartName="/ppt/slides/slide25.xml" ContentType="application/vnd.openxmlformats-officedocument.presentationml.slide+xml"/>
  <Override PartName="/ppt/slides/slide230.xml" ContentType="application/vnd.openxmlformats-officedocument.presentationml.slide+xml"/>
  <Override PartName="/ppt/slides/slide272.xml" ContentType="application/vnd.openxmlformats-officedocument.presentationml.slide+xml"/>
  <Override PartName="/ppt/slides/slide328.xml" ContentType="application/vnd.openxmlformats-officedocument.presentationml.slide+xml"/>
  <Override PartName="/ppt/slides/slide479.xml" ContentType="application/vnd.openxmlformats-officedocument.presentationml.slide+xml"/>
  <Override PartName="/ppt/slides/slide67.xml" ContentType="application/vnd.openxmlformats-officedocument.presentationml.slide+xml"/>
  <Override PartName="/ppt/slides/slide132.xml" ContentType="application/vnd.openxmlformats-officedocument.presentationml.slide+xml"/>
  <Override PartName="/ppt/slides/slide174.xml" ContentType="application/vnd.openxmlformats-officedocument.presentationml.slide+xml"/>
  <Override PartName="/ppt/slides/slide339.xml" ContentType="application/vnd.openxmlformats-officedocument.presentationml.slide+xml"/>
  <Override PartName="/ppt/slides/slide199.xml" ContentType="application/vnd.openxmlformats-officedocument.presentationml.slide+xml"/>
  <Override PartName="/ppt/slides/slide381.xml" ContentType="application/vnd.openxmlformats-officedocument.presentationml.slide+xml"/>
  <Override PartName="/ppt/slides/slide437.xml" ContentType="application/vnd.openxmlformats-officedocument.presentationml.slide+xml"/>
  <Override PartName="/ppt/slides/slide241.xml" ContentType="application/vnd.openxmlformats-officedocument.presentationml.slide+xml"/>
  <Override PartName="/ppt/slides/slide283.xml" ContentType="application/vnd.openxmlformats-officedocument.presentationml.slide+xml"/>
  <Override PartName="/ppt/slides/slide490.xml" ContentType="application/vnd.openxmlformats-officedocument.presentationml.slide+xml"/>
  <Override PartName="/ppt/tableStyles.xml" ContentType="application/vnd.openxmlformats-officedocument.presentationml.tableStyles+xml"/>
  <Override PartName="/ppt/slides/slide36.xml" ContentType="application/vnd.openxmlformats-officedocument.presentationml.slide+xml"/>
  <Override PartName="/ppt/slides/slide78.xml" ContentType="application/vnd.openxmlformats-officedocument.presentationml.slide+xml"/>
  <Override PartName="/ppt/slides/slide101.xml" ContentType="application/vnd.openxmlformats-officedocument.presentationml.slide+xml"/>
  <Override PartName="/ppt/slides/slide143.xml" ContentType="application/vnd.openxmlformats-officedocument.presentationml.slide+xml"/>
  <Override PartName="/ppt/slides/slide89.xml" ContentType="application/vnd.openxmlformats-officedocument.presentationml.slide+xml"/>
  <Override PartName="/ppt/slides/slide185.xml" ContentType="application/vnd.openxmlformats-officedocument.presentationml.slide+xml"/>
  <Override PartName="/ppt/slides/slide350.xml" ContentType="application/vnd.openxmlformats-officedocument.presentationml.slide+xml"/>
  <Override PartName="/ppt/slides/slide392.xml" ContentType="application/vnd.openxmlformats-officedocument.presentationml.slide+xml"/>
  <Override PartName="/ppt/slides/slide406.xml" ContentType="application/vnd.openxmlformats-officedocument.presentationml.slide+xml"/>
  <Override PartName="/ppt/slides/slide448.xml" ContentType="application/vnd.openxmlformats-officedocument.presentationml.slide+xml"/>
  <Override PartName="/ppt/slides/slide210.xml" ContentType="application/vnd.openxmlformats-officedocument.presentationml.slide+xml"/>
  <Override PartName="/ppt/slides/slide252.xml" ContentType="application/vnd.openxmlformats-officedocument.presentationml.slide+xml"/>
  <Override PartName="/ppt/slides/slide294.xml" ContentType="application/vnd.openxmlformats-officedocument.presentationml.slide+xml"/>
  <Override PartName="/ppt/slides/slide308.xml" ContentType="application/vnd.openxmlformats-officedocument.presentationml.slide+xml"/>
  <Override PartName="/ppt/slides/slide459.xml" ContentType="application/vnd.openxmlformats-officedocument.presentationml.slide+xml"/>
  <Override PartName="/ppt/slides/slide47.xml" ContentType="application/vnd.openxmlformats-officedocument.presentationml.slide+xml"/>
  <Override PartName="/ppt/slides/slide112.xml" ContentType="application/vnd.openxmlformats-officedocument.presentationml.slide+xml"/>
  <Override PartName="/ppt/slides/slide319.xml" ContentType="application/vnd.openxmlformats-officedocument.presentationml.slide+xml"/>
  <Override PartName="/ppt/slides/slide154.xml" ContentType="application/vnd.openxmlformats-officedocument.presentationml.slide+xml"/>
  <Override PartName="/ppt/slides/slide196.xml" ContentType="application/vnd.openxmlformats-officedocument.presentationml.slide+xml"/>
  <Override PartName="/ppt/slides/slide361.xml" ContentType="application/vnd.openxmlformats-officedocument.presentationml.slide+xml"/>
  <Override PartName="/ppt/slides/slide417.xml" ContentType="application/vnd.openxmlformats-officedocument.presentationml.slide+xml"/>
  <Override PartName="/ppt/slides/slide221.xml" ContentType="application/vnd.openxmlformats-officedocument.presentationml.slide+xml"/>
  <Override PartName="/ppt/slides/slide263.xml" ContentType="application/vnd.openxmlformats-officedocument.presentationml.slide+xml"/>
  <Override PartName="/ppt/slides/slide470.xml" ContentType="application/vnd.openxmlformats-officedocument.presentationml.slide+xml"/>
  <Override PartName="/ppt/slides/slide16.xml" ContentType="application/vnd.openxmlformats-officedocument.presentationml.slide+xml"/>
  <Override PartName="/ppt/slides/slide58.xml" ContentType="application/vnd.openxmlformats-officedocument.presentationml.slide+xml"/>
  <Override PartName="/ppt/slides/slide123.xml" ContentType="application/vnd.openxmlformats-officedocument.presentationml.slide+xml"/>
  <Override PartName="/ppt/slides/slide69.xml" ContentType="application/vnd.openxmlformats-officedocument.presentationml.slide+xml"/>
  <Override PartName="/ppt/slides/slide165.xml" ContentType="application/vnd.openxmlformats-officedocument.presentationml.slide+xml"/>
  <Override PartName="/ppt/slides/slide330.xml" ContentType="application/vnd.openxmlformats-officedocument.presentationml.slide+xml"/>
  <Override PartName="/ppt/slides/slide372.xml" ContentType="application/vnd.openxmlformats-officedocument.presentationml.slide+xml"/>
  <Override PartName="/ppt/slides/slide428.xml" ContentType="application/vnd.openxmlformats-officedocument.presentationml.slide+xml"/>
  <Override PartName="/ppt/slides/slide232.xml" ContentType="application/vnd.openxmlformats-officedocument.presentationml.slide+xml"/>
  <Override PartName="/ppt/slides/slide439.xml" ContentType="application/vnd.openxmlformats-officedocument.presentationml.slide+xml"/>
  <Override PartName="/ppt/slides/slide27.xml" ContentType="application/vnd.openxmlformats-officedocument.presentationml.slide+xml"/>
  <Override PartName="/ppt/slides/slide274.xml" ContentType="application/vnd.openxmlformats-officedocument.presentationml.slide+xml"/>
  <Override PartName="/ppt/slides/slide299.xml" ContentType="application/vnd.openxmlformats-officedocument.presentationml.slide+xml"/>
  <Override PartName="/ppt/slides/slide481.xml" ContentType="application/vnd.openxmlformats-officedocument.presentationml.slide+xml"/>
  <Override PartName="/ppt/slides/slide80.xml" ContentType="application/vnd.openxmlformats-officedocument.presentationml.slide+xml"/>
  <Override PartName="/ppt/slides/slide134.xml" ContentType="application/vnd.openxmlformats-officedocument.presentationml.slide+xml"/>
  <Override PartName="/ppt/slides/slide176.xml" ContentType="application/vnd.openxmlformats-officedocument.presentationml.slide+xml"/>
  <Override PartName="/ppt/slides/slide341.xml" ContentType="application/vnd.openxmlformats-officedocument.presentationml.slide+xml"/>
  <Override PartName="/ppt/slides/slide383.xml" ContentType="application/vnd.openxmlformats-officedocument.presentationml.slide+xml"/>
  <Override PartName="/ppt/slides/slide201.xml" ContentType="application/vnd.openxmlformats-officedocument.presentationml.slide+xml"/>
  <Override PartName="/ppt/slides/slide243.xml" ContentType="application/vnd.openxmlformats-officedocument.presentationml.slide+xml"/>
  <Override PartName="/ppt/slides/slide38.xml" ContentType="application/vnd.openxmlformats-officedocument.presentationml.slide+xml"/>
  <Override PartName="/ppt/slides/slide285.xml" ContentType="application/vnd.openxmlformats-officedocument.presentationml.slide+xml"/>
  <Override PartName="/ppt/slides/slide450.xml" ContentType="application/vnd.openxmlformats-officedocument.presentationml.slide+xml"/>
  <Override PartName="/ppt/slides/slide492.xml" ContentType="application/vnd.openxmlformats-officedocument.presentationml.slide+xml"/>
  <Override PartName="/ppt/slides/slide49.xml" ContentType="application/vnd.openxmlformats-officedocument.presentationml.slide+xml"/>
  <Override PartName="/ppt/slides/slide103.xml" ContentType="application/vnd.openxmlformats-officedocument.presentationml.slide+xml"/>
  <Override PartName="/ppt/slides/slide145.xml" ContentType="application/vnd.openxmlformats-officedocument.presentationml.slide+xml"/>
  <Override PartName="/ppt/slides/slide187.xml" ContentType="application/vnd.openxmlformats-officedocument.presentationml.slide+xml"/>
  <Override PartName="/ppt/slides/slide310.xml" ContentType="application/vnd.openxmlformats-officedocument.presentationml.slide+xml"/>
  <Override PartName="/ppt/slides/slide352.xml" ContentType="application/vnd.openxmlformats-officedocument.presentationml.slide+xml"/>
  <Override PartName="/ppt/slides/slide394.xml" ContentType="application/vnd.openxmlformats-officedocument.presentationml.slide+xml"/>
  <Override PartName="/ppt/slides/slide408.xml" ContentType="application/vnd.openxmlformats-officedocument.presentationml.slide+xml"/>
  <Override PartName="/ppt/slides/slide91.xml" ContentType="application/vnd.openxmlformats-officedocument.presentationml.slide+xml"/>
  <Override PartName="/ppt/slides/slide212.xml" ContentType="application/vnd.openxmlformats-officedocument.presentationml.slide+xml"/>
  <Override PartName="/ppt/slides/slide419.xml" ContentType="application/vnd.openxmlformats-officedocument.presentationml.slide+xml"/>
  <Override PartName="/ppt/slides/slide254.xml" ContentType="application/vnd.openxmlformats-officedocument.presentationml.slide+xml"/>
  <Override PartName="/ppt/slides/slide296.xml" ContentType="application/vnd.openxmlformats-officedocument.presentationml.slide+xml"/>
  <Override PartName="/ppt/slides/slide461.xml" ContentType="application/vnd.openxmlformats-officedocument.presentationml.slide+xml"/>
  <Override PartName="/ppt/slides/slide114.xml" ContentType="application/vnd.openxmlformats-officedocument.presentationml.slide+xml"/>
  <Override PartName="/ppt/slides/slide156.xml" ContentType="application/vnd.openxmlformats-officedocument.presentationml.slide+xml"/>
  <Override PartName="/ppt/slides/slide321.xml" ContentType="application/vnd.openxmlformats-officedocument.presentationml.slide+xml"/>
  <Override PartName="/ppt/slides/slide363.xml" ContentType="application/vnd.openxmlformats-officedocument.presentationml.slide+xml"/>
  <Override PartName="/ppt/slides/slide60.xml" ContentType="application/vnd.openxmlformats-officedocument.presentationml.slide+xml"/>
  <Override PartName="/ppt/slides/slide198.xml" ContentType="application/vnd.openxmlformats-officedocument.presentationml.slide+xml"/>
  <Override PartName="/ppt/slides/slide18.xml" ContentType="application/vnd.openxmlformats-officedocument.presentationml.slide+xml"/>
  <Override PartName="/ppt/slides/slide223.xml" ContentType="application/vnd.openxmlformats-officedocument.presentationml.slide+xml"/>
  <Override PartName="/ppt/slides/slide265.xml" ContentType="application/vnd.openxmlformats-officedocument.presentationml.slide+xml"/>
  <Override PartName="/ppt/slides/slide430.xml" ContentType="application/vnd.openxmlformats-officedocument.presentationml.slide+xml"/>
  <Override PartName="/ppt/slides/slide472.xml" ContentType="application/vnd.openxmlformats-officedocument.presentationml.slide+xml"/>
  <Override PartName="/ppt/slides/slide29.xml" ContentType="application/vnd.openxmlformats-officedocument.presentationml.slide+xml"/>
  <Override PartName="/ppt/slides/slide125.xml" ContentType="application/vnd.openxmlformats-officedocument.presentationml.slide+xml"/>
  <Override PartName="/ppt/slides/slide167.xml" ContentType="application/vnd.openxmlformats-officedocument.presentationml.slide+xml"/>
  <Override PartName="/ppt/slides/slide332.xml" ContentType="application/vnd.openxmlformats-officedocument.presentationml.slide+xml"/>
  <Override PartName="/ppt/slides/slide71.xml" ContentType="application/vnd.openxmlformats-officedocument.presentationml.slide+xml"/>
  <Override PartName="/ppt/slides/slide374.xml" ContentType="application/vnd.openxmlformats-officedocument.presentationml.slide+xml"/>
  <Override PartName="/ppt/slides/slide2.xml" ContentType="application/vnd.openxmlformats-officedocument.presentationml.slide+xml"/>
  <Override PartName="/ppt/slides/slide234.xml" ContentType="application/vnd.openxmlformats-officedocument.presentationml.slide+xml"/>
  <Override PartName="/ppt/slides/slide276.xml" ContentType="application/vnd.openxmlformats-officedocument.presentationml.slide+xml"/>
  <Override PartName="/ppt/slides/slide399.xml" ContentType="application/vnd.openxmlformats-officedocument.presentationml.slide+xml"/>
  <Override PartName="/ppt/slides/slide441.xml" ContentType="application/vnd.openxmlformats-officedocument.presentationml.slide+xml"/>
  <Override PartName="/ppt/slides/slide483.xml" ContentType="application/vnd.openxmlformats-officedocument.presentationml.slide+xml"/>
  <Override PartName="/ppt/slides/slide136.xml" ContentType="application/vnd.openxmlformats-officedocument.presentationml.slide+xml"/>
  <Override PartName="/ppt/slides/slide301.xml" ContentType="application/vnd.openxmlformats-officedocument.presentationml.slide+xml"/>
  <Override PartName="/ppt/slides/slide343.xml" ContentType="application/vnd.openxmlformats-officedocument.presentationml.slide+xml"/>
  <Override PartName="/ppt/slides/slide40.xml" ContentType="application/vnd.openxmlformats-officedocument.presentationml.slide+xml"/>
  <Override PartName="/ppt/slides/slide82.xml" ContentType="application/vnd.openxmlformats-officedocument.presentationml.slide+xml"/>
  <Override PartName="/ppt/slides/slide178.xml" ContentType="application/vnd.openxmlformats-officedocument.presentationml.slide+xml"/>
  <Override PartName="/ppt/slides/slide385.xml" ContentType="application/vnd.openxmlformats-officedocument.presentationml.slide+xml"/>
  <Override PartName="/ppt/slides/slide189.xml" ContentType="application/vnd.openxmlformats-officedocument.presentationml.slide+xml"/>
  <Override PartName="/ppt/slides/slide203.xml" ContentType="application/vnd.openxmlformats-officedocument.presentationml.slide+xml"/>
  <Override PartName="/ppt/slides/slide245.xml" ContentType="application/vnd.openxmlformats-officedocument.presentationml.slide+xml"/>
  <Override PartName="/ppt/slides/slide287.xml" ContentType="application/vnd.openxmlformats-officedocument.presentationml.slide+xml"/>
  <Override PartName="/ppt/slides/slide410.xml" ContentType="application/vnd.openxmlformats-officedocument.presentationml.slide+xml"/>
  <Override PartName="/ppt/slides/slide452.xml" ContentType="application/vnd.openxmlformats-officedocument.presentationml.slide+xml"/>
  <Override PartName="/ppt/slides/slide105.xml" ContentType="application/vnd.openxmlformats-officedocument.presentationml.slide+xml"/>
  <Override PartName="/ppt/slides/slide312.xml" ContentType="application/vnd.openxmlformats-officedocument.presentationml.slide+xml"/>
  <Override PartName="/ppt/slides/slide494.xml" ContentType="application/vnd.openxmlformats-officedocument.presentationml.slide+xml"/>
  <Override PartName="/ppt/slides/slide9.xml" ContentType="application/vnd.openxmlformats-officedocument.presentationml.slide+xml"/>
  <Override PartName="/ppt/slides/slide51.xml" ContentType="application/vnd.openxmlformats-officedocument.presentationml.slide+xml"/>
  <Override PartName="/ppt/slides/slide93.xml" ContentType="application/vnd.openxmlformats-officedocument.presentationml.slide+xml"/>
  <Override PartName="/ppt/slides/slide147.xml" ContentType="application/vnd.openxmlformats-officedocument.presentationml.slide+xml"/>
  <Override PartName="/ppt/slides/slide354.xml" ContentType="application/vnd.openxmlformats-officedocument.presentationml.slide+xml"/>
  <Override PartName="/ppt/slides/slide396.xml" ContentType="application/vnd.openxmlformats-officedocument.presentationml.slide+xml"/>
  <Override PartName="/docProps/app.xml" ContentType="application/vnd.openxmlformats-officedocument.extended-properties+xml"/>
</Types>
</file>

<file path=_rels/.rels>&#65279;<?xml version="1.0" encoding="utf-8"?><Relationships xmlns="http://schemas.openxmlformats.org/package/2006/relationships"><Relationship Type="http://schemas.openxmlformats.org/package/2006/relationships/metadata/core-properties" Target="/docProps/core.xml" Id="rId3" /><Relationship Type="http://schemas.openxmlformats.org/package/2006/relationships/metadata/thumbnail" Target="/docProps/thumbnail.jpeg" Id="rId2" /><Relationship Type="http://schemas.openxmlformats.org/officeDocument/2006/relationships/officeDocument" Target="/ppt/presentation.xml" Id="rId1" /><Relationship Type="http://schemas.openxmlformats.org/officeDocument/2006/relationships/extended-properties" Target="/docProps/app.xml" Id="rId4" /></Relationships>
</file>

<file path=ppt/presentation.xml><?xml version="1.0" encoding="utf-8"?>
<p:presentation xmlns:p15="http://schemas.microsoft.com/office/powerpoint/2012/mai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57" r:id="rId4"/>
    <p:sldId id="269" r:id="rId5"/>
    <p:sldId id="272" r:id="rId6"/>
    <p:sldId id="265" r:id="rId7"/>
    <p:sldId id="270" r:id="rId8"/>
    <p:sldId id="264" r:id="rId9"/>
    <p:sldId id="268" r:id="rId10"/>
    <p:sldId id="266" r:id="rId11"/>
    <p:sldId id="267" r:id="rId12"/>
    <p:sldId id="259" r:id="rId13"/>
    <p:sldId id="258" r:id="rId14"/>
    <p:sldId id="260" r:id="rId15"/>
    <p:sldId id="261" r:id="rId16"/>
    <p:sldId id="263" r:id="rId17"/>
    <p:sldId id="273" r:id="rId18"/>
    <p:sldId id="327" r:id="rId19"/>
    <p:sldId id="328" r:id="rId20"/>
    <p:sldId id="329" r:id="rId21"/>
    <p:sldId id="330" r:id="rId22"/>
    <p:sldId id="331" r:id="rId23"/>
    <p:sldId id="332" r:id="rId24"/>
    <p:sldId id="333" r:id="rId25"/>
    <p:sldId id="334" r:id="rId26"/>
    <p:sldId id="335" r:id="rId27"/>
    <p:sldId id="336" r:id="rId28"/>
    <p:sldId id="274" r:id="rId29"/>
    <p:sldId id="275" r:id="rId30"/>
    <p:sldId id="276" r:id="rId31"/>
    <p:sldId id="295" r:id="rId32"/>
    <p:sldId id="296" r:id="rId33"/>
    <p:sldId id="297" r:id="rId34"/>
    <p:sldId id="298" r:id="rId35"/>
    <p:sldId id="299" r:id="rId36"/>
    <p:sldId id="300" r:id="rId37"/>
    <p:sldId id="301" r:id="rId38"/>
    <p:sldId id="302" r:id="rId39"/>
    <p:sldId id="303" r:id="rId40"/>
    <p:sldId id="304" r:id="rId41"/>
    <p:sldId id="337" r:id="rId42"/>
    <p:sldId id="277" r:id="rId43"/>
    <p:sldId id="278" r:id="rId44"/>
    <p:sldId id="279" r:id="rId45"/>
    <p:sldId id="305" r:id="rId46"/>
    <p:sldId id="306" r:id="rId47"/>
    <p:sldId id="307" r:id="rId48"/>
    <p:sldId id="308" r:id="rId49"/>
    <p:sldId id="309" r:id="rId50"/>
    <p:sldId id="310" r:id="rId51"/>
    <p:sldId id="311" r:id="rId52"/>
    <p:sldId id="312" r:id="rId53"/>
    <p:sldId id="313" r:id="rId54"/>
    <p:sldId id="314" r:id="rId55"/>
    <p:sldId id="315" r:id="rId56"/>
    <p:sldId id="280" r:id="rId57"/>
    <p:sldId id="282" r:id="rId58"/>
    <p:sldId id="283" r:id="rId59"/>
    <p:sldId id="317" r:id="rId60"/>
    <p:sldId id="318" r:id="rId61"/>
    <p:sldId id="319" r:id="rId62"/>
    <p:sldId id="320" r:id="rId63"/>
    <p:sldId id="321" r:id="rId64"/>
    <p:sldId id="322" r:id="rId65"/>
    <p:sldId id="323" r:id="rId66"/>
    <p:sldId id="324" r:id="rId67"/>
    <p:sldId id="325" r:id="rId68"/>
    <p:sldId id="326" r:id="rId69"/>
    <p:sldId id="338" r:id="rId70"/>
    <p:sldId id="339" r:id="rId71"/>
    <p:sldId id="340" r:id="rId72"/>
    <p:sldId id="281" r:id="rId73"/>
    <p:sldId id="284" r:id="rId74"/>
    <p:sldId id="285" r:id="rId75"/>
    <p:sldId id="342" r:id="rId76"/>
    <p:sldId id="341" r:id="rId77"/>
    <p:sldId id="343" r:id="rId78"/>
    <p:sldId id="344" r:id="rId79"/>
    <p:sldId id="345" r:id="rId80"/>
    <p:sldId id="346" r:id="rId81"/>
    <p:sldId id="347" r:id="rId82"/>
    <p:sldId id="348" r:id="rId83"/>
    <p:sldId id="349" r:id="rId84"/>
    <p:sldId id="350" r:id="rId85"/>
    <p:sldId id="351" r:id="rId86"/>
    <p:sldId id="352" r:id="rId87"/>
    <p:sldId id="286" r:id="rId88"/>
    <p:sldId id="287" r:id="rId89"/>
    <p:sldId id="288" r:id="rId90"/>
    <p:sldId id="353" r:id="rId91"/>
    <p:sldId id="354" r:id="rId92"/>
    <p:sldId id="355" r:id="rId93"/>
    <p:sldId id="356" r:id="rId94"/>
    <p:sldId id="357" r:id="rId95"/>
    <p:sldId id="358" r:id="rId96"/>
    <p:sldId id="359" r:id="rId97"/>
    <p:sldId id="360" r:id="rId98"/>
    <p:sldId id="361" r:id="rId99"/>
    <p:sldId id="362" r:id="rId100"/>
    <p:sldId id="363" r:id="rId101"/>
    <p:sldId id="289" r:id="rId102"/>
    <p:sldId id="290" r:id="rId103"/>
    <p:sldId id="364" r:id="rId104"/>
    <p:sldId id="365" r:id="rId105"/>
    <p:sldId id="366" r:id="rId106"/>
    <p:sldId id="367" r:id="rId107"/>
    <p:sldId id="368" r:id="rId108"/>
    <p:sldId id="369" r:id="rId109"/>
    <p:sldId id="370" r:id="rId110"/>
    <p:sldId id="371" r:id="rId111"/>
    <p:sldId id="372" r:id="rId112"/>
    <p:sldId id="373" r:id="rId113"/>
    <p:sldId id="374" r:id="rId114"/>
    <p:sldId id="375" r:id="rId115"/>
    <p:sldId id="292" r:id="rId116"/>
    <p:sldId id="293" r:id="rId117"/>
    <p:sldId id="376" r:id="rId118"/>
    <p:sldId id="378" r:id="rId119"/>
    <p:sldId id="409" r:id="rId120"/>
    <p:sldId id="399" r:id="rId121"/>
    <p:sldId id="400" r:id="rId122"/>
    <p:sldId id="401" r:id="rId123"/>
    <p:sldId id="402" r:id="rId124"/>
    <p:sldId id="403" r:id="rId125"/>
    <p:sldId id="404" r:id="rId126"/>
    <p:sldId id="405" r:id="rId127"/>
    <p:sldId id="406" r:id="rId128"/>
    <p:sldId id="407" r:id="rId129"/>
    <p:sldId id="408" r:id="rId130"/>
    <p:sldId id="377" r:id="rId131"/>
    <p:sldId id="379" r:id="rId132"/>
    <p:sldId id="384" r:id="rId133"/>
    <p:sldId id="397" r:id="rId134"/>
    <p:sldId id="410" r:id="rId135"/>
    <p:sldId id="411" r:id="rId136"/>
    <p:sldId id="412" r:id="rId137"/>
    <p:sldId id="413" r:id="rId138"/>
    <p:sldId id="414" r:id="rId139"/>
    <p:sldId id="415" r:id="rId140"/>
    <p:sldId id="416" r:id="rId141"/>
    <p:sldId id="417" r:id="rId142"/>
    <p:sldId id="418" r:id="rId143"/>
    <p:sldId id="419" r:id="rId144"/>
    <p:sldId id="391" r:id="rId145"/>
    <p:sldId id="394" r:id="rId146"/>
    <p:sldId id="388" r:id="rId147"/>
    <p:sldId id="381" r:id="rId148"/>
    <p:sldId id="420" r:id="rId149"/>
    <p:sldId id="421" r:id="rId150"/>
    <p:sldId id="422" r:id="rId151"/>
    <p:sldId id="423" r:id="rId152"/>
    <p:sldId id="424" r:id="rId153"/>
    <p:sldId id="425" r:id="rId154"/>
    <p:sldId id="426" r:id="rId155"/>
    <p:sldId id="427" r:id="rId156"/>
    <p:sldId id="428" r:id="rId157"/>
    <p:sldId id="429" r:id="rId158"/>
    <p:sldId id="392" r:id="rId159"/>
    <p:sldId id="395" r:id="rId160"/>
    <p:sldId id="389" r:id="rId161"/>
    <p:sldId id="398" r:id="rId162"/>
    <p:sldId id="430" r:id="rId163"/>
    <p:sldId id="431" r:id="rId164"/>
    <p:sldId id="432" r:id="rId165"/>
    <p:sldId id="433" r:id="rId166"/>
    <p:sldId id="434" r:id="rId167"/>
    <p:sldId id="435" r:id="rId168"/>
    <p:sldId id="436" r:id="rId169"/>
    <p:sldId id="437" r:id="rId170"/>
    <p:sldId id="438" r:id="rId171"/>
    <p:sldId id="439" r:id="rId172"/>
    <p:sldId id="440" r:id="rId173"/>
    <p:sldId id="393" r:id="rId174"/>
    <p:sldId id="396" r:id="rId175"/>
    <p:sldId id="380" r:id="rId176"/>
    <p:sldId id="441" r:id="rId177"/>
    <p:sldId id="442" r:id="rId178"/>
    <p:sldId id="443" r:id="rId179"/>
    <p:sldId id="444" r:id="rId180"/>
    <p:sldId id="445" r:id="rId181"/>
    <p:sldId id="446" r:id="rId182"/>
    <p:sldId id="447" r:id="rId183"/>
    <p:sldId id="448" r:id="rId184"/>
    <p:sldId id="449" r:id="rId185"/>
    <p:sldId id="450" r:id="rId186"/>
    <p:sldId id="451" r:id="rId187"/>
    <p:sldId id="452" r:id="rId188"/>
    <p:sldId id="453" r:id="rId189"/>
    <p:sldId id="454" r:id="rId190"/>
    <p:sldId id="455" r:id="rId191"/>
    <p:sldId id="456" r:id="rId192"/>
    <p:sldId id="466" r:id="rId193"/>
    <p:sldId id="467" r:id="rId194"/>
    <p:sldId id="468" r:id="rId195"/>
    <p:sldId id="469" r:id="rId196"/>
    <p:sldId id="470" r:id="rId197"/>
    <p:sldId id="471" r:id="rId198"/>
    <p:sldId id="472" r:id="rId199"/>
    <p:sldId id="473" r:id="rId200"/>
    <p:sldId id="474" r:id="rId201"/>
    <p:sldId id="475" r:id="rId202"/>
    <p:sldId id="476" r:id="rId203"/>
    <p:sldId id="457" r:id="rId204"/>
    <p:sldId id="458" r:id="rId205"/>
    <p:sldId id="459" r:id="rId206"/>
    <p:sldId id="487" r:id="rId207"/>
    <p:sldId id="477" r:id="rId208"/>
    <p:sldId id="478" r:id="rId209"/>
    <p:sldId id="479" r:id="rId210"/>
    <p:sldId id="480" r:id="rId211"/>
    <p:sldId id="481" r:id="rId212"/>
    <p:sldId id="482" r:id="rId213"/>
    <p:sldId id="483" r:id="rId214"/>
    <p:sldId id="484" r:id="rId215"/>
    <p:sldId id="485" r:id="rId216"/>
    <p:sldId id="486" r:id="rId217"/>
    <p:sldId id="462" r:id="rId218"/>
    <p:sldId id="488" r:id="rId219"/>
    <p:sldId id="460" r:id="rId220"/>
    <p:sldId id="489" r:id="rId221"/>
    <p:sldId id="490" r:id="rId222"/>
    <p:sldId id="491" r:id="rId223"/>
    <p:sldId id="492" r:id="rId224"/>
    <p:sldId id="493" r:id="rId225"/>
    <p:sldId id="494" r:id="rId226"/>
    <p:sldId id="495" r:id="rId227"/>
    <p:sldId id="496" r:id="rId228"/>
    <p:sldId id="497" r:id="rId229"/>
    <p:sldId id="498" r:id="rId230"/>
    <p:sldId id="463" r:id="rId231"/>
    <p:sldId id="499" r:id="rId232"/>
    <p:sldId id="500" r:id="rId233"/>
    <p:sldId id="465" r:id="rId234"/>
    <p:sldId id="461" r:id="rId235"/>
    <p:sldId id="501" r:id="rId236"/>
    <p:sldId id="502" r:id="rId237"/>
    <p:sldId id="503" r:id="rId238"/>
    <p:sldId id="504" r:id="rId239"/>
    <p:sldId id="505" r:id="rId240"/>
    <p:sldId id="506" r:id="rId241"/>
    <p:sldId id="507" r:id="rId242"/>
    <p:sldId id="508" r:id="rId243"/>
    <p:sldId id="509" r:id="rId244"/>
    <p:sldId id="510" r:id="rId245"/>
    <p:sldId id="464" r:id="rId246"/>
    <p:sldId id="511" r:id="rId247"/>
    <p:sldId id="512" r:id="rId248"/>
    <p:sldId id="513" r:id="rId249"/>
    <p:sldId id="514" r:id="rId250"/>
    <p:sldId id="515" r:id="rId251"/>
    <p:sldId id="516" r:id="rId252"/>
    <p:sldId id="517" r:id="rId253"/>
    <p:sldId id="518" r:id="rId254"/>
    <p:sldId id="519" r:id="rId255"/>
    <p:sldId id="520" r:id="rId256"/>
    <p:sldId id="521" r:id="rId257"/>
    <p:sldId id="522" r:id="rId258"/>
    <p:sldId id="523" r:id="rId259"/>
    <p:sldId id="524" r:id="rId260"/>
    <p:sldId id="525" r:id="rId261"/>
    <p:sldId id="526" r:id="rId262"/>
    <p:sldId id="527" r:id="rId263"/>
    <p:sldId id="528" r:id="rId264"/>
    <p:sldId id="529" r:id="rId265"/>
    <p:sldId id="530" r:id="rId266"/>
    <p:sldId id="531" r:id="rId267"/>
    <p:sldId id="532" r:id="rId268"/>
    <p:sldId id="533" r:id="rId269"/>
    <p:sldId id="534" r:id="rId270"/>
    <p:sldId id="535" r:id="rId271"/>
    <p:sldId id="536" r:id="rId272"/>
    <p:sldId id="537" r:id="rId273"/>
    <p:sldId id="538" r:id="rId274"/>
    <p:sldId id="539" r:id="rId275"/>
    <p:sldId id="540" r:id="rId276"/>
    <p:sldId id="541" r:id="rId277"/>
    <p:sldId id="542" r:id="rId278"/>
    <p:sldId id="543" r:id="rId279"/>
    <p:sldId id="559" r:id="rId280"/>
    <p:sldId id="554" r:id="rId281"/>
    <p:sldId id="560" r:id="rId282"/>
    <p:sldId id="561" r:id="rId283"/>
    <p:sldId id="562" r:id="rId284"/>
    <p:sldId id="563" r:id="rId285"/>
    <p:sldId id="564" r:id="rId286"/>
    <p:sldId id="565" r:id="rId287"/>
    <p:sldId id="566" r:id="rId288"/>
    <p:sldId id="567" r:id="rId289"/>
    <p:sldId id="568" r:id="rId290"/>
    <p:sldId id="569" r:id="rId291"/>
    <p:sldId id="553" r:id="rId292"/>
    <p:sldId id="544" r:id="rId293"/>
    <p:sldId id="555" r:id="rId294"/>
    <p:sldId id="570" r:id="rId295"/>
    <p:sldId id="571" r:id="rId296"/>
    <p:sldId id="572" r:id="rId297"/>
    <p:sldId id="573" r:id="rId298"/>
    <p:sldId id="574" r:id="rId299"/>
    <p:sldId id="575" r:id="rId300"/>
    <p:sldId id="576" r:id="rId301"/>
    <p:sldId id="577" r:id="rId302"/>
    <p:sldId id="578" r:id="rId303"/>
    <p:sldId id="579" r:id="rId304"/>
    <p:sldId id="546" r:id="rId305"/>
    <p:sldId id="580" r:id="rId306"/>
    <p:sldId id="545" r:id="rId307"/>
    <p:sldId id="556" r:id="rId308"/>
    <p:sldId id="581" r:id="rId309"/>
    <p:sldId id="582" r:id="rId310"/>
    <p:sldId id="583" r:id="rId311"/>
    <p:sldId id="584" r:id="rId312"/>
    <p:sldId id="585" r:id="rId313"/>
    <p:sldId id="586" r:id="rId314"/>
    <p:sldId id="587" r:id="rId315"/>
    <p:sldId id="588" r:id="rId316"/>
    <p:sldId id="589" r:id="rId317"/>
    <p:sldId id="590" r:id="rId318"/>
    <p:sldId id="591" r:id="rId319"/>
    <p:sldId id="592" r:id="rId320"/>
    <p:sldId id="547" r:id="rId321"/>
    <p:sldId id="548" r:id="rId322"/>
    <p:sldId id="593" r:id="rId323"/>
    <p:sldId id="595" r:id="rId324"/>
    <p:sldId id="596" r:id="rId325"/>
    <p:sldId id="597" r:id="rId326"/>
    <p:sldId id="598" r:id="rId327"/>
    <p:sldId id="599" r:id="rId328"/>
    <p:sldId id="600" r:id="rId329"/>
    <p:sldId id="601" r:id="rId330"/>
    <p:sldId id="602" r:id="rId331"/>
    <p:sldId id="603" r:id="rId332"/>
    <p:sldId id="604" r:id="rId333"/>
    <p:sldId id="605" r:id="rId334"/>
    <p:sldId id="606" r:id="rId335"/>
    <p:sldId id="549" r:id="rId336"/>
    <p:sldId id="550" r:id="rId337"/>
    <p:sldId id="607" r:id="rId338"/>
    <p:sldId id="557" r:id="rId339"/>
    <p:sldId id="608" r:id="rId340"/>
    <p:sldId id="609" r:id="rId341"/>
    <p:sldId id="610" r:id="rId342"/>
    <p:sldId id="611" r:id="rId343"/>
    <p:sldId id="612" r:id="rId344"/>
    <p:sldId id="613" r:id="rId345"/>
    <p:sldId id="614" r:id="rId346"/>
    <p:sldId id="615" r:id="rId347"/>
    <p:sldId id="616" r:id="rId348"/>
    <p:sldId id="617" r:id="rId349"/>
    <p:sldId id="618" r:id="rId350"/>
    <p:sldId id="551" r:id="rId351"/>
    <p:sldId id="552" r:id="rId352"/>
    <p:sldId id="619" r:id="rId353"/>
    <p:sldId id="626" r:id="rId354"/>
    <p:sldId id="639" r:id="rId355"/>
    <p:sldId id="640" r:id="rId356"/>
    <p:sldId id="641" r:id="rId357"/>
    <p:sldId id="642" r:id="rId358"/>
    <p:sldId id="643" r:id="rId359"/>
    <p:sldId id="644" r:id="rId360"/>
    <p:sldId id="645" r:id="rId361"/>
    <p:sldId id="646" r:id="rId362"/>
    <p:sldId id="647" r:id="rId363"/>
    <p:sldId id="648" r:id="rId364"/>
    <p:sldId id="620" r:id="rId365"/>
    <p:sldId id="624" r:id="rId366"/>
    <p:sldId id="649" r:id="rId367"/>
    <p:sldId id="627" r:id="rId368"/>
    <p:sldId id="650" r:id="rId369"/>
    <p:sldId id="651" r:id="rId370"/>
    <p:sldId id="652" r:id="rId371"/>
    <p:sldId id="653" r:id="rId372"/>
    <p:sldId id="654" r:id="rId373"/>
    <p:sldId id="655" r:id="rId374"/>
    <p:sldId id="656" r:id="rId375"/>
    <p:sldId id="657" r:id="rId376"/>
    <p:sldId id="658" r:id="rId377"/>
    <p:sldId id="659" r:id="rId378"/>
    <p:sldId id="623" r:id="rId379"/>
    <p:sldId id="621" r:id="rId380"/>
    <p:sldId id="660" r:id="rId381"/>
    <p:sldId id="625" r:id="rId382"/>
    <p:sldId id="629" r:id="rId383"/>
    <p:sldId id="630" r:id="rId384"/>
    <p:sldId id="631" r:id="rId385"/>
    <p:sldId id="632" r:id="rId386"/>
    <p:sldId id="633" r:id="rId387"/>
    <p:sldId id="634" r:id="rId388"/>
    <p:sldId id="635" r:id="rId389"/>
    <p:sldId id="636" r:id="rId390"/>
    <p:sldId id="637" r:id="rId391"/>
    <p:sldId id="638" r:id="rId392"/>
    <p:sldId id="622" r:id="rId393"/>
    <p:sldId id="628" r:id="rId394"/>
    <p:sldId id="661" r:id="rId395"/>
    <p:sldId id="663" r:id="rId396"/>
    <p:sldId id="662" r:id="rId397"/>
    <p:sldId id="664" r:id="rId398"/>
    <p:sldId id="665" r:id="rId399"/>
    <p:sldId id="666" r:id="rId400"/>
    <p:sldId id="667" r:id="rId401"/>
    <p:sldId id="668" r:id="rId402"/>
    <p:sldId id="669" r:id="rId403"/>
    <p:sldId id="670" r:id="rId404"/>
    <p:sldId id="671" r:id="rId405"/>
    <p:sldId id="672" r:id="rId406"/>
    <p:sldId id="673" r:id="rId407"/>
    <p:sldId id="674" r:id="rId408"/>
    <p:sldId id="676" r:id="rId409"/>
    <p:sldId id="675" r:id="rId410"/>
    <p:sldId id="679" r:id="rId411"/>
    <p:sldId id="680" r:id="rId412"/>
    <p:sldId id="681" r:id="rId413"/>
    <p:sldId id="682" r:id="rId414"/>
    <p:sldId id="683" r:id="rId415"/>
    <p:sldId id="684" r:id="rId416"/>
    <p:sldId id="685" r:id="rId417"/>
    <p:sldId id="686" r:id="rId418"/>
    <p:sldId id="687" r:id="rId419"/>
    <p:sldId id="688" r:id="rId420"/>
    <p:sldId id="689" r:id="rId421"/>
    <p:sldId id="690" r:id="rId422"/>
    <p:sldId id="691" r:id="rId423"/>
    <p:sldId id="677" r:id="rId424"/>
    <p:sldId id="692" r:id="rId425"/>
    <p:sldId id="678" r:id="rId426"/>
    <p:sldId id="695" r:id="rId427"/>
    <p:sldId id="696" r:id="rId428"/>
    <p:sldId id="697" r:id="rId429"/>
    <p:sldId id="698" r:id="rId430"/>
    <p:sldId id="699" r:id="rId431"/>
    <p:sldId id="700" r:id="rId432"/>
    <p:sldId id="701" r:id="rId433"/>
    <p:sldId id="702" r:id="rId434"/>
    <p:sldId id="703" r:id="rId435"/>
    <p:sldId id="704" r:id="rId436"/>
    <p:sldId id="705" r:id="rId437"/>
    <p:sldId id="693" r:id="rId438"/>
    <p:sldId id="694" r:id="rId439"/>
    <p:sldId id="706" r:id="rId440"/>
    <p:sldId id="709" r:id="rId441"/>
    <p:sldId id="710" r:id="rId442"/>
    <p:sldId id="711" r:id="rId443"/>
    <p:sldId id="712" r:id="rId444"/>
    <p:sldId id="713" r:id="rId445"/>
    <p:sldId id="714" r:id="rId446"/>
    <p:sldId id="715" r:id="rId447"/>
    <p:sldId id="716" r:id="rId448"/>
    <p:sldId id="717" r:id="rId449"/>
    <p:sldId id="718" r:id="rId450"/>
    <p:sldId id="719" r:id="rId451"/>
    <p:sldId id="707" r:id="rId452"/>
    <p:sldId id="708" r:id="rId453"/>
    <p:sldId id="720" r:id="rId454"/>
    <p:sldId id="721" r:id="rId455"/>
    <p:sldId id="722" r:id="rId456"/>
    <p:sldId id="723" r:id="rId457"/>
    <p:sldId id="724" r:id="rId458"/>
    <p:sldId id="725" r:id="rId459"/>
    <p:sldId id="726" r:id="rId460"/>
    <p:sldId id="727" r:id="rId461"/>
    <p:sldId id="728" r:id="rId462"/>
    <p:sldId id="729" r:id="rId463"/>
    <p:sldId id="730" r:id="rId464"/>
    <p:sldId id="731" r:id="rId465"/>
    <p:sldId id="732" r:id="rId466"/>
    <p:sldId id="733" r:id="rId467"/>
    <p:sldId id="734" r:id="rId468"/>
    <p:sldId id="735" r:id="rId469"/>
    <p:sldId id="736" r:id="rId470"/>
    <p:sldId id="739" r:id="rId471"/>
    <p:sldId id="740" r:id="rId472"/>
    <p:sldId id="741" r:id="rId473"/>
    <p:sldId id="742" r:id="rId474"/>
    <p:sldId id="743" r:id="rId475"/>
    <p:sldId id="744" r:id="rId476"/>
    <p:sldId id="745" r:id="rId477"/>
    <p:sldId id="746" r:id="rId478"/>
    <p:sldId id="747" r:id="rId479"/>
    <p:sldId id="748" r:id="rId480"/>
    <p:sldId id="749" r:id="rId481"/>
    <p:sldId id="750" r:id="rId482"/>
    <p:sldId id="737" r:id="rId483"/>
    <p:sldId id="738" r:id="rId484"/>
    <p:sldId id="751" r:id="rId485"/>
    <p:sldId id="754" r:id="rId486"/>
    <p:sldId id="755" r:id="rId487"/>
    <p:sldId id="756" r:id="rId488"/>
    <p:sldId id="757" r:id="rId489"/>
    <p:sldId id="758" r:id="rId490"/>
    <p:sldId id="759" r:id="rId491"/>
    <p:sldId id="760" r:id="rId492"/>
    <p:sldId id="761" r:id="rId493"/>
    <p:sldId id="762" r:id="rId494"/>
    <p:sldId id="763" r:id="rId495"/>
    <p:sldId id="764" r:id="rId496"/>
    <p:sldId id="765" r:id="rId497"/>
    <p:sldId id="766" r:id="rId498"/>
    <p:sldId id="752" r:id="rId499"/>
    <p:sldId id="753" r:id="rId500"/>
    <p:sldId id="767" r:id="rId50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85" autoAdjust="0"/>
    <p:restoredTop sz="94660"/>
  </p:normalViewPr>
  <p:slideViewPr>
    <p:cSldViewPr snapToGrid="0">
      <p:cViewPr varScale="1">
        <p:scale>
          <a:sx n="68" d="100"/>
          <a:sy n="68" d="100"/>
        </p:scale>
        <p:origin x="402" y="54"/>
      </p:cViewPr>
      <p:guideLst/>
    </p:cSldViewPr>
  </p:slideViewPr>
  <p:notesTextViewPr>
    <p:cViewPr>
      <p:scale>
        <a:sx n="1" d="1"/>
        <a:sy n="1" d="1"/>
      </p:scale>
      <p:origin x="0" y="0"/>
    </p:cViewPr>
  </p:notesTextViewPr>
  <p:sorterViewPr>
    <p:cViewPr>
      <p:scale>
        <a:sx n="108" d="100"/>
        <a:sy n="108" d="100"/>
      </p:scale>
      <p:origin x="0" y="0"/>
    </p:cViewPr>
  </p:sorterViewPr>
  <p:gridSpacing cx="76200" cy="76200"/>
</p:viewPr>
</file>

<file path=ppt/_rels/presentation.xml.rels>&#65279;<?xml version="1.0" encoding="utf-8"?><Relationships xmlns="http://schemas.openxmlformats.org/package/2006/relationships"><Relationship Type="http://schemas.openxmlformats.org/officeDocument/2006/relationships/slide" Target="/ppt/slides/slide116.xml" Id="rId117" /><Relationship Type="http://schemas.openxmlformats.org/officeDocument/2006/relationships/slide" Target="/ppt/slides/slide298.xml" Id="rId299" /><Relationship Type="http://schemas.openxmlformats.org/officeDocument/2006/relationships/slide" Target="/ppt/slides/slide20.xml" Id="rId21" /><Relationship Type="http://schemas.openxmlformats.org/officeDocument/2006/relationships/slide" Target="/ppt/slides/slide62.xml" Id="rId63" /><Relationship Type="http://schemas.openxmlformats.org/officeDocument/2006/relationships/slide" Target="/ppt/slides/slide158.xml" Id="rId159" /><Relationship Type="http://schemas.openxmlformats.org/officeDocument/2006/relationships/slide" Target="/ppt/slides/slide323.xml" Id="rId324" /><Relationship Type="http://schemas.openxmlformats.org/officeDocument/2006/relationships/slide" Target="/ppt/slides/slide365.xml" Id="rId366" /><Relationship Type="http://schemas.openxmlformats.org/officeDocument/2006/relationships/slide" Target="/ppt/slides/slide169.xml" Id="rId170" /><Relationship Type="http://schemas.openxmlformats.org/officeDocument/2006/relationships/slide" Target="/ppt/slides/slide225.xml" Id="rId226" /><Relationship Type="http://schemas.openxmlformats.org/officeDocument/2006/relationships/slide" Target="/ppt/slides/slide432.xml" Id="rId433" /><Relationship Type="http://schemas.openxmlformats.org/officeDocument/2006/relationships/slide" Target="/ppt/slides/slide267.xml" Id="rId268" /><Relationship Type="http://schemas.openxmlformats.org/officeDocument/2006/relationships/slide" Target="/ppt/slides/slide474.xml" Id="rId475" /><Relationship Type="http://schemas.openxmlformats.org/officeDocument/2006/relationships/slide" Target="/ppt/slides/slide31.xml" Id="rId32" /><Relationship Type="http://schemas.openxmlformats.org/officeDocument/2006/relationships/slide" Target="/ppt/slides/slide73.xml" Id="rId74" /><Relationship Type="http://schemas.openxmlformats.org/officeDocument/2006/relationships/slide" Target="/ppt/slides/slide127.xml" Id="rId128" /><Relationship Type="http://schemas.openxmlformats.org/officeDocument/2006/relationships/slide" Target="/ppt/slides/slide334.xml" Id="rId335" /><Relationship Type="http://schemas.openxmlformats.org/officeDocument/2006/relationships/slide" Target="/ppt/slides/slide376.xml" Id="rId377" /><Relationship Type="http://schemas.openxmlformats.org/officeDocument/2006/relationships/slide" Target="/ppt/slides/slide499.xml" Id="rId500" /><Relationship Type="http://schemas.openxmlformats.org/officeDocument/2006/relationships/slide" Target="/ppt/slides/slide4.xml" Id="rId5" /><Relationship Type="http://schemas.openxmlformats.org/officeDocument/2006/relationships/slide" Target="/ppt/slides/slide180.xml" Id="rId181" /><Relationship Type="http://schemas.openxmlformats.org/officeDocument/2006/relationships/slide" Target="/ppt/slides/slide236.xml" Id="rId237" /><Relationship Type="http://schemas.openxmlformats.org/officeDocument/2006/relationships/slide" Target="/ppt/slides/slide401.xml" Id="rId402" /><Relationship Type="http://schemas.openxmlformats.org/officeDocument/2006/relationships/slide" Target="/ppt/slides/slide278.xml" Id="rId279" /><Relationship Type="http://schemas.openxmlformats.org/officeDocument/2006/relationships/slide" Target="/ppt/slides/slide443.xml" Id="rId444" /><Relationship Type="http://schemas.openxmlformats.org/officeDocument/2006/relationships/slide" Target="/ppt/slides/slide485.xml" Id="rId486" /><Relationship Type="http://schemas.openxmlformats.org/officeDocument/2006/relationships/slide" Target="/ppt/slides/slide42.xml" Id="rId43" /><Relationship Type="http://schemas.openxmlformats.org/officeDocument/2006/relationships/slide" Target="/ppt/slides/slide138.xml" Id="rId139" /><Relationship Type="http://schemas.openxmlformats.org/officeDocument/2006/relationships/slide" Target="/ppt/slides/slide289.xml" Id="rId290" /><Relationship Type="http://schemas.openxmlformats.org/officeDocument/2006/relationships/slide" Target="/ppt/slides/slide303.xml" Id="rId304" /><Relationship Type="http://schemas.openxmlformats.org/officeDocument/2006/relationships/slide" Target="/ppt/slides/slide345.xml" Id="rId346" /><Relationship Type="http://schemas.openxmlformats.org/officeDocument/2006/relationships/slide" Target="/ppt/slides/slide387.xml" Id="rId388" /><Relationship Type="http://schemas.openxmlformats.org/officeDocument/2006/relationships/slide" Target="/ppt/slides/slide84.xml" Id="rId85" /><Relationship Type="http://schemas.openxmlformats.org/officeDocument/2006/relationships/slide" Target="/ppt/slides/slide149.xml" Id="rId150" /><Relationship Type="http://schemas.openxmlformats.org/officeDocument/2006/relationships/slide" Target="/ppt/slides/slide191.xml" Id="rId192" /><Relationship Type="http://schemas.openxmlformats.org/officeDocument/2006/relationships/slide" Target="/ppt/slides/slide205.xml" Id="rId206" /><Relationship Type="http://schemas.openxmlformats.org/officeDocument/2006/relationships/slide" Target="/ppt/slides/slide412.xml" Id="rId413" /><Relationship Type="http://schemas.openxmlformats.org/officeDocument/2006/relationships/slide" Target="/ppt/slides/slide247.xml" Id="rId248" /><Relationship Type="http://schemas.openxmlformats.org/officeDocument/2006/relationships/slide" Target="/ppt/slides/slide454.xml" Id="rId455" /><Relationship Type="http://schemas.openxmlformats.org/officeDocument/2006/relationships/slide" Target="/ppt/slides/slide496.xml" Id="rId497" /><Relationship Type="http://schemas.openxmlformats.org/officeDocument/2006/relationships/slide" Target="/ppt/slides/slide11.xml" Id="rId12" /><Relationship Type="http://schemas.openxmlformats.org/officeDocument/2006/relationships/slide" Target="/ppt/slides/slide107.xml" Id="rId108" /><Relationship Type="http://schemas.openxmlformats.org/officeDocument/2006/relationships/slide" Target="/ppt/slides/slide314.xml" Id="rId315" /><Relationship Type="http://schemas.openxmlformats.org/officeDocument/2006/relationships/slide" Target="/ppt/slides/slide356.xml" Id="rId357" /><Relationship Type="http://schemas.openxmlformats.org/officeDocument/2006/relationships/slide" Target="/ppt/slides/slide53.xml" Id="rId54" /><Relationship Type="http://schemas.openxmlformats.org/officeDocument/2006/relationships/slide" Target="/ppt/slides/slide95.xml" Id="rId96" /><Relationship Type="http://schemas.openxmlformats.org/officeDocument/2006/relationships/slide" Target="/ppt/slides/slide160.xml" Id="rId161" /><Relationship Type="http://schemas.openxmlformats.org/officeDocument/2006/relationships/slide" Target="/ppt/slides/slide216.xml" Id="rId217" /><Relationship Type="http://schemas.openxmlformats.org/officeDocument/2006/relationships/slide" Target="/ppt/slides/slide398.xml" Id="rId399" /><Relationship Type="http://schemas.openxmlformats.org/officeDocument/2006/relationships/slide" Target="/ppt/slides/slide258.xml" Id="rId259" /><Relationship Type="http://schemas.openxmlformats.org/officeDocument/2006/relationships/slide" Target="/ppt/slides/slide423.xml" Id="rId424" /><Relationship Type="http://schemas.openxmlformats.org/officeDocument/2006/relationships/slide" Target="/ppt/slides/slide465.xml" Id="rId466" /><Relationship Type="http://schemas.openxmlformats.org/officeDocument/2006/relationships/slide" Target="/ppt/slides/slide22.xml" Id="rId23" /><Relationship Type="http://schemas.openxmlformats.org/officeDocument/2006/relationships/slide" Target="/ppt/slides/slide118.xml" Id="rId119" /><Relationship Type="http://schemas.openxmlformats.org/officeDocument/2006/relationships/slide" Target="/ppt/slides/slide269.xml" Id="rId270" /><Relationship Type="http://schemas.openxmlformats.org/officeDocument/2006/relationships/slide" Target="/ppt/slides/slide325.xml" Id="rId326" /><Relationship Type="http://schemas.openxmlformats.org/officeDocument/2006/relationships/slide" Target="/ppt/slides/slide64.xml" Id="rId65" /><Relationship Type="http://schemas.openxmlformats.org/officeDocument/2006/relationships/slide" Target="/ppt/slides/slide129.xml" Id="rId130" /><Relationship Type="http://schemas.openxmlformats.org/officeDocument/2006/relationships/slide" Target="/ppt/slides/slide367.xml" Id="rId368" /><Relationship Type="http://schemas.openxmlformats.org/officeDocument/2006/relationships/slide" Target="/ppt/slides/slide171.xml" Id="rId172" /><Relationship Type="http://schemas.openxmlformats.org/officeDocument/2006/relationships/slide" Target="/ppt/slides/slide227.xml" Id="rId228" /><Relationship Type="http://schemas.openxmlformats.org/officeDocument/2006/relationships/slide" Target="/ppt/slides/slide434.xml" Id="rId435" /><Relationship Type="http://schemas.openxmlformats.org/officeDocument/2006/relationships/slide" Target="/ppt/slides/slide476.xml" Id="rId477" /><Relationship Type="http://schemas.openxmlformats.org/officeDocument/2006/relationships/slide" Target="/ppt/slides/slide280.xml" Id="rId281" /><Relationship Type="http://schemas.openxmlformats.org/officeDocument/2006/relationships/slide" Target="/ppt/slides/slide336.xml" Id="rId337" /><Relationship Type="http://schemas.openxmlformats.org/officeDocument/2006/relationships/presProps" Target="/ppt/presProps.xml" Id="rId502" /><Relationship Type="http://schemas.openxmlformats.org/officeDocument/2006/relationships/slide" Target="/ppt/slides/slide33.xml" Id="rId34" /><Relationship Type="http://schemas.openxmlformats.org/officeDocument/2006/relationships/slide" Target="/ppt/slides/slide75.xml" Id="rId76" /><Relationship Type="http://schemas.openxmlformats.org/officeDocument/2006/relationships/slide" Target="/ppt/slides/slide140.xml" Id="rId141" /><Relationship Type="http://schemas.openxmlformats.org/officeDocument/2006/relationships/slide" Target="/ppt/slides/slide378.xml" Id="rId379" /><Relationship Type="http://schemas.openxmlformats.org/officeDocument/2006/relationships/slide" Target="/ppt/slides/slide6.xml" Id="rId7" /><Relationship Type="http://schemas.openxmlformats.org/officeDocument/2006/relationships/slide" Target="/ppt/slides/slide182.xml" Id="rId183" /><Relationship Type="http://schemas.openxmlformats.org/officeDocument/2006/relationships/slide" Target="/ppt/slides/slide238.xml" Id="rId239" /><Relationship Type="http://schemas.openxmlformats.org/officeDocument/2006/relationships/slide" Target="/ppt/slides/slide389.xml" Id="rId390" /><Relationship Type="http://schemas.openxmlformats.org/officeDocument/2006/relationships/slide" Target="/ppt/slides/slide403.xml" Id="rId404" /><Relationship Type="http://schemas.openxmlformats.org/officeDocument/2006/relationships/slide" Target="/ppt/slides/slide445.xml" Id="rId446" /><Relationship Type="http://schemas.openxmlformats.org/officeDocument/2006/relationships/slide" Target="/ppt/slides/slide249.xml" Id="rId250" /><Relationship Type="http://schemas.openxmlformats.org/officeDocument/2006/relationships/slide" Target="/ppt/slides/slide291.xml" Id="rId292" /><Relationship Type="http://schemas.openxmlformats.org/officeDocument/2006/relationships/slide" Target="/ppt/slides/slide305.xml" Id="rId306" /><Relationship Type="http://schemas.openxmlformats.org/officeDocument/2006/relationships/slide" Target="/ppt/slides/slide487.xml" Id="rId488" /><Relationship Type="http://schemas.openxmlformats.org/officeDocument/2006/relationships/slide" Target="/ppt/slides/slide44.xml" Id="rId45" /><Relationship Type="http://schemas.openxmlformats.org/officeDocument/2006/relationships/slide" Target="/ppt/slides/slide86.xml" Id="rId87" /><Relationship Type="http://schemas.openxmlformats.org/officeDocument/2006/relationships/slide" Target="/ppt/slides/slide109.xml" Id="rId110" /><Relationship Type="http://schemas.openxmlformats.org/officeDocument/2006/relationships/slide" Target="/ppt/slides/slide347.xml" Id="rId348" /><Relationship Type="http://schemas.openxmlformats.org/officeDocument/2006/relationships/slide" Target="/ppt/slides/slide151.xml" Id="rId152" /><Relationship Type="http://schemas.openxmlformats.org/officeDocument/2006/relationships/slide" Target="/ppt/slides/slide193.xml" Id="rId194" /><Relationship Type="http://schemas.openxmlformats.org/officeDocument/2006/relationships/slide" Target="/ppt/slides/slide207.xml" Id="rId208" /><Relationship Type="http://schemas.openxmlformats.org/officeDocument/2006/relationships/slide" Target="/ppt/slides/slide414.xml" Id="rId415" /><Relationship Type="http://schemas.openxmlformats.org/officeDocument/2006/relationships/slide" Target="/ppt/slides/slide456.xml" Id="rId457" /><Relationship Type="http://schemas.openxmlformats.org/officeDocument/2006/relationships/slide" Target="/ppt/slides/slide260.xml" Id="rId261" /><Relationship Type="http://schemas.openxmlformats.org/officeDocument/2006/relationships/slide" Target="/ppt/slides/slide498.xml" Id="rId499" /><Relationship Type="http://schemas.openxmlformats.org/officeDocument/2006/relationships/slide" Target="/ppt/slides/slide13.xml" Id="rId14" /><Relationship Type="http://schemas.openxmlformats.org/officeDocument/2006/relationships/slide" Target="/ppt/slides/slide55.xml" Id="rId56" /><Relationship Type="http://schemas.openxmlformats.org/officeDocument/2006/relationships/slide" Target="/ppt/slides/slide316.xml" Id="rId317" /><Relationship Type="http://schemas.openxmlformats.org/officeDocument/2006/relationships/slide" Target="/ppt/slides/slide358.xml" Id="rId359" /><Relationship Type="http://schemas.openxmlformats.org/officeDocument/2006/relationships/slide" Target="/ppt/slides/slide97.xml" Id="rId98" /><Relationship Type="http://schemas.openxmlformats.org/officeDocument/2006/relationships/slide" Target="/ppt/slides/slide120.xml" Id="rId121" /><Relationship Type="http://schemas.openxmlformats.org/officeDocument/2006/relationships/slide" Target="/ppt/slides/slide162.xml" Id="rId163" /><Relationship Type="http://schemas.openxmlformats.org/officeDocument/2006/relationships/slide" Target="/ppt/slides/slide218.xml" Id="rId219" /><Relationship Type="http://schemas.openxmlformats.org/officeDocument/2006/relationships/slide" Target="/ppt/slides/slide369.xml" Id="rId370" /><Relationship Type="http://schemas.openxmlformats.org/officeDocument/2006/relationships/slide" Target="/ppt/slides/slide425.xml" Id="rId426" /><Relationship Type="http://schemas.openxmlformats.org/officeDocument/2006/relationships/slide" Target="/ppt/slides/slide229.xml" Id="rId230" /><Relationship Type="http://schemas.openxmlformats.org/officeDocument/2006/relationships/slide" Target="/ppt/slides/slide467.xml" Id="rId468" /><Relationship Type="http://schemas.openxmlformats.org/officeDocument/2006/relationships/slide" Target="/ppt/slides/slide24.xml" Id="rId25" /><Relationship Type="http://schemas.openxmlformats.org/officeDocument/2006/relationships/slide" Target="/ppt/slides/slide66.xml" Id="rId67" /><Relationship Type="http://schemas.openxmlformats.org/officeDocument/2006/relationships/slide" Target="/ppt/slides/slide271.xml" Id="rId272" /><Relationship Type="http://schemas.openxmlformats.org/officeDocument/2006/relationships/slide" Target="/ppt/slides/slide327.xml" Id="rId328" /><Relationship Type="http://schemas.openxmlformats.org/officeDocument/2006/relationships/slide" Target="/ppt/slides/slide131.xml" Id="rId132" /><Relationship Type="http://schemas.openxmlformats.org/officeDocument/2006/relationships/slide" Target="/ppt/slides/slide173.xml" Id="rId174" /><Relationship Type="http://schemas.openxmlformats.org/officeDocument/2006/relationships/slide" Target="/ppt/slides/slide380.xml" Id="rId381" /><Relationship Type="http://schemas.openxmlformats.org/officeDocument/2006/relationships/slide" Target="/ppt/slides/slide240.xml" Id="rId241" /><Relationship Type="http://schemas.openxmlformats.org/officeDocument/2006/relationships/slide" Target="/ppt/slides/slide436.xml" Id="rId437" /><Relationship Type="http://schemas.openxmlformats.org/officeDocument/2006/relationships/slide" Target="/ppt/slides/slide478.xml" Id="rId479" /><Relationship Type="http://schemas.openxmlformats.org/officeDocument/2006/relationships/slide" Target="/ppt/slides/slide35.xml" Id="rId36" /><Relationship Type="http://schemas.openxmlformats.org/officeDocument/2006/relationships/slide" Target="/ppt/slides/slide282.xml" Id="rId283" /><Relationship Type="http://schemas.openxmlformats.org/officeDocument/2006/relationships/slide" Target="/ppt/slides/slide338.xml" Id="rId339" /><Relationship Type="http://schemas.openxmlformats.org/officeDocument/2006/relationships/slide" Target="/ppt/slides/slide489.xml" Id="rId490" /><Relationship Type="http://schemas.openxmlformats.org/officeDocument/2006/relationships/theme" Target="/ppt/theme/theme1.xml" Id="rId504" /><Relationship Type="http://schemas.openxmlformats.org/officeDocument/2006/relationships/slide" Target="/ppt/slides/slide77.xml" Id="rId78" /><Relationship Type="http://schemas.openxmlformats.org/officeDocument/2006/relationships/slide" Target="/ppt/slides/slide100.xml" Id="rId101" /><Relationship Type="http://schemas.openxmlformats.org/officeDocument/2006/relationships/slide" Target="/ppt/slides/slide142.xml" Id="rId143" /><Relationship Type="http://schemas.openxmlformats.org/officeDocument/2006/relationships/slide" Target="/ppt/slides/slide184.xml" Id="rId185" /><Relationship Type="http://schemas.openxmlformats.org/officeDocument/2006/relationships/slide" Target="/ppt/slides/slide349.xml" Id="rId350" /><Relationship Type="http://schemas.openxmlformats.org/officeDocument/2006/relationships/slide" Target="/ppt/slides/slide405.xml" Id="rId406" /><Relationship Type="http://schemas.openxmlformats.org/officeDocument/2006/relationships/slide" Target="/ppt/slides/slide8.xml" Id="rId9" /><Relationship Type="http://schemas.openxmlformats.org/officeDocument/2006/relationships/slide" Target="/ppt/slides/slide209.xml" Id="rId210" /><Relationship Type="http://schemas.openxmlformats.org/officeDocument/2006/relationships/slide" Target="/ppt/slides/slide391.xml" Id="rId392" /><Relationship Type="http://schemas.openxmlformats.org/officeDocument/2006/relationships/slide" Target="/ppt/slides/slide447.xml" Id="rId448" /><Relationship Type="http://schemas.openxmlformats.org/officeDocument/2006/relationships/slide" Target="/ppt/slides/slide251.xml" Id="rId252" /><Relationship Type="http://schemas.openxmlformats.org/officeDocument/2006/relationships/slide" Target="/ppt/slides/slide293.xml" Id="rId294" /><Relationship Type="http://schemas.openxmlformats.org/officeDocument/2006/relationships/slide" Target="/ppt/slides/slide307.xml" Id="rId308" /><Relationship Type="http://schemas.openxmlformats.org/officeDocument/2006/relationships/slide" Target="/ppt/slides/slide46.xml" Id="rId47" /><Relationship Type="http://schemas.openxmlformats.org/officeDocument/2006/relationships/slide" Target="/ppt/slides/slide88.xml" Id="rId89" /><Relationship Type="http://schemas.openxmlformats.org/officeDocument/2006/relationships/slide" Target="/ppt/slides/slide111.xml" Id="rId112" /><Relationship Type="http://schemas.openxmlformats.org/officeDocument/2006/relationships/slide" Target="/ppt/slides/slide153.xml" Id="rId154" /><Relationship Type="http://schemas.openxmlformats.org/officeDocument/2006/relationships/slide" Target="/ppt/slides/slide360.xml" Id="rId361" /><Relationship Type="http://schemas.openxmlformats.org/officeDocument/2006/relationships/slide" Target="/ppt/slides/slide195.xml" Id="rId196" /><Relationship Type="http://schemas.openxmlformats.org/officeDocument/2006/relationships/slide" Target="/ppt/slides/slide416.xml" Id="rId417" /><Relationship Type="http://schemas.openxmlformats.org/officeDocument/2006/relationships/slide" Target="/ppt/slides/slide458.xml" Id="rId459" /><Relationship Type="http://schemas.openxmlformats.org/officeDocument/2006/relationships/slide" Target="/ppt/slides/slide15.xml" Id="rId16" /><Relationship Type="http://schemas.openxmlformats.org/officeDocument/2006/relationships/slide" Target="/ppt/slides/slide220.xml" Id="rId221" /><Relationship Type="http://schemas.openxmlformats.org/officeDocument/2006/relationships/slide" Target="/ppt/slides/slide262.xml" Id="rId263" /><Relationship Type="http://schemas.openxmlformats.org/officeDocument/2006/relationships/slide" Target="/ppt/slides/slide318.xml" Id="rId319" /><Relationship Type="http://schemas.openxmlformats.org/officeDocument/2006/relationships/slide" Target="/ppt/slides/slide469.xml" Id="rId470" /><Relationship Type="http://schemas.openxmlformats.org/officeDocument/2006/relationships/slide" Target="/ppt/slides/slide57.xml" Id="rId58" /><Relationship Type="http://schemas.openxmlformats.org/officeDocument/2006/relationships/slide" Target="/ppt/slides/slide122.xml" Id="rId123" /><Relationship Type="http://schemas.openxmlformats.org/officeDocument/2006/relationships/slide" Target="/ppt/slides/slide329.xml" Id="rId330" /><Relationship Type="http://schemas.openxmlformats.org/officeDocument/2006/relationships/slide" Target="/ppt/slides/slide164.xml" Id="rId165" /><Relationship Type="http://schemas.openxmlformats.org/officeDocument/2006/relationships/slide" Target="/ppt/slides/slide371.xml" Id="rId372" /><Relationship Type="http://schemas.openxmlformats.org/officeDocument/2006/relationships/slide" Target="/ppt/slides/slide427.xml" Id="rId428" /><Relationship Type="http://schemas.openxmlformats.org/officeDocument/2006/relationships/slide" Target="/ppt/slides/slide231.xml" Id="rId232" /><Relationship Type="http://schemas.openxmlformats.org/officeDocument/2006/relationships/slide" Target="/ppt/slides/slide273.xml" Id="rId274" /><Relationship Type="http://schemas.openxmlformats.org/officeDocument/2006/relationships/slide" Target="/ppt/slides/slide480.xml" Id="rId481" /><Relationship Type="http://schemas.openxmlformats.org/officeDocument/2006/relationships/slide" Target="/ppt/slides/slide26.xml" Id="rId27" /><Relationship Type="http://schemas.openxmlformats.org/officeDocument/2006/relationships/slide" Target="/ppt/slides/slide68.xml" Id="rId69" /><Relationship Type="http://schemas.openxmlformats.org/officeDocument/2006/relationships/slide" Target="/ppt/slides/slide133.xml" Id="rId134" /><Relationship Type="http://schemas.openxmlformats.org/officeDocument/2006/relationships/slide" Target="/ppt/slides/slide79.xml" Id="rId80" /><Relationship Type="http://schemas.openxmlformats.org/officeDocument/2006/relationships/slide" Target="/ppt/slides/slide175.xml" Id="rId176" /><Relationship Type="http://schemas.openxmlformats.org/officeDocument/2006/relationships/slide" Target="/ppt/slides/slide340.xml" Id="rId341" /><Relationship Type="http://schemas.openxmlformats.org/officeDocument/2006/relationships/slide" Target="/ppt/slides/slide382.xml" Id="rId383" /><Relationship Type="http://schemas.openxmlformats.org/officeDocument/2006/relationships/slide" Target="/ppt/slides/slide438.xml" Id="rId439" /><Relationship Type="http://schemas.openxmlformats.org/officeDocument/2006/relationships/slide" Target="/ppt/slides/slide200.xml" Id="rId201" /><Relationship Type="http://schemas.openxmlformats.org/officeDocument/2006/relationships/slide" Target="/ppt/slides/slide242.xml" Id="rId243" /><Relationship Type="http://schemas.openxmlformats.org/officeDocument/2006/relationships/slide" Target="/ppt/slides/slide284.xml" Id="rId285" /><Relationship Type="http://schemas.openxmlformats.org/officeDocument/2006/relationships/slide" Target="/ppt/slides/slide449.xml" Id="rId450" /><Relationship Type="http://schemas.openxmlformats.org/officeDocument/2006/relationships/slide" Target="/ppt/slides/slide37.xml" Id="rId38" /><Relationship Type="http://schemas.openxmlformats.org/officeDocument/2006/relationships/slide" Target="/ppt/slides/slide102.xml" Id="rId103" /><Relationship Type="http://schemas.openxmlformats.org/officeDocument/2006/relationships/slide" Target="/ppt/slides/slide309.xml" Id="rId310" /><Relationship Type="http://schemas.openxmlformats.org/officeDocument/2006/relationships/slide" Target="/ppt/slides/slide491.xml" Id="rId492" /><Relationship Type="http://schemas.openxmlformats.org/officeDocument/2006/relationships/slide" Target="/ppt/slides/slide90.xml" Id="rId91" /><Relationship Type="http://schemas.openxmlformats.org/officeDocument/2006/relationships/slide" Target="/ppt/slides/slide144.xml" Id="rId145" /><Relationship Type="http://schemas.openxmlformats.org/officeDocument/2006/relationships/slide" Target="/ppt/slides/slide186.xml" Id="rId187" /><Relationship Type="http://schemas.openxmlformats.org/officeDocument/2006/relationships/slide" Target="/ppt/slides/slide351.xml" Id="rId352" /><Relationship Type="http://schemas.openxmlformats.org/officeDocument/2006/relationships/slide" Target="/ppt/slides/slide393.xml" Id="rId394" /><Relationship Type="http://schemas.openxmlformats.org/officeDocument/2006/relationships/slide" Target="/ppt/slides/slide407.xml" Id="rId408" /><Relationship Type="http://schemas.openxmlformats.org/officeDocument/2006/relationships/slide" Target="/ppt/slides/slide211.xml" Id="rId212" /><Relationship Type="http://schemas.openxmlformats.org/officeDocument/2006/relationships/slide" Target="/ppt/slides/slide253.xml" Id="rId254" /><Relationship Type="http://schemas.openxmlformats.org/officeDocument/2006/relationships/slide" Target="/ppt/slides/slide48.xml" Id="rId49" /><Relationship Type="http://schemas.openxmlformats.org/officeDocument/2006/relationships/slide" Target="/ppt/slides/slide113.xml" Id="rId114" /><Relationship Type="http://schemas.openxmlformats.org/officeDocument/2006/relationships/slide" Target="/ppt/slides/slide295.xml" Id="rId296" /><Relationship Type="http://schemas.openxmlformats.org/officeDocument/2006/relationships/slide" Target="/ppt/slides/slide460.xml" Id="rId461" /><Relationship Type="http://schemas.openxmlformats.org/officeDocument/2006/relationships/slide" Target="/ppt/slides/slide59.xml" Id="rId60" /><Relationship Type="http://schemas.openxmlformats.org/officeDocument/2006/relationships/slide" Target="/ppt/slides/slide155.xml" Id="rId156" /><Relationship Type="http://schemas.openxmlformats.org/officeDocument/2006/relationships/slide" Target="/ppt/slides/slide197.xml" Id="rId198" /><Relationship Type="http://schemas.openxmlformats.org/officeDocument/2006/relationships/slide" Target="/ppt/slides/slide320.xml" Id="rId321" /><Relationship Type="http://schemas.openxmlformats.org/officeDocument/2006/relationships/slide" Target="/ppt/slides/slide362.xml" Id="rId363" /><Relationship Type="http://schemas.openxmlformats.org/officeDocument/2006/relationships/slide" Target="/ppt/slides/slide418.xml" Id="rId419" /><Relationship Type="http://schemas.openxmlformats.org/officeDocument/2006/relationships/slide" Target="/ppt/slides/slide222.xml" Id="rId223" /><Relationship Type="http://schemas.openxmlformats.org/officeDocument/2006/relationships/slide" Target="/ppt/slides/slide429.xml" Id="rId430" /><Relationship Type="http://schemas.openxmlformats.org/officeDocument/2006/relationships/slide" Target="/ppt/slides/slide17.xml" Id="rId18" /><Relationship Type="http://schemas.openxmlformats.org/officeDocument/2006/relationships/slide" Target="/ppt/slides/slide264.xml" Id="rId265" /><Relationship Type="http://schemas.openxmlformats.org/officeDocument/2006/relationships/slide" Target="/ppt/slides/slide471.xml" Id="rId472" /><Relationship Type="http://schemas.openxmlformats.org/officeDocument/2006/relationships/slide" Target="/ppt/slides/slide124.xml" Id="rId125" /><Relationship Type="http://schemas.openxmlformats.org/officeDocument/2006/relationships/slide" Target="/ppt/slides/slide166.xml" Id="rId167" /><Relationship Type="http://schemas.openxmlformats.org/officeDocument/2006/relationships/slide" Target="/ppt/slides/slide331.xml" Id="rId332" /><Relationship Type="http://schemas.openxmlformats.org/officeDocument/2006/relationships/slide" Target="/ppt/slides/slide373.xml" Id="rId374" /><Relationship Type="http://schemas.openxmlformats.org/officeDocument/2006/relationships/slide" Target="/ppt/slides/slide70.xml" Id="rId71" /><Relationship Type="http://schemas.openxmlformats.org/officeDocument/2006/relationships/slide" Target="/ppt/slides/slide233.xml" Id="rId234" /><Relationship Type="http://schemas.openxmlformats.org/officeDocument/2006/relationships/slide" Target="/ppt/slides/slide1.xml" Id="rId2" /><Relationship Type="http://schemas.openxmlformats.org/officeDocument/2006/relationships/slide" Target="/ppt/slides/slide28.xml" Id="rId29" /><Relationship Type="http://schemas.openxmlformats.org/officeDocument/2006/relationships/slide" Target="/ppt/slides/slide275.xml" Id="rId276" /><Relationship Type="http://schemas.openxmlformats.org/officeDocument/2006/relationships/slide" Target="/ppt/slides/slide440.xml" Id="rId441" /><Relationship Type="http://schemas.openxmlformats.org/officeDocument/2006/relationships/slide" Target="/ppt/slides/slide482.xml" Id="rId483" /><Relationship Type="http://schemas.openxmlformats.org/officeDocument/2006/relationships/slide" Target="/ppt/slides/slide39.xml" Id="rId40" /><Relationship Type="http://schemas.openxmlformats.org/officeDocument/2006/relationships/slide" Target="/ppt/slides/slide135.xml" Id="rId136" /><Relationship Type="http://schemas.openxmlformats.org/officeDocument/2006/relationships/slide" Target="/ppt/slides/slide177.xml" Id="rId178" /><Relationship Type="http://schemas.openxmlformats.org/officeDocument/2006/relationships/slide" Target="/ppt/slides/slide300.xml" Id="rId301" /><Relationship Type="http://schemas.openxmlformats.org/officeDocument/2006/relationships/slide" Target="/ppt/slides/slide342.xml" Id="rId343" /><Relationship Type="http://schemas.openxmlformats.org/officeDocument/2006/relationships/slide" Target="/ppt/slides/slide81.xml" Id="rId82" /><Relationship Type="http://schemas.openxmlformats.org/officeDocument/2006/relationships/slide" Target="/ppt/slides/slide202.xml" Id="rId203" /><Relationship Type="http://schemas.openxmlformats.org/officeDocument/2006/relationships/slide" Target="/ppt/slides/slide384.xml" Id="rId385" /><Relationship Type="http://schemas.openxmlformats.org/officeDocument/2006/relationships/slide" Target="/ppt/slides/slide244.xml" Id="rId245" /><Relationship Type="http://schemas.openxmlformats.org/officeDocument/2006/relationships/slide" Target="/ppt/slides/slide286.xml" Id="rId287" /><Relationship Type="http://schemas.openxmlformats.org/officeDocument/2006/relationships/slide" Target="/ppt/slides/slide409.xml" Id="rId410" /><Relationship Type="http://schemas.openxmlformats.org/officeDocument/2006/relationships/slide" Target="/ppt/slides/slide451.xml" Id="rId452" /><Relationship Type="http://schemas.openxmlformats.org/officeDocument/2006/relationships/slide" Target="/ppt/slides/slide493.xml" Id="rId494" /><Relationship Type="http://schemas.openxmlformats.org/officeDocument/2006/relationships/slide" Target="/ppt/slides/slide104.xml" Id="rId105" /><Relationship Type="http://schemas.openxmlformats.org/officeDocument/2006/relationships/slide" Target="/ppt/slides/slide146.xml" Id="rId147" /><Relationship Type="http://schemas.openxmlformats.org/officeDocument/2006/relationships/slide" Target="/ppt/slides/slide311.xml" Id="rId312" /><Relationship Type="http://schemas.openxmlformats.org/officeDocument/2006/relationships/slide" Target="/ppt/slides/slide353.xml" Id="rId354" /><Relationship Type="http://schemas.openxmlformats.org/officeDocument/2006/relationships/slide" Target="/ppt/slides/slide50.xml" Id="rId51" /><Relationship Type="http://schemas.openxmlformats.org/officeDocument/2006/relationships/slide" Target="/ppt/slides/slide92.xml" Id="rId93" /><Relationship Type="http://schemas.openxmlformats.org/officeDocument/2006/relationships/slide" Target="/ppt/slides/slide188.xml" Id="rId189" /><Relationship Type="http://schemas.openxmlformats.org/officeDocument/2006/relationships/slide" Target="/ppt/slides/slide395.xml" Id="rId396" /><Relationship Type="http://schemas.openxmlformats.org/officeDocument/2006/relationships/slide" Target="/ppt/slides/slide213.xml" Id="rId214" /><Relationship Type="http://schemas.openxmlformats.org/officeDocument/2006/relationships/slide" Target="/ppt/slides/slide255.xml" Id="rId256" /><Relationship Type="http://schemas.openxmlformats.org/officeDocument/2006/relationships/slide" Target="/ppt/slides/slide297.xml" Id="rId298" /><Relationship Type="http://schemas.openxmlformats.org/officeDocument/2006/relationships/slide" Target="/ppt/slides/slide420.xml" Id="rId421" /><Relationship Type="http://schemas.openxmlformats.org/officeDocument/2006/relationships/slide" Target="/ppt/slides/slide462.xml" Id="rId463" /><Relationship Type="http://schemas.openxmlformats.org/officeDocument/2006/relationships/slide" Target="/ppt/slides/slide115.xml" Id="rId116" /><Relationship Type="http://schemas.openxmlformats.org/officeDocument/2006/relationships/slide" Target="/ppt/slides/slide157.xml" Id="rId158" /><Relationship Type="http://schemas.openxmlformats.org/officeDocument/2006/relationships/slide" Target="/ppt/slides/slide322.xml" Id="rId323" /><Relationship Type="http://schemas.openxmlformats.org/officeDocument/2006/relationships/slide" Target="/ppt/slides/slide19.xml" Id="rId20" /><Relationship Type="http://schemas.openxmlformats.org/officeDocument/2006/relationships/slide" Target="/ppt/slides/slide61.xml" Id="rId62" /><Relationship Type="http://schemas.openxmlformats.org/officeDocument/2006/relationships/slide" Target="/ppt/slides/slide364.xml" Id="rId365" /><Relationship Type="http://schemas.openxmlformats.org/officeDocument/2006/relationships/slide" Target="/ppt/slides/slide224.xml" Id="rId225" /><Relationship Type="http://schemas.openxmlformats.org/officeDocument/2006/relationships/slide" Target="/ppt/slides/slide266.xml" Id="rId267" /><Relationship Type="http://schemas.openxmlformats.org/officeDocument/2006/relationships/slide" Target="/ppt/slides/slide431.xml" Id="rId432" /><Relationship Type="http://schemas.openxmlformats.org/officeDocument/2006/relationships/slide" Target="/ppt/slides/slide473.xml" Id="rId474" /><Relationship Type="http://schemas.openxmlformats.org/officeDocument/2006/relationships/slide" Target="/ppt/slides/slide126.xml" Id="rId127" /><Relationship Type="http://schemas.openxmlformats.org/officeDocument/2006/relationships/slide" Target="/ppt/slides/slide30.xml" Id="rId31" /><Relationship Type="http://schemas.openxmlformats.org/officeDocument/2006/relationships/slide" Target="/ppt/slides/slide72.xml" Id="rId73" /><Relationship Type="http://schemas.openxmlformats.org/officeDocument/2006/relationships/slide" Target="/ppt/slides/slide168.xml" Id="rId169" /><Relationship Type="http://schemas.openxmlformats.org/officeDocument/2006/relationships/slide" Target="/ppt/slides/slide333.xml" Id="rId334" /><Relationship Type="http://schemas.openxmlformats.org/officeDocument/2006/relationships/slide" Target="/ppt/slides/slide375.xml" Id="rId376" /><Relationship Type="http://schemas.openxmlformats.org/officeDocument/2006/relationships/slide" Target="/ppt/slides/slide3.xml" Id="rId4" /><Relationship Type="http://schemas.openxmlformats.org/officeDocument/2006/relationships/slide" Target="/ppt/slides/slide179.xml" Id="rId180" /><Relationship Type="http://schemas.openxmlformats.org/officeDocument/2006/relationships/slide" Target="/ppt/slides/slide214.xml" Id="rId215" /><Relationship Type="http://schemas.openxmlformats.org/officeDocument/2006/relationships/slide" Target="/ppt/slides/slide235.xml" Id="rId236" /><Relationship Type="http://schemas.openxmlformats.org/officeDocument/2006/relationships/slide" Target="/ppt/slides/slide256.xml" Id="rId257" /><Relationship Type="http://schemas.openxmlformats.org/officeDocument/2006/relationships/slide" Target="/ppt/slides/slide277.xml" Id="rId278" /><Relationship Type="http://schemas.openxmlformats.org/officeDocument/2006/relationships/slide" Target="/ppt/slides/slide400.xml" Id="rId401" /><Relationship Type="http://schemas.openxmlformats.org/officeDocument/2006/relationships/slide" Target="/ppt/slides/slide421.xml" Id="rId422" /><Relationship Type="http://schemas.openxmlformats.org/officeDocument/2006/relationships/slide" Target="/ppt/slides/slide442.xml" Id="rId443" /><Relationship Type="http://schemas.openxmlformats.org/officeDocument/2006/relationships/slide" Target="/ppt/slides/slide463.xml" Id="rId464" /><Relationship Type="http://schemas.openxmlformats.org/officeDocument/2006/relationships/slide" Target="/ppt/slides/slide302.xml" Id="rId303" /><Relationship Type="http://schemas.openxmlformats.org/officeDocument/2006/relationships/slide" Target="/ppt/slides/slide484.xml" Id="rId485" /><Relationship Type="http://schemas.openxmlformats.org/officeDocument/2006/relationships/slide" Target="/ppt/slides/slide41.xml" Id="rId42" /><Relationship Type="http://schemas.openxmlformats.org/officeDocument/2006/relationships/slide" Target="/ppt/slides/slide83.xml" Id="rId84" /><Relationship Type="http://schemas.openxmlformats.org/officeDocument/2006/relationships/slide" Target="/ppt/slides/slide137.xml" Id="rId138" /><Relationship Type="http://schemas.openxmlformats.org/officeDocument/2006/relationships/slide" Target="/ppt/slides/slide344.xml" Id="rId345" /><Relationship Type="http://schemas.openxmlformats.org/officeDocument/2006/relationships/slide" Target="/ppt/slides/slide386.xml" Id="rId387" /><Relationship Type="http://schemas.openxmlformats.org/officeDocument/2006/relationships/slide" Target="/ppt/slides/slide190.xml" Id="rId191" /><Relationship Type="http://schemas.openxmlformats.org/officeDocument/2006/relationships/slide" Target="/ppt/slides/slide204.xml" Id="rId205" /><Relationship Type="http://schemas.openxmlformats.org/officeDocument/2006/relationships/slide" Target="/ppt/slides/slide246.xml" Id="rId247" /><Relationship Type="http://schemas.openxmlformats.org/officeDocument/2006/relationships/slide" Target="/ppt/slides/slide411.xml" Id="rId412" /><Relationship Type="http://schemas.openxmlformats.org/officeDocument/2006/relationships/slide" Target="/ppt/slides/slide106.xml" Id="rId107" /><Relationship Type="http://schemas.openxmlformats.org/officeDocument/2006/relationships/slide" Target="/ppt/slides/slide288.xml" Id="rId289" /><Relationship Type="http://schemas.openxmlformats.org/officeDocument/2006/relationships/slide" Target="/ppt/slides/slide453.xml" Id="rId454" /><Relationship Type="http://schemas.openxmlformats.org/officeDocument/2006/relationships/slide" Target="/ppt/slides/slide495.xml" Id="rId496" /><Relationship Type="http://schemas.openxmlformats.org/officeDocument/2006/relationships/slide" Target="/ppt/slides/slide10.xml" Id="rId11" /><Relationship Type="http://schemas.openxmlformats.org/officeDocument/2006/relationships/slide" Target="/ppt/slides/slide52.xml" Id="rId53" /><Relationship Type="http://schemas.openxmlformats.org/officeDocument/2006/relationships/slide" Target="/ppt/slides/slide148.xml" Id="rId149" /><Relationship Type="http://schemas.openxmlformats.org/officeDocument/2006/relationships/slide" Target="/ppt/slides/slide313.xml" Id="rId314" /><Relationship Type="http://schemas.openxmlformats.org/officeDocument/2006/relationships/slide" Target="/ppt/slides/slide355.xml" Id="rId356" /><Relationship Type="http://schemas.openxmlformats.org/officeDocument/2006/relationships/slide" Target="/ppt/slides/slide397.xml" Id="rId398" /><Relationship Type="http://schemas.openxmlformats.org/officeDocument/2006/relationships/slide" Target="/ppt/slides/slide94.xml" Id="rId95" /><Relationship Type="http://schemas.openxmlformats.org/officeDocument/2006/relationships/slide" Target="/ppt/slides/slide159.xml" Id="rId160" /><Relationship Type="http://schemas.openxmlformats.org/officeDocument/2006/relationships/slide" Target="/ppt/slides/slide215.xml" Id="rId216" /><Relationship Type="http://schemas.openxmlformats.org/officeDocument/2006/relationships/slide" Target="/ppt/slides/slide422.xml" Id="rId423" /><Relationship Type="http://schemas.openxmlformats.org/officeDocument/2006/relationships/slide" Target="/ppt/slides/slide257.xml" Id="rId258" /><Relationship Type="http://schemas.openxmlformats.org/officeDocument/2006/relationships/slide" Target="/ppt/slides/slide464.xml" Id="rId465" /><Relationship Type="http://schemas.openxmlformats.org/officeDocument/2006/relationships/slide" Target="/ppt/slides/slide21.xml" Id="rId22" /><Relationship Type="http://schemas.openxmlformats.org/officeDocument/2006/relationships/slide" Target="/ppt/slides/slide63.xml" Id="rId64" /><Relationship Type="http://schemas.openxmlformats.org/officeDocument/2006/relationships/slide" Target="/ppt/slides/slide117.xml" Id="rId118" /><Relationship Type="http://schemas.openxmlformats.org/officeDocument/2006/relationships/slide" Target="/ppt/slides/slide324.xml" Id="rId325" /><Relationship Type="http://schemas.openxmlformats.org/officeDocument/2006/relationships/slide" Target="/ppt/slides/slide366.xml" Id="rId367" /><Relationship Type="http://schemas.openxmlformats.org/officeDocument/2006/relationships/slide" Target="/ppt/slides/slide170.xml" Id="rId171" /><Relationship Type="http://schemas.openxmlformats.org/officeDocument/2006/relationships/slide" Target="/ppt/slides/slide226.xml" Id="rId227" /><Relationship Type="http://schemas.openxmlformats.org/officeDocument/2006/relationships/slide" Target="/ppt/slides/slide268.xml" Id="rId269" /><Relationship Type="http://schemas.openxmlformats.org/officeDocument/2006/relationships/slide" Target="/ppt/slides/slide433.xml" Id="rId434" /><Relationship Type="http://schemas.openxmlformats.org/officeDocument/2006/relationships/slide" Target="/ppt/slides/slide475.xml" Id="rId476" /><Relationship Type="http://schemas.openxmlformats.org/officeDocument/2006/relationships/slide" Target="/ppt/slides/slide32.xml" Id="rId33" /><Relationship Type="http://schemas.openxmlformats.org/officeDocument/2006/relationships/slide" Target="/ppt/slides/slide128.xml" Id="rId129" /><Relationship Type="http://schemas.openxmlformats.org/officeDocument/2006/relationships/slide" Target="/ppt/slides/slide279.xml" Id="rId280" /><Relationship Type="http://schemas.openxmlformats.org/officeDocument/2006/relationships/slide" Target="/ppt/slides/slide335.xml" Id="rId336" /><Relationship Type="http://schemas.openxmlformats.org/officeDocument/2006/relationships/slide" Target="/ppt/slides/slide500.xml" Id="rId501" /><Relationship Type="http://schemas.openxmlformats.org/officeDocument/2006/relationships/slide" Target="/ppt/slides/slide74.xml" Id="rId75" /><Relationship Type="http://schemas.openxmlformats.org/officeDocument/2006/relationships/slide" Target="/ppt/slides/slide139.xml" Id="rId140" /><Relationship Type="http://schemas.openxmlformats.org/officeDocument/2006/relationships/slide" Target="/ppt/slides/slide181.xml" Id="rId182" /><Relationship Type="http://schemas.openxmlformats.org/officeDocument/2006/relationships/slide" Target="/ppt/slides/slide377.xml" Id="rId378" /><Relationship Type="http://schemas.openxmlformats.org/officeDocument/2006/relationships/slide" Target="/ppt/slides/slide402.xml" Id="rId403" /><Relationship Type="http://schemas.openxmlformats.org/officeDocument/2006/relationships/slide" Target="/ppt/slides/slide5.xml" Id="rId6" /><Relationship Type="http://schemas.openxmlformats.org/officeDocument/2006/relationships/slide" Target="/ppt/slides/slide237.xml" Id="rId238" /><Relationship Type="http://schemas.openxmlformats.org/officeDocument/2006/relationships/slide" Target="/ppt/slides/slide444.xml" Id="rId445" /><Relationship Type="http://schemas.openxmlformats.org/officeDocument/2006/relationships/slide" Target="/ppt/slides/slide486.xml" Id="rId487" /><Relationship Type="http://schemas.openxmlformats.org/officeDocument/2006/relationships/slide" Target="/ppt/slides/slide290.xml" Id="rId291" /><Relationship Type="http://schemas.openxmlformats.org/officeDocument/2006/relationships/slide" Target="/ppt/slides/slide304.xml" Id="rId305" /><Relationship Type="http://schemas.openxmlformats.org/officeDocument/2006/relationships/slide" Target="/ppt/slides/slide346.xml" Id="rId347" /><Relationship Type="http://schemas.openxmlformats.org/officeDocument/2006/relationships/slide" Target="/ppt/slides/slide43.xml" Id="rId44" /><Relationship Type="http://schemas.openxmlformats.org/officeDocument/2006/relationships/slide" Target="/ppt/slides/slide85.xml" Id="rId86" /><Relationship Type="http://schemas.openxmlformats.org/officeDocument/2006/relationships/slide" Target="/ppt/slides/slide150.xml" Id="rId151" /><Relationship Type="http://schemas.openxmlformats.org/officeDocument/2006/relationships/slide" Target="/ppt/slides/slide388.xml" Id="rId389" /><Relationship Type="http://schemas.openxmlformats.org/officeDocument/2006/relationships/slide" Target="/ppt/slides/slide192.xml" Id="rId193" /><Relationship Type="http://schemas.openxmlformats.org/officeDocument/2006/relationships/slide" Target="/ppt/slides/slide206.xml" Id="rId207" /><Relationship Type="http://schemas.openxmlformats.org/officeDocument/2006/relationships/slide" Target="/ppt/slides/slide248.xml" Id="rId249" /><Relationship Type="http://schemas.openxmlformats.org/officeDocument/2006/relationships/slide" Target="/ppt/slides/slide413.xml" Id="rId414" /><Relationship Type="http://schemas.openxmlformats.org/officeDocument/2006/relationships/slide" Target="/ppt/slides/slide455.xml" Id="rId456" /><Relationship Type="http://schemas.openxmlformats.org/officeDocument/2006/relationships/slide" Target="/ppt/slides/slide497.xml" Id="rId498" /><Relationship Type="http://schemas.openxmlformats.org/officeDocument/2006/relationships/slide" Target="/ppt/slides/slide12.xml" Id="rId13" /><Relationship Type="http://schemas.openxmlformats.org/officeDocument/2006/relationships/slide" Target="/ppt/slides/slide108.xml" Id="rId109" /><Relationship Type="http://schemas.openxmlformats.org/officeDocument/2006/relationships/slide" Target="/ppt/slides/slide259.xml" Id="rId260" /><Relationship Type="http://schemas.openxmlformats.org/officeDocument/2006/relationships/slide" Target="/ppt/slides/slide315.xml" Id="rId316" /><Relationship Type="http://schemas.openxmlformats.org/officeDocument/2006/relationships/slide" Target="/ppt/slides/slide54.xml" Id="rId55" /><Relationship Type="http://schemas.openxmlformats.org/officeDocument/2006/relationships/slide" Target="/ppt/slides/slide96.xml" Id="rId97" /><Relationship Type="http://schemas.openxmlformats.org/officeDocument/2006/relationships/slide" Target="/ppt/slides/slide119.xml" Id="rId120" /><Relationship Type="http://schemas.openxmlformats.org/officeDocument/2006/relationships/slide" Target="/ppt/slides/slide357.xml" Id="rId358" /><Relationship Type="http://schemas.openxmlformats.org/officeDocument/2006/relationships/slide" Target="/ppt/slides/slide161.xml" Id="rId162" /><Relationship Type="http://schemas.openxmlformats.org/officeDocument/2006/relationships/slide" Target="/ppt/slides/slide217.xml" Id="rId218" /><Relationship Type="http://schemas.openxmlformats.org/officeDocument/2006/relationships/slide" Target="/ppt/slides/slide424.xml" Id="rId425" /><Relationship Type="http://schemas.openxmlformats.org/officeDocument/2006/relationships/slide" Target="/ppt/slides/slide466.xml" Id="rId467" /><Relationship Type="http://schemas.openxmlformats.org/officeDocument/2006/relationships/slide" Target="/ppt/slides/slide270.xml" Id="rId271" /><Relationship Type="http://schemas.openxmlformats.org/officeDocument/2006/relationships/slide" Target="/ppt/slides/slide23.xml" Id="rId24" /><Relationship Type="http://schemas.openxmlformats.org/officeDocument/2006/relationships/slide" Target="/ppt/slides/slide65.xml" Id="rId66" /><Relationship Type="http://schemas.openxmlformats.org/officeDocument/2006/relationships/slide" Target="/ppt/slides/slide130.xml" Id="rId131" /><Relationship Type="http://schemas.openxmlformats.org/officeDocument/2006/relationships/slide" Target="/ppt/slides/slide326.xml" Id="rId327" /><Relationship Type="http://schemas.openxmlformats.org/officeDocument/2006/relationships/slide" Target="/ppt/slides/slide368.xml" Id="rId369" /><Relationship Type="http://schemas.openxmlformats.org/officeDocument/2006/relationships/slide" Target="/ppt/slides/slide172.xml" Id="rId173" /><Relationship Type="http://schemas.openxmlformats.org/officeDocument/2006/relationships/slide" Target="/ppt/slides/slide228.xml" Id="rId229" /><Relationship Type="http://schemas.openxmlformats.org/officeDocument/2006/relationships/slide" Target="/ppt/slides/slide379.xml" Id="rId380" /><Relationship Type="http://schemas.openxmlformats.org/officeDocument/2006/relationships/slide" Target="/ppt/slides/slide435.xml" Id="rId436" /><Relationship Type="http://schemas.openxmlformats.org/officeDocument/2006/relationships/slide" Target="/ppt/slides/slide239.xml" Id="rId240" /><Relationship Type="http://schemas.openxmlformats.org/officeDocument/2006/relationships/slide" Target="/ppt/slides/slide477.xml" Id="rId478" /><Relationship Type="http://schemas.openxmlformats.org/officeDocument/2006/relationships/slide" Target="/ppt/slides/slide34.xml" Id="rId35" /><Relationship Type="http://schemas.openxmlformats.org/officeDocument/2006/relationships/slide" Target="/ppt/slides/slide76.xml" Id="rId77" /><Relationship Type="http://schemas.openxmlformats.org/officeDocument/2006/relationships/slide" Target="/ppt/slides/slide99.xml" Id="rId100" /><Relationship Type="http://schemas.openxmlformats.org/officeDocument/2006/relationships/slide" Target="/ppt/slides/slide281.xml" Id="rId282" /><Relationship Type="http://schemas.openxmlformats.org/officeDocument/2006/relationships/slide" Target="/ppt/slides/slide337.xml" Id="rId338" /><Relationship Type="http://schemas.openxmlformats.org/officeDocument/2006/relationships/viewProps" Target="/ppt/viewProps.xml" Id="rId503" /><Relationship Type="http://schemas.openxmlformats.org/officeDocument/2006/relationships/slide" Target="/ppt/slides/slide7.xml" Id="rId8" /><Relationship Type="http://schemas.openxmlformats.org/officeDocument/2006/relationships/slide" Target="/ppt/slides/slide141.xml" Id="rId142" /><Relationship Type="http://schemas.openxmlformats.org/officeDocument/2006/relationships/slide" Target="/ppt/slides/slide183.xml" Id="rId184" /><Relationship Type="http://schemas.openxmlformats.org/officeDocument/2006/relationships/slide" Target="/ppt/slides/slide390.xml" Id="rId391" /><Relationship Type="http://schemas.openxmlformats.org/officeDocument/2006/relationships/slide" Target="/ppt/slides/slide404.xml" Id="rId405" /><Relationship Type="http://schemas.openxmlformats.org/officeDocument/2006/relationships/slide" Target="/ppt/slides/slide446.xml" Id="rId447" /><Relationship Type="http://schemas.openxmlformats.org/officeDocument/2006/relationships/slide" Target="/ppt/slides/slide250.xml" Id="rId251" /><Relationship Type="http://schemas.openxmlformats.org/officeDocument/2006/relationships/slide" Target="/ppt/slides/slide488.xml" Id="rId489" /><Relationship Type="http://schemas.openxmlformats.org/officeDocument/2006/relationships/slide" Target="/ppt/slides/slide45.xml" Id="rId46" /><Relationship Type="http://schemas.openxmlformats.org/officeDocument/2006/relationships/slide" Target="/ppt/slides/slide292.xml" Id="rId293" /><Relationship Type="http://schemas.openxmlformats.org/officeDocument/2006/relationships/slide" Target="/ppt/slides/slide306.xml" Id="rId307" /><Relationship Type="http://schemas.openxmlformats.org/officeDocument/2006/relationships/slide" Target="/ppt/slides/slide348.xml" Id="rId349" /><Relationship Type="http://schemas.openxmlformats.org/officeDocument/2006/relationships/slide" Target="/ppt/slides/slide87.xml" Id="rId88" /><Relationship Type="http://schemas.openxmlformats.org/officeDocument/2006/relationships/slide" Target="/ppt/slides/slide110.xml" Id="rId111" /><Relationship Type="http://schemas.openxmlformats.org/officeDocument/2006/relationships/slide" Target="/ppt/slides/slide152.xml" Id="rId153" /><Relationship Type="http://schemas.openxmlformats.org/officeDocument/2006/relationships/slide" Target="/ppt/slides/slide194.xml" Id="rId195" /><Relationship Type="http://schemas.openxmlformats.org/officeDocument/2006/relationships/slide" Target="/ppt/slides/slide208.xml" Id="rId209" /><Relationship Type="http://schemas.openxmlformats.org/officeDocument/2006/relationships/slide" Target="/ppt/slides/slide359.xml" Id="rId360" /><Relationship Type="http://schemas.openxmlformats.org/officeDocument/2006/relationships/slide" Target="/ppt/slides/slide415.xml" Id="rId416" /><Relationship Type="http://schemas.openxmlformats.org/officeDocument/2006/relationships/slide" Target="/ppt/slides/slide219.xml" Id="rId220" /><Relationship Type="http://schemas.openxmlformats.org/officeDocument/2006/relationships/slide" Target="/ppt/slides/slide457.xml" Id="rId458" /><Relationship Type="http://schemas.openxmlformats.org/officeDocument/2006/relationships/slide" Target="/ppt/slides/slide14.xml" Id="rId15" /><Relationship Type="http://schemas.openxmlformats.org/officeDocument/2006/relationships/slide" Target="/ppt/slides/slide56.xml" Id="rId57" /><Relationship Type="http://schemas.openxmlformats.org/officeDocument/2006/relationships/slide" Target="/ppt/slides/slide261.xml" Id="rId262" /><Relationship Type="http://schemas.openxmlformats.org/officeDocument/2006/relationships/slide" Target="/ppt/slides/slide317.xml" Id="rId318" /><Relationship Type="http://schemas.openxmlformats.org/officeDocument/2006/relationships/slide" Target="/ppt/slides/slide98.xml" Id="rId99" /><Relationship Type="http://schemas.openxmlformats.org/officeDocument/2006/relationships/slide" Target="/ppt/slides/slide121.xml" Id="rId122" /><Relationship Type="http://schemas.openxmlformats.org/officeDocument/2006/relationships/slide" Target="/ppt/slides/slide163.xml" Id="rId164" /><Relationship Type="http://schemas.openxmlformats.org/officeDocument/2006/relationships/slide" Target="/ppt/slides/slide370.xml" Id="rId371" /><Relationship Type="http://schemas.openxmlformats.org/officeDocument/2006/relationships/slide" Target="/ppt/slides/slide426.xml" Id="rId427" /><Relationship Type="http://schemas.openxmlformats.org/officeDocument/2006/relationships/slide" Target="/ppt/slides/slide468.xml" Id="rId469" /><Relationship Type="http://schemas.openxmlformats.org/officeDocument/2006/relationships/slide" Target="/ppt/slides/slide25.xml" Id="rId26" /><Relationship Type="http://schemas.openxmlformats.org/officeDocument/2006/relationships/slide" Target="/ppt/slides/slide230.xml" Id="rId231" /><Relationship Type="http://schemas.openxmlformats.org/officeDocument/2006/relationships/slide" Target="/ppt/slides/slide272.xml" Id="rId273" /><Relationship Type="http://schemas.openxmlformats.org/officeDocument/2006/relationships/slide" Target="/ppt/slides/slide328.xml" Id="rId329" /><Relationship Type="http://schemas.openxmlformats.org/officeDocument/2006/relationships/slide" Target="/ppt/slides/slide479.xml" Id="rId480" /><Relationship Type="http://schemas.openxmlformats.org/officeDocument/2006/relationships/slide" Target="/ppt/slides/slide67.xml" Id="rId68" /><Relationship Type="http://schemas.openxmlformats.org/officeDocument/2006/relationships/slide" Target="/ppt/slides/slide132.xml" Id="rId133" /><Relationship Type="http://schemas.openxmlformats.org/officeDocument/2006/relationships/slide" Target="/ppt/slides/slide174.xml" Id="rId175" /><Relationship Type="http://schemas.openxmlformats.org/officeDocument/2006/relationships/slide" Target="/ppt/slides/slide339.xml" Id="rId340" /><Relationship Type="http://schemas.openxmlformats.org/officeDocument/2006/relationships/slide" Target="/ppt/slides/slide199.xml" Id="rId200" /><Relationship Type="http://schemas.openxmlformats.org/officeDocument/2006/relationships/slide" Target="/ppt/slides/slide381.xml" Id="rId382" /><Relationship Type="http://schemas.openxmlformats.org/officeDocument/2006/relationships/slide" Target="/ppt/slides/slide437.xml" Id="rId438" /><Relationship Type="http://schemas.openxmlformats.org/officeDocument/2006/relationships/slide" Target="/ppt/slides/slide241.xml" Id="rId242" /><Relationship Type="http://schemas.openxmlformats.org/officeDocument/2006/relationships/slide" Target="/ppt/slides/slide283.xml" Id="rId284" /><Relationship Type="http://schemas.openxmlformats.org/officeDocument/2006/relationships/slide" Target="/ppt/slides/slide490.xml" Id="rId491" /><Relationship Type="http://schemas.openxmlformats.org/officeDocument/2006/relationships/tableStyles" Target="/ppt/tableStyles.xml" Id="rId505" /><Relationship Type="http://schemas.openxmlformats.org/officeDocument/2006/relationships/slide" Target="/ppt/slides/slide36.xml" Id="rId37" /><Relationship Type="http://schemas.openxmlformats.org/officeDocument/2006/relationships/slide" Target="/ppt/slides/slide78.xml" Id="rId79" /><Relationship Type="http://schemas.openxmlformats.org/officeDocument/2006/relationships/slide" Target="/ppt/slides/slide101.xml" Id="rId102" /><Relationship Type="http://schemas.openxmlformats.org/officeDocument/2006/relationships/slide" Target="/ppt/slides/slide143.xml" Id="rId144" /><Relationship Type="http://schemas.openxmlformats.org/officeDocument/2006/relationships/slide" Target="/ppt/slides/slide89.xml" Id="rId90" /><Relationship Type="http://schemas.openxmlformats.org/officeDocument/2006/relationships/slide" Target="/ppt/slides/slide185.xml" Id="rId186" /><Relationship Type="http://schemas.openxmlformats.org/officeDocument/2006/relationships/slide" Target="/ppt/slides/slide350.xml" Id="rId351" /><Relationship Type="http://schemas.openxmlformats.org/officeDocument/2006/relationships/slide" Target="/ppt/slides/slide392.xml" Id="rId393" /><Relationship Type="http://schemas.openxmlformats.org/officeDocument/2006/relationships/slide" Target="/ppt/slides/slide406.xml" Id="rId407" /><Relationship Type="http://schemas.openxmlformats.org/officeDocument/2006/relationships/slide" Target="/ppt/slides/slide448.xml" Id="rId449" /><Relationship Type="http://schemas.openxmlformats.org/officeDocument/2006/relationships/slide" Target="/ppt/slides/slide210.xml" Id="rId211" /><Relationship Type="http://schemas.openxmlformats.org/officeDocument/2006/relationships/slide" Target="/ppt/slides/slide252.xml" Id="rId253" /><Relationship Type="http://schemas.openxmlformats.org/officeDocument/2006/relationships/slide" Target="/ppt/slides/slide294.xml" Id="rId295" /><Relationship Type="http://schemas.openxmlformats.org/officeDocument/2006/relationships/slide" Target="/ppt/slides/slide308.xml" Id="rId309" /><Relationship Type="http://schemas.openxmlformats.org/officeDocument/2006/relationships/slide" Target="/ppt/slides/slide459.xml" Id="rId460" /><Relationship Type="http://schemas.openxmlformats.org/officeDocument/2006/relationships/slide" Target="/ppt/slides/slide47.xml" Id="rId48" /><Relationship Type="http://schemas.openxmlformats.org/officeDocument/2006/relationships/slide" Target="/ppt/slides/slide112.xml" Id="rId113" /><Relationship Type="http://schemas.openxmlformats.org/officeDocument/2006/relationships/slide" Target="/ppt/slides/slide319.xml" Id="rId320" /><Relationship Type="http://schemas.openxmlformats.org/officeDocument/2006/relationships/slide" Target="/ppt/slides/slide154.xml" Id="rId155" /><Relationship Type="http://schemas.openxmlformats.org/officeDocument/2006/relationships/slide" Target="/ppt/slides/slide196.xml" Id="rId197" /><Relationship Type="http://schemas.openxmlformats.org/officeDocument/2006/relationships/slide" Target="/ppt/slides/slide361.xml" Id="rId362" /><Relationship Type="http://schemas.openxmlformats.org/officeDocument/2006/relationships/slide" Target="/ppt/slides/slide417.xml" Id="rId418" /><Relationship Type="http://schemas.openxmlformats.org/officeDocument/2006/relationships/slide" Target="/ppt/slides/slide221.xml" Id="rId222" /><Relationship Type="http://schemas.openxmlformats.org/officeDocument/2006/relationships/slide" Target="/ppt/slides/slide263.xml" Id="rId264" /><Relationship Type="http://schemas.openxmlformats.org/officeDocument/2006/relationships/slide" Target="/ppt/slides/slide470.xml" Id="rId471" /><Relationship Type="http://schemas.openxmlformats.org/officeDocument/2006/relationships/slide" Target="/ppt/slides/slide16.xml" Id="rId17" /><Relationship Type="http://schemas.openxmlformats.org/officeDocument/2006/relationships/slide" Target="/ppt/slides/slide58.xml" Id="rId59" /><Relationship Type="http://schemas.openxmlformats.org/officeDocument/2006/relationships/slide" Target="/ppt/slides/slide123.xml" Id="rId124" /><Relationship Type="http://schemas.openxmlformats.org/officeDocument/2006/relationships/slide" Target="/ppt/slides/slide69.xml" Id="rId70" /><Relationship Type="http://schemas.openxmlformats.org/officeDocument/2006/relationships/slide" Target="/ppt/slides/slide165.xml" Id="rId166" /><Relationship Type="http://schemas.openxmlformats.org/officeDocument/2006/relationships/slide" Target="/ppt/slides/slide330.xml" Id="rId331" /><Relationship Type="http://schemas.openxmlformats.org/officeDocument/2006/relationships/slide" Target="/ppt/slides/slide372.xml" Id="rId373" /><Relationship Type="http://schemas.openxmlformats.org/officeDocument/2006/relationships/slide" Target="/ppt/slides/slide428.xml" Id="rId429" /><Relationship Type="http://schemas.openxmlformats.org/officeDocument/2006/relationships/slideMaster" Target="/ppt/slideMasters/slideMaster1.xml" Id="rId1" /><Relationship Type="http://schemas.openxmlformats.org/officeDocument/2006/relationships/slide" Target="/ppt/slides/slide232.xml" Id="rId233" /><Relationship Type="http://schemas.openxmlformats.org/officeDocument/2006/relationships/slide" Target="/ppt/slides/slide439.xml" Id="rId440" /><Relationship Type="http://schemas.openxmlformats.org/officeDocument/2006/relationships/slide" Target="/ppt/slides/slide27.xml" Id="rId28" /><Relationship Type="http://schemas.openxmlformats.org/officeDocument/2006/relationships/slide" Target="/ppt/slides/slide274.xml" Id="rId275" /><Relationship Type="http://schemas.openxmlformats.org/officeDocument/2006/relationships/slide" Target="/ppt/slides/slide299.xml" Id="rId300" /><Relationship Type="http://schemas.openxmlformats.org/officeDocument/2006/relationships/slide" Target="/ppt/slides/slide481.xml" Id="rId482" /><Relationship Type="http://schemas.openxmlformats.org/officeDocument/2006/relationships/slide" Target="/ppt/slides/slide80.xml" Id="rId81" /><Relationship Type="http://schemas.openxmlformats.org/officeDocument/2006/relationships/slide" Target="/ppt/slides/slide134.xml" Id="rId135" /><Relationship Type="http://schemas.openxmlformats.org/officeDocument/2006/relationships/slide" Target="/ppt/slides/slide176.xml" Id="rId177" /><Relationship Type="http://schemas.openxmlformats.org/officeDocument/2006/relationships/slide" Target="/ppt/slides/slide341.xml" Id="rId342" /><Relationship Type="http://schemas.openxmlformats.org/officeDocument/2006/relationships/slide" Target="/ppt/slides/slide383.xml" Id="rId384" /><Relationship Type="http://schemas.openxmlformats.org/officeDocument/2006/relationships/slide" Target="/ppt/slides/slide201.xml" Id="rId202" /><Relationship Type="http://schemas.openxmlformats.org/officeDocument/2006/relationships/slide" Target="/ppt/slides/slide243.xml" Id="rId244" /><Relationship Type="http://schemas.openxmlformats.org/officeDocument/2006/relationships/slide" Target="/ppt/slides/slide38.xml" Id="rId39" /><Relationship Type="http://schemas.openxmlformats.org/officeDocument/2006/relationships/slide" Target="/ppt/slides/slide285.xml" Id="rId286" /><Relationship Type="http://schemas.openxmlformats.org/officeDocument/2006/relationships/slide" Target="/ppt/slides/slide450.xml" Id="rId451" /><Relationship Type="http://schemas.openxmlformats.org/officeDocument/2006/relationships/slide" Target="/ppt/slides/slide492.xml" Id="rId493" /><Relationship Type="http://schemas.openxmlformats.org/officeDocument/2006/relationships/slide" Target="/ppt/slides/slide49.xml" Id="rId50" /><Relationship Type="http://schemas.openxmlformats.org/officeDocument/2006/relationships/slide" Target="/ppt/slides/slide103.xml" Id="rId104" /><Relationship Type="http://schemas.openxmlformats.org/officeDocument/2006/relationships/slide" Target="/ppt/slides/slide145.xml" Id="rId146" /><Relationship Type="http://schemas.openxmlformats.org/officeDocument/2006/relationships/slide" Target="/ppt/slides/slide187.xml" Id="rId188" /><Relationship Type="http://schemas.openxmlformats.org/officeDocument/2006/relationships/slide" Target="/ppt/slides/slide310.xml" Id="rId311" /><Relationship Type="http://schemas.openxmlformats.org/officeDocument/2006/relationships/slide" Target="/ppt/slides/slide352.xml" Id="rId353" /><Relationship Type="http://schemas.openxmlformats.org/officeDocument/2006/relationships/slide" Target="/ppt/slides/slide394.xml" Id="rId395" /><Relationship Type="http://schemas.openxmlformats.org/officeDocument/2006/relationships/slide" Target="/ppt/slides/slide408.xml" Id="rId409" /><Relationship Type="http://schemas.openxmlformats.org/officeDocument/2006/relationships/slide" Target="/ppt/slides/slide91.xml" Id="rId92" /><Relationship Type="http://schemas.openxmlformats.org/officeDocument/2006/relationships/slide" Target="/ppt/slides/slide212.xml" Id="rId213" /><Relationship Type="http://schemas.openxmlformats.org/officeDocument/2006/relationships/slide" Target="/ppt/slides/slide419.xml" Id="rId420" /><Relationship Type="http://schemas.openxmlformats.org/officeDocument/2006/relationships/slide" Target="/ppt/slides/slide254.xml" Id="rId255" /><Relationship Type="http://schemas.openxmlformats.org/officeDocument/2006/relationships/slide" Target="/ppt/slides/slide296.xml" Id="rId297" /><Relationship Type="http://schemas.openxmlformats.org/officeDocument/2006/relationships/slide" Target="/ppt/slides/slide461.xml" Id="rId462" /><Relationship Type="http://schemas.openxmlformats.org/officeDocument/2006/relationships/slide" Target="/ppt/slides/slide114.xml" Id="rId115" /><Relationship Type="http://schemas.openxmlformats.org/officeDocument/2006/relationships/slide" Target="/ppt/slides/slide156.xml" Id="rId157" /><Relationship Type="http://schemas.openxmlformats.org/officeDocument/2006/relationships/slide" Target="/ppt/slides/slide321.xml" Id="rId322" /><Relationship Type="http://schemas.openxmlformats.org/officeDocument/2006/relationships/slide" Target="/ppt/slides/slide363.xml" Id="rId364" /><Relationship Type="http://schemas.openxmlformats.org/officeDocument/2006/relationships/slide" Target="/ppt/slides/slide60.xml" Id="rId61" /><Relationship Type="http://schemas.openxmlformats.org/officeDocument/2006/relationships/slide" Target="/ppt/slides/slide198.xml" Id="rId199" /><Relationship Type="http://schemas.openxmlformats.org/officeDocument/2006/relationships/slide" Target="/ppt/slides/slide18.xml" Id="rId19" /><Relationship Type="http://schemas.openxmlformats.org/officeDocument/2006/relationships/slide" Target="/ppt/slides/slide223.xml" Id="rId224" /><Relationship Type="http://schemas.openxmlformats.org/officeDocument/2006/relationships/slide" Target="/ppt/slides/slide265.xml" Id="rId266" /><Relationship Type="http://schemas.openxmlformats.org/officeDocument/2006/relationships/slide" Target="/ppt/slides/slide430.xml" Id="rId431" /><Relationship Type="http://schemas.openxmlformats.org/officeDocument/2006/relationships/slide" Target="/ppt/slides/slide472.xml" Id="rId473" /><Relationship Type="http://schemas.openxmlformats.org/officeDocument/2006/relationships/slide" Target="/ppt/slides/slide29.xml" Id="rId30" /><Relationship Type="http://schemas.openxmlformats.org/officeDocument/2006/relationships/slide" Target="/ppt/slides/slide125.xml" Id="rId126" /><Relationship Type="http://schemas.openxmlformats.org/officeDocument/2006/relationships/slide" Target="/ppt/slides/slide167.xml" Id="rId168" /><Relationship Type="http://schemas.openxmlformats.org/officeDocument/2006/relationships/slide" Target="/ppt/slides/slide332.xml" Id="rId333" /><Relationship Type="http://schemas.openxmlformats.org/officeDocument/2006/relationships/slide" Target="/ppt/slides/slide71.xml" Id="rId72" /><Relationship Type="http://schemas.openxmlformats.org/officeDocument/2006/relationships/slide" Target="/ppt/slides/slide374.xml" Id="rId375" /><Relationship Type="http://schemas.openxmlformats.org/officeDocument/2006/relationships/slide" Target="/ppt/slides/slide2.xml" Id="rId3" /><Relationship Type="http://schemas.openxmlformats.org/officeDocument/2006/relationships/slide" Target="/ppt/slides/slide234.xml" Id="rId235" /><Relationship Type="http://schemas.openxmlformats.org/officeDocument/2006/relationships/slide" Target="/ppt/slides/slide276.xml" Id="rId277" /><Relationship Type="http://schemas.openxmlformats.org/officeDocument/2006/relationships/slide" Target="/ppt/slides/slide399.xml" Id="rId400" /><Relationship Type="http://schemas.openxmlformats.org/officeDocument/2006/relationships/slide" Target="/ppt/slides/slide441.xml" Id="rId442" /><Relationship Type="http://schemas.openxmlformats.org/officeDocument/2006/relationships/slide" Target="/ppt/slides/slide483.xml" Id="rId484" /><Relationship Type="http://schemas.openxmlformats.org/officeDocument/2006/relationships/slide" Target="/ppt/slides/slide136.xml" Id="rId137" /><Relationship Type="http://schemas.openxmlformats.org/officeDocument/2006/relationships/slide" Target="/ppt/slides/slide301.xml" Id="rId302" /><Relationship Type="http://schemas.openxmlformats.org/officeDocument/2006/relationships/slide" Target="/ppt/slides/slide343.xml" Id="rId344" /><Relationship Type="http://schemas.openxmlformats.org/officeDocument/2006/relationships/slide" Target="/ppt/slides/slide40.xml" Id="rId41" /><Relationship Type="http://schemas.openxmlformats.org/officeDocument/2006/relationships/slide" Target="/ppt/slides/slide82.xml" Id="rId83" /><Relationship Type="http://schemas.openxmlformats.org/officeDocument/2006/relationships/slide" Target="/ppt/slides/slide178.xml" Id="rId179" /><Relationship Type="http://schemas.openxmlformats.org/officeDocument/2006/relationships/slide" Target="/ppt/slides/slide385.xml" Id="rId386" /><Relationship Type="http://schemas.openxmlformats.org/officeDocument/2006/relationships/slide" Target="/ppt/slides/slide189.xml" Id="rId190" /><Relationship Type="http://schemas.openxmlformats.org/officeDocument/2006/relationships/slide" Target="/ppt/slides/slide203.xml" Id="rId204" /><Relationship Type="http://schemas.openxmlformats.org/officeDocument/2006/relationships/slide" Target="/ppt/slides/slide245.xml" Id="rId246" /><Relationship Type="http://schemas.openxmlformats.org/officeDocument/2006/relationships/slide" Target="/ppt/slides/slide287.xml" Id="rId288" /><Relationship Type="http://schemas.openxmlformats.org/officeDocument/2006/relationships/slide" Target="/ppt/slides/slide410.xml" Id="rId411" /><Relationship Type="http://schemas.openxmlformats.org/officeDocument/2006/relationships/slide" Target="/ppt/slides/slide452.xml" Id="rId453" /><Relationship Type="http://schemas.openxmlformats.org/officeDocument/2006/relationships/slide" Target="/ppt/slides/slide105.xml" Id="rId106" /><Relationship Type="http://schemas.openxmlformats.org/officeDocument/2006/relationships/slide" Target="/ppt/slides/slide312.xml" Id="rId313" /><Relationship Type="http://schemas.openxmlformats.org/officeDocument/2006/relationships/slide" Target="/ppt/slides/slide494.xml" Id="rId495" /><Relationship Type="http://schemas.openxmlformats.org/officeDocument/2006/relationships/slide" Target="/ppt/slides/slide9.xml" Id="rId10" /><Relationship Type="http://schemas.openxmlformats.org/officeDocument/2006/relationships/slide" Target="/ppt/slides/slide51.xml" Id="rId52" /><Relationship Type="http://schemas.openxmlformats.org/officeDocument/2006/relationships/slide" Target="/ppt/slides/slide93.xml" Id="rId94" /><Relationship Type="http://schemas.openxmlformats.org/officeDocument/2006/relationships/slide" Target="/ppt/slides/slide147.xml" Id="rId148" /><Relationship Type="http://schemas.openxmlformats.org/officeDocument/2006/relationships/slide" Target="/ppt/slides/slide354.xml" Id="rId355" /><Relationship Type="http://schemas.openxmlformats.org/officeDocument/2006/relationships/slide" Target="/ppt/slides/slide396.xml" Id="rId397" /></Relationship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Id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Id1"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8BF71-D2C4-D241-6852-6DCBC069DE7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1E39B9C-9EC3-5978-E028-198D2DFB4F9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8CEF2F-A334-6C56-D4BC-E4AE3BBB9AEA}"/>
              </a:ext>
            </a:extLst>
          </p:cNvPr>
          <p:cNvSpPr>
            <a:spLocks noGrp="1"/>
          </p:cNvSpPr>
          <p:nvPr>
            <p:ph type="dt" sz="half" idx="10"/>
          </p:nvPr>
        </p:nvSpPr>
        <p:spPr/>
        <p:txBody>
          <a:bodyPr/>
          <a:lstStyle/>
          <a:p>
            <a:fld id="{BD8E33A6-EE39-468C-A909-4D33D47854BC}" type="datetimeFigureOut">
              <a:rPr lang="en-US" smtClean="0"/>
              <a:t>5/15/2025</a:t>
            </a:fld>
            <a:endParaRPr lang="en-US"/>
          </a:p>
        </p:txBody>
      </p:sp>
      <p:sp>
        <p:nvSpPr>
          <p:cNvPr id="5" name="Footer Placeholder 4">
            <a:extLst>
              <a:ext uri="{FF2B5EF4-FFF2-40B4-BE49-F238E27FC236}">
                <a16:creationId xmlns:a16="http://schemas.microsoft.com/office/drawing/2014/main" id="{4E769C72-B0DE-EDEE-32BB-E875234584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2C7862B-3744-1E32-82B7-1B9D002E3D5E}"/>
              </a:ext>
            </a:extLst>
          </p:cNvPr>
          <p:cNvSpPr>
            <a:spLocks noGrp="1"/>
          </p:cNvSpPr>
          <p:nvPr>
            <p:ph type="sldNum" sz="quarter" idx="12"/>
          </p:nvPr>
        </p:nvSpPr>
        <p:spPr/>
        <p:txBody>
          <a:bodyPr/>
          <a:lstStyle/>
          <a:p>
            <a:fld id="{76CC330D-6D72-449C-999C-3122DF690CD9}" type="slidenum">
              <a:rPr lang="en-US" smtClean="0"/>
              <a:t>‹#›</a:t>
            </a:fld>
            <a:endParaRPr lang="en-US"/>
          </a:p>
        </p:txBody>
      </p:sp>
    </p:spTree>
    <p:extLst>
      <p:ext uri="{BB962C8B-B14F-4D97-AF65-F5344CB8AC3E}">
        <p14:creationId xmlns:p14="http://schemas.microsoft.com/office/powerpoint/2010/main" val="1383844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7101F-9F81-0254-B533-80488DD2FE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138DD88-E47F-E9A2-D646-9DBB03DA4A8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BEBF08-7F1A-3FBF-9E4E-4B748C1212BA}"/>
              </a:ext>
            </a:extLst>
          </p:cNvPr>
          <p:cNvSpPr>
            <a:spLocks noGrp="1"/>
          </p:cNvSpPr>
          <p:nvPr>
            <p:ph type="dt" sz="half" idx="10"/>
          </p:nvPr>
        </p:nvSpPr>
        <p:spPr/>
        <p:txBody>
          <a:bodyPr/>
          <a:lstStyle/>
          <a:p>
            <a:fld id="{BD8E33A6-EE39-468C-A909-4D33D47854BC}" type="datetimeFigureOut">
              <a:rPr lang="en-US" smtClean="0"/>
              <a:t>5/15/2025</a:t>
            </a:fld>
            <a:endParaRPr lang="en-US"/>
          </a:p>
        </p:txBody>
      </p:sp>
      <p:sp>
        <p:nvSpPr>
          <p:cNvPr id="5" name="Footer Placeholder 4">
            <a:extLst>
              <a:ext uri="{FF2B5EF4-FFF2-40B4-BE49-F238E27FC236}">
                <a16:creationId xmlns:a16="http://schemas.microsoft.com/office/drawing/2014/main" id="{C22A9610-D678-7746-20F4-90407D65C2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073182B-CA1B-ED10-5B56-03F532102CC7}"/>
              </a:ext>
            </a:extLst>
          </p:cNvPr>
          <p:cNvSpPr>
            <a:spLocks noGrp="1"/>
          </p:cNvSpPr>
          <p:nvPr>
            <p:ph type="sldNum" sz="quarter" idx="12"/>
          </p:nvPr>
        </p:nvSpPr>
        <p:spPr/>
        <p:txBody>
          <a:bodyPr/>
          <a:lstStyle/>
          <a:p>
            <a:fld id="{76CC330D-6D72-449C-999C-3122DF690CD9}" type="slidenum">
              <a:rPr lang="en-US" smtClean="0"/>
              <a:t>‹#›</a:t>
            </a:fld>
            <a:endParaRPr lang="en-US"/>
          </a:p>
        </p:txBody>
      </p:sp>
    </p:spTree>
    <p:extLst>
      <p:ext uri="{BB962C8B-B14F-4D97-AF65-F5344CB8AC3E}">
        <p14:creationId xmlns:p14="http://schemas.microsoft.com/office/powerpoint/2010/main" val="3665608230"/>
      </p:ext>
    </p:extLst>
  </p:cSld>
  <p:clrMapOvr>
    <a:masterClrMapping/>
  </p:clrMapOvr>
</p:sldLayout>
</file>

<file path=ppt/slideMasters/_rels/slideMaster1.xml.rels>&#65279;<?xml version="1.0" encoding="utf-8"?><Relationships xmlns="http://schemas.openxmlformats.org/package/2006/relationships"><Relationship Type="http://schemas.openxmlformats.org/officeDocument/2006/relationships/theme" Target="/ppt/theme/theme1.xml" Id="rId12" /><Relationship Type="http://schemas.openxmlformats.org/officeDocument/2006/relationships/slideLayout" Target="/ppt/slideLayouts/slideLayout2.xml" Id="rId2" /><Relationship Type="http://schemas.openxmlformats.org/officeDocument/2006/relationships/slideLayout" Target="/ppt/slideLayouts/slideLayout1.xml" Id="rId1" /></Relationships>
</file>

<file path=ppt/slideMasters/slideMaster1.xml><?xml version="1.0" encoding="utf-8"?>
<p:sldMaster xmlns:a16="http://schemas.microsoft.com/office/drawing/2014/main" xmlns:p14="http://schemas.microsoft.com/office/powerpoint/2010/main"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4D473B5-F4C9-AADA-A4EC-D3BDB7D63A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B97DF55-4555-15FB-2317-1E39F6159A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D7330B-15B6-9345-39F8-AA7E5929F8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D8E33A6-EE39-468C-A909-4D33D47854BC}" type="datetimeFigureOut">
              <a:rPr lang="en-US" smtClean="0"/>
              <a:t>5/15/2025</a:t>
            </a:fld>
            <a:endParaRPr lang="en-US"/>
          </a:p>
        </p:txBody>
      </p:sp>
      <p:sp>
        <p:nvSpPr>
          <p:cNvPr id="5" name="Footer Placeholder 4">
            <a:extLst>
              <a:ext uri="{FF2B5EF4-FFF2-40B4-BE49-F238E27FC236}">
                <a16:creationId xmlns:a16="http://schemas.microsoft.com/office/drawing/2014/main" id="{06D04ACB-8D72-AA58-9552-9C97A1D40B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4D52099-0E8C-34DA-5AF7-E8F51886BE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6CC330D-6D72-449C-999C-3122DF690CD9}" type="slidenum">
              <a:rPr lang="en-US" smtClean="0"/>
              <a:t>‹#›</a:t>
            </a:fld>
            <a:endParaRPr lang="en-US"/>
          </a:p>
        </p:txBody>
      </p:sp>
    </p:spTree>
    <p:extLst>
      <p:ext uri="{BB962C8B-B14F-4D97-AF65-F5344CB8AC3E}">
        <p14:creationId xmlns:p14="http://schemas.microsoft.com/office/powerpoint/2010/main" val="1179302847"/>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Relationships xmlns="http://schemas.openxmlformats.org/package/2006/relationships"><Relationship Type="http://schemas.openxmlformats.org/officeDocument/2006/relationships/image" Target="/ppt/media/image1.png" Id="rId2" /><Relationship Type="http://schemas.openxmlformats.org/officeDocument/2006/relationships/slideLayout" Target="/ppt/slideLayouts/slideLayout1.xml" Id="rId1" /></Relationships>
</file>

<file path=ppt/slides/_rels/slide2.xml.rels>&#65279;<?xml version="1.0" encoding="utf-8"?><Relationships xmlns="http://schemas.openxmlformats.org/package/2006/relationships"><Relationship Type="http://schemas.openxmlformats.org/officeDocument/2006/relationships/image" Target="/ppt/media/image2.png" Id="rId2" /><Relationship Type="http://schemas.openxmlformats.org/officeDocument/2006/relationships/slideLayout" Target="/ppt/slideLayouts/slideLayout2.xml" Id="rId1" /></Relationships>
</file>

<file path=ppt/slides/_rels/slide3.xml.rels>&#65279;<?xml version="1.0" encoding="utf-8"?><Relationships xmlns="http://schemas.openxmlformats.org/package/2006/relationships"><Relationship Type="http://schemas.openxmlformats.org/officeDocument/2006/relationships/image" Target="/ppt/media/image3.png" Id="rId2" /><Relationship Type="http://schemas.openxmlformats.org/officeDocument/2006/relationships/slideLayout" Target="/ppt/slideLayouts/slideLayout2.xml" Id="rId1" /></Relationships>
</file>

<file path=ppt/slides/_rels/slide4.xml.rels>&#65279;<?xml version="1.0" encoding="utf-8"?><Relationships xmlns="http://schemas.openxmlformats.org/package/2006/relationships"><Relationship Type="http://schemas.openxmlformats.org/officeDocument/2006/relationships/image" Target="/ppt/media/image4.png" Id="rId2" /><Relationship Type="http://schemas.openxmlformats.org/officeDocument/2006/relationships/slideLayout" Target="/ppt/slideLayouts/slideLayout2.xml" Id="rId1" /></Relationships>
</file>

<file path=ppt/slides/_rels/slide5.xml.rels>&#65279;<?xml version="1.0" encoding="utf-8"?><Relationships xmlns="http://schemas.openxmlformats.org/package/2006/relationships"><Relationship Type="http://schemas.openxmlformats.org/officeDocument/2006/relationships/image" Target="/ppt/media/image5.png" Id="rId2" /><Relationship Type="http://schemas.openxmlformats.org/officeDocument/2006/relationships/slideLayout" Target="/ppt/slideLayouts/slideLayout2.xml" Id="rId1" /></Relationships>
</file>

<file path=ppt/slides/_rels/slide6.xml.rels>&#65279;<?xml version="1.0" encoding="utf-8"?><Relationships xmlns="http://schemas.openxmlformats.org/package/2006/relationships"><Relationship Type="http://schemas.openxmlformats.org/officeDocument/2006/relationships/image" Target="/ppt/media/image6.png" Id="rId2" /><Relationship Type="http://schemas.openxmlformats.org/officeDocument/2006/relationships/slideLayout" Target="/ppt/slideLayouts/slideLayout2.xml" Id="rId1" /></Relationships>
</file>

<file path=ppt/slides/_rels/slide7.xml.rels>&#65279;<?xml version="1.0" encoding="utf-8"?><Relationships xmlns="http://schemas.openxmlformats.org/package/2006/relationships"><Relationship Type="http://schemas.openxmlformats.org/officeDocument/2006/relationships/image" Target="/ppt/media/image7.png" Id="rId2" /><Relationship Type="http://schemas.openxmlformats.org/officeDocument/2006/relationships/slideLayout" Target="/ppt/slideLayouts/slideLayout2.xml" Id="rId1" /></Relationships>
</file>

<file path=ppt/slides/_rels/slide8.xml.rels>&#65279;<?xml version="1.0" encoding="utf-8"?><Relationships xmlns="http://schemas.openxmlformats.org/package/2006/relationships"><Relationship Type="http://schemas.openxmlformats.org/officeDocument/2006/relationships/image" Target="/ppt/media/image8.png" Id="rId2" /><Relationship Type="http://schemas.openxmlformats.org/officeDocument/2006/relationships/slideLayout" Target="/ppt/slideLayouts/slideLayout2.xml" Id="rId1" /></Relationships>
</file>

<file path=ppt/slides/_rels/slide9.xml.rels>&#65279;<?xml version="1.0" encoding="utf-8"?><Relationships xmlns="http://schemas.openxmlformats.org/package/2006/relationships"><Relationship Type="http://schemas.openxmlformats.org/officeDocument/2006/relationships/image" Target="/ppt/media/image9.png" Id="rId2" /><Relationship Type="http://schemas.openxmlformats.org/officeDocument/2006/relationships/slideLayout" Target="/ppt/slideLayouts/slideLayout2.xml" Id="rId1" /></Relationships>
</file>

<file path=ppt/slides/_rels/slide10.xml.rels>&#65279;<?xml version="1.0" encoding="utf-8"?><Relationships xmlns="http://schemas.openxmlformats.org/package/2006/relationships"><Relationship Type="http://schemas.openxmlformats.org/officeDocument/2006/relationships/image" Target="/ppt/media/image10.png" Id="rId2" /><Relationship Type="http://schemas.openxmlformats.org/officeDocument/2006/relationships/slideLayout" Target="/ppt/slideLayouts/slideLayout2.xml" Id="rId1" /></Relationships>
</file>

<file path=ppt/slides/_rels/slide11.xml.rels>&#65279;<?xml version="1.0" encoding="utf-8"?><Relationships xmlns="http://schemas.openxmlformats.org/package/2006/relationships"><Relationship Type="http://schemas.openxmlformats.org/officeDocument/2006/relationships/image" Target="/ppt/media/image11.png" Id="rId2" /><Relationship Type="http://schemas.openxmlformats.org/officeDocument/2006/relationships/slideLayout" Target="/ppt/slideLayouts/slideLayout2.xml" Id="rId1" /></Relationships>
</file>

<file path=ppt/slides/_rels/slide12.xml.rels>&#65279;<?xml version="1.0" encoding="utf-8"?><Relationships xmlns="http://schemas.openxmlformats.org/package/2006/relationships"><Relationship Type="http://schemas.openxmlformats.org/officeDocument/2006/relationships/image" Target="/ppt/media/image12.png" Id="rId2" /><Relationship Type="http://schemas.openxmlformats.org/officeDocument/2006/relationships/slideLayout" Target="/ppt/slideLayouts/slideLayout2.xml" Id="rId1" /></Relationships>
</file>

<file path=ppt/slides/_rels/slide13.xml.rels>&#65279;<?xml version="1.0" encoding="utf-8"?><Relationships xmlns="http://schemas.openxmlformats.org/package/2006/relationships"><Relationship Type="http://schemas.openxmlformats.org/officeDocument/2006/relationships/image" Target="/ppt/media/image13.png" Id="rId2" /><Relationship Type="http://schemas.openxmlformats.org/officeDocument/2006/relationships/slideLayout" Target="/ppt/slideLayouts/slideLayout2.xml" Id="rId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17.xml.rels>&#65279;<?xml version="1.0" encoding="utf-8"?><Relationships xmlns="http://schemas.openxmlformats.org/package/2006/relationships"><Relationship Type="http://schemas.openxmlformats.org/officeDocument/2006/relationships/image" Target="/ppt/media/image14.png" Id="rId2" /><Relationship Type="http://schemas.openxmlformats.org/officeDocument/2006/relationships/slideLayout" Target="/ppt/slideLayouts/slideLayout2.xml" Id="rId1" /></Relationships>
</file>

<file path=ppt/slides/_rels/slide18.xml.rels>&#65279;<?xml version="1.0" encoding="utf-8"?><Relationships xmlns="http://schemas.openxmlformats.org/package/2006/relationships"><Relationship Type="http://schemas.openxmlformats.org/officeDocument/2006/relationships/image" Target="/ppt/media/image15.png" Id="rId2" /><Relationship Type="http://schemas.openxmlformats.org/officeDocument/2006/relationships/slideLayout" Target="/ppt/slideLayouts/slideLayout2.xml" Id="rId1" /></Relationships>
</file>

<file path=ppt/slides/_rels/slide19.xml.rels>&#65279;<?xml version="1.0" encoding="utf-8"?><Relationships xmlns="http://schemas.openxmlformats.org/package/2006/relationships"><Relationship Type="http://schemas.openxmlformats.org/officeDocument/2006/relationships/image" Target="/ppt/media/image16.png" Id="rId2" /><Relationship Type="http://schemas.openxmlformats.org/officeDocument/2006/relationships/slideLayout" Target="/ppt/slideLayouts/slideLayout2.xml" Id="rId1" /></Relationships>
</file>

<file path=ppt/slides/_rels/slide20.xml.rels>&#65279;<?xml version="1.0" encoding="utf-8"?><Relationships xmlns="http://schemas.openxmlformats.org/package/2006/relationships"><Relationship Type="http://schemas.openxmlformats.org/officeDocument/2006/relationships/image" Target="/ppt/media/image17.png" Id="rId2" /><Relationship Type="http://schemas.openxmlformats.org/officeDocument/2006/relationships/slideLayout" Target="/ppt/slideLayouts/slideLayout2.xml" Id="rId1" /></Relationships>
</file>

<file path=ppt/slides/_rels/slide21.xml.rels>&#65279;<?xml version="1.0" encoding="utf-8"?><Relationships xmlns="http://schemas.openxmlformats.org/package/2006/relationships"><Relationship Type="http://schemas.openxmlformats.org/officeDocument/2006/relationships/image" Target="/ppt/media/image18.png" Id="rId2" /><Relationship Type="http://schemas.openxmlformats.org/officeDocument/2006/relationships/slideLayout" Target="/ppt/slideLayouts/slideLayout2.xml" Id="rId1" /></Relationships>
</file>

<file path=ppt/slides/_rels/slide22.xml.rels>&#65279;<?xml version="1.0" encoding="utf-8"?><Relationships xmlns="http://schemas.openxmlformats.org/package/2006/relationships"><Relationship Type="http://schemas.openxmlformats.org/officeDocument/2006/relationships/image" Target="/ppt/media/image19.png" Id="rId2" /><Relationship Type="http://schemas.openxmlformats.org/officeDocument/2006/relationships/slideLayout" Target="/ppt/slideLayouts/slideLayout2.xml" Id="rId1" /></Relationships>
</file>

<file path=ppt/slides/_rels/slide23.xml.rels>&#65279;<?xml version="1.0" encoding="utf-8"?><Relationships xmlns="http://schemas.openxmlformats.org/package/2006/relationships"><Relationship Type="http://schemas.openxmlformats.org/officeDocument/2006/relationships/image" Target="/ppt/media/image20.png" Id="rId2" /><Relationship Type="http://schemas.openxmlformats.org/officeDocument/2006/relationships/slideLayout" Target="/ppt/slideLayouts/slideLayout2.xml" Id="rId1" /></Relationships>
</file>

<file path=ppt/slides/_rels/slide24.xml.rels>&#65279;<?xml version="1.0" encoding="utf-8"?><Relationships xmlns="http://schemas.openxmlformats.org/package/2006/relationships"><Relationship Type="http://schemas.openxmlformats.org/officeDocument/2006/relationships/image" Target="/ppt/media/image21.png" Id="rId2" /><Relationship Type="http://schemas.openxmlformats.org/officeDocument/2006/relationships/slideLayout" Target="/ppt/slideLayouts/slideLayout2.xml" Id="rId1" /></Relationships>
</file>

<file path=ppt/slides/_rels/slide25.xml.rels>&#65279;<?xml version="1.0" encoding="utf-8"?><Relationships xmlns="http://schemas.openxmlformats.org/package/2006/relationships"><Relationship Type="http://schemas.openxmlformats.org/officeDocument/2006/relationships/image" Target="/ppt/media/image22.png" Id="rId2" /><Relationship Type="http://schemas.openxmlformats.org/officeDocument/2006/relationships/slideLayout" Target="/ppt/slideLayouts/slideLayout2.xml" Id="rId1" /></Relationships>
</file>

<file path=ppt/slides/_rels/slide26.xml.rels>&#65279;<?xml version="1.0" encoding="utf-8"?><Relationships xmlns="http://schemas.openxmlformats.org/package/2006/relationships"><Relationship Type="http://schemas.openxmlformats.org/officeDocument/2006/relationships/image" Target="/ppt/media/image23.png" Id="rId2" /><Relationship Type="http://schemas.openxmlformats.org/officeDocument/2006/relationships/slideLayout" Target="/ppt/slideLayouts/slideLayout2.xml" Id="rId1" /></Relationships>
</file>

<file path=ppt/slides/_rels/slide27.xml.rels>&#65279;<?xml version="1.0" encoding="utf-8"?><Relationships xmlns="http://schemas.openxmlformats.org/package/2006/relationships"><Relationship Type="http://schemas.openxmlformats.org/officeDocument/2006/relationships/image" Target="/ppt/media/image24.png" Id="rId2" /><Relationship Type="http://schemas.openxmlformats.org/officeDocument/2006/relationships/slideLayout" Target="/ppt/slideLayouts/slideLayout2.xml" Id="rId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29.xml.rels>&#65279;<?xml version="1.0" encoding="utf-8"?><Relationships xmlns="http://schemas.openxmlformats.org/package/2006/relationships"><Relationship Type="http://schemas.openxmlformats.org/officeDocument/2006/relationships/image" Target="/ppt/media/image25.png" Id="rId2" /><Relationship Type="http://schemas.openxmlformats.org/officeDocument/2006/relationships/slideLayout" Target="/ppt/slideLayouts/slideLayout2.xml" Id="rId1" /></Relationships>
</file>

<file path=ppt/slides/_rels/slide30.xml.rels>&#65279;<?xml version="1.0" encoding="utf-8"?><Relationships xmlns="http://schemas.openxmlformats.org/package/2006/relationships"><Relationship Type="http://schemas.openxmlformats.org/officeDocument/2006/relationships/image" Target="/ppt/media/image26.png" Id="rId2" /><Relationship Type="http://schemas.openxmlformats.org/officeDocument/2006/relationships/slideLayout" Target="/ppt/slideLayouts/slideLayout2.xml" Id="rId1" /></Relationships>
</file>

<file path=ppt/slides/_rels/slide31.xml.rels>&#65279;<?xml version="1.0" encoding="utf-8"?><Relationships xmlns="http://schemas.openxmlformats.org/package/2006/relationships"><Relationship Type="http://schemas.openxmlformats.org/officeDocument/2006/relationships/image" Target="/ppt/media/image27.png" Id="rId2" /><Relationship Type="http://schemas.openxmlformats.org/officeDocument/2006/relationships/slideLayout" Target="/ppt/slideLayouts/slideLayout2.xml" Id="rId1" /></Relationships>
</file>

<file path=ppt/slides/_rels/slide32.xml.rels>&#65279;<?xml version="1.0" encoding="utf-8"?><Relationships xmlns="http://schemas.openxmlformats.org/package/2006/relationships"><Relationship Type="http://schemas.openxmlformats.org/officeDocument/2006/relationships/image" Target="/ppt/media/image28.png" Id="rId2" /><Relationship Type="http://schemas.openxmlformats.org/officeDocument/2006/relationships/slideLayout" Target="/ppt/slideLayouts/slideLayout2.xml" Id="rId1" /></Relationships>
</file>

<file path=ppt/slides/_rels/slide33.xml.rels>&#65279;<?xml version="1.0" encoding="utf-8"?><Relationships xmlns="http://schemas.openxmlformats.org/package/2006/relationships"><Relationship Type="http://schemas.openxmlformats.org/officeDocument/2006/relationships/image" Target="/ppt/media/image29.png" Id="rId2" /><Relationship Type="http://schemas.openxmlformats.org/officeDocument/2006/relationships/slideLayout" Target="/ppt/slideLayouts/slideLayout2.xml" Id="rId1" /></Relationships>
</file>

<file path=ppt/slides/_rels/slide34.xml.rels>&#65279;<?xml version="1.0" encoding="utf-8"?><Relationships xmlns="http://schemas.openxmlformats.org/package/2006/relationships"><Relationship Type="http://schemas.openxmlformats.org/officeDocument/2006/relationships/image" Target="/ppt/media/image30.png" Id="rId2" /><Relationship Type="http://schemas.openxmlformats.org/officeDocument/2006/relationships/slideLayout" Target="/ppt/slideLayouts/slideLayout2.xml" Id="rId1" /></Relationships>
</file>

<file path=ppt/slides/_rels/slide35.xml.rels>&#65279;<?xml version="1.0" encoding="utf-8"?><Relationships xmlns="http://schemas.openxmlformats.org/package/2006/relationships"><Relationship Type="http://schemas.openxmlformats.org/officeDocument/2006/relationships/image" Target="/ppt/media/image31.png" Id="rId2" /><Relationship Type="http://schemas.openxmlformats.org/officeDocument/2006/relationships/slideLayout" Target="/ppt/slideLayouts/slideLayout2.xml" Id="rId1" /></Relationships>
</file>

<file path=ppt/slides/_rels/slide36.xml.rels>&#65279;<?xml version="1.0" encoding="utf-8"?><Relationships xmlns="http://schemas.openxmlformats.org/package/2006/relationships"><Relationship Type="http://schemas.openxmlformats.org/officeDocument/2006/relationships/image" Target="/ppt/media/image32.png" Id="rId2" /><Relationship Type="http://schemas.openxmlformats.org/officeDocument/2006/relationships/slideLayout" Target="/ppt/slideLayouts/slideLayout2.xml" Id="rId1" /></Relationships>
</file>

<file path=ppt/slides/_rels/slide37.xml.rels>&#65279;<?xml version="1.0" encoding="utf-8"?><Relationships xmlns="http://schemas.openxmlformats.org/package/2006/relationships"><Relationship Type="http://schemas.openxmlformats.org/officeDocument/2006/relationships/image" Target="/ppt/media/image33.png" Id="rId2" /><Relationship Type="http://schemas.openxmlformats.org/officeDocument/2006/relationships/slideLayout" Target="/ppt/slideLayouts/slideLayout2.xml" Id="rId1" /></Relationships>
</file>

<file path=ppt/slides/_rels/slide38.xml.rels>&#65279;<?xml version="1.0" encoding="utf-8"?><Relationships xmlns="http://schemas.openxmlformats.org/package/2006/relationships"><Relationship Type="http://schemas.openxmlformats.org/officeDocument/2006/relationships/image" Target="/ppt/media/image34.png" Id="rId2" /><Relationship Type="http://schemas.openxmlformats.org/officeDocument/2006/relationships/slideLayout" Target="/ppt/slideLayouts/slideLayout2.xml" Id="rId1" /></Relationships>
</file>

<file path=ppt/slides/_rels/slide39.xml.rels>&#65279;<?xml version="1.0" encoding="utf-8"?><Relationships xmlns="http://schemas.openxmlformats.org/package/2006/relationships"><Relationship Type="http://schemas.openxmlformats.org/officeDocument/2006/relationships/image" Target="/ppt/media/image35.png" Id="rId2" /><Relationship Type="http://schemas.openxmlformats.org/officeDocument/2006/relationships/slideLayout" Target="/ppt/slideLayouts/slideLayout2.xml" Id="rId1" /></Relationships>
</file>

<file path=ppt/slides/_rels/slide40.xml.rels>&#65279;<?xml version="1.0" encoding="utf-8"?><Relationships xmlns="http://schemas.openxmlformats.org/package/2006/relationships"><Relationship Type="http://schemas.openxmlformats.org/officeDocument/2006/relationships/image" Target="/ppt/media/image36.png" Id="rId2" /><Relationship Type="http://schemas.openxmlformats.org/officeDocument/2006/relationships/slideLayout" Target="/ppt/slideLayouts/slideLayout2.xml" Id="rId1" /></Relationships>
</file>

<file path=ppt/slides/_rels/slide41.xml.rels>&#65279;<?xml version="1.0" encoding="utf-8"?><Relationships xmlns="http://schemas.openxmlformats.org/package/2006/relationships"><Relationship Type="http://schemas.openxmlformats.org/officeDocument/2006/relationships/image" Target="/ppt/media/image37.png" Id="rId2" /><Relationship Type="http://schemas.openxmlformats.org/officeDocument/2006/relationships/slideLayout" Target="/ppt/slideLayouts/slideLayout2.xml" Id="rId1"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43.xml.rels>&#65279;<?xml version="1.0" encoding="utf-8"?><Relationships xmlns="http://schemas.openxmlformats.org/package/2006/relationships"><Relationship Type="http://schemas.openxmlformats.org/officeDocument/2006/relationships/image" Target="/ppt/media/image25.png" Id="rId2" /><Relationship Type="http://schemas.openxmlformats.org/officeDocument/2006/relationships/slideLayout" Target="/ppt/slideLayouts/slideLayout2.xml" Id="rId1" /></Relationships>
</file>

<file path=ppt/slides/_rels/slide44.xml.rels>&#65279;<?xml version="1.0" encoding="utf-8"?><Relationships xmlns="http://schemas.openxmlformats.org/package/2006/relationships"><Relationship Type="http://schemas.openxmlformats.org/officeDocument/2006/relationships/image" Target="/ppt/media/image26.png" Id="rId2" /><Relationship Type="http://schemas.openxmlformats.org/officeDocument/2006/relationships/slideLayout" Target="/ppt/slideLayouts/slideLayout2.xml" Id="rId1" /></Relationships>
</file>

<file path=ppt/slides/_rels/slide45.xml.rels>&#65279;<?xml version="1.0" encoding="utf-8"?><Relationships xmlns="http://schemas.openxmlformats.org/package/2006/relationships"><Relationship Type="http://schemas.openxmlformats.org/officeDocument/2006/relationships/image" Target="/ppt/media/image38.png" Id="rId2" /><Relationship Type="http://schemas.openxmlformats.org/officeDocument/2006/relationships/slideLayout" Target="/ppt/slideLayouts/slideLayout2.xml" Id="rId1" /></Relationships>
</file>

<file path=ppt/slides/_rels/slide46.xml.rels>&#65279;<?xml version="1.0" encoding="utf-8"?><Relationships xmlns="http://schemas.openxmlformats.org/package/2006/relationships"><Relationship Type="http://schemas.openxmlformats.org/officeDocument/2006/relationships/image" Target="/ppt/media/image39.png" Id="rId2" /><Relationship Type="http://schemas.openxmlformats.org/officeDocument/2006/relationships/slideLayout" Target="/ppt/slideLayouts/slideLayout2.xml" Id="rId1" /></Relationships>
</file>

<file path=ppt/slides/_rels/slide47.xml.rels>&#65279;<?xml version="1.0" encoding="utf-8"?><Relationships xmlns="http://schemas.openxmlformats.org/package/2006/relationships"><Relationship Type="http://schemas.openxmlformats.org/officeDocument/2006/relationships/image" Target="/ppt/media/image40.png" Id="rId2" /><Relationship Type="http://schemas.openxmlformats.org/officeDocument/2006/relationships/slideLayout" Target="/ppt/slideLayouts/slideLayout2.xml" Id="rId1" /></Relationships>
</file>

<file path=ppt/slides/_rels/slide48.xml.rels>&#65279;<?xml version="1.0" encoding="utf-8"?><Relationships xmlns="http://schemas.openxmlformats.org/package/2006/relationships"><Relationship Type="http://schemas.openxmlformats.org/officeDocument/2006/relationships/image" Target="/ppt/media/image41.png" Id="rId2" /><Relationship Type="http://schemas.openxmlformats.org/officeDocument/2006/relationships/slideLayout" Target="/ppt/slideLayouts/slideLayout2.xml" Id="rId1" /></Relationships>
</file>

<file path=ppt/slides/_rels/slide49.xml.rels>&#65279;<?xml version="1.0" encoding="utf-8"?><Relationships xmlns="http://schemas.openxmlformats.org/package/2006/relationships"><Relationship Type="http://schemas.openxmlformats.org/officeDocument/2006/relationships/image" Target="/ppt/media/image42.png" Id="rId2" /><Relationship Type="http://schemas.openxmlformats.org/officeDocument/2006/relationships/slideLayout" Target="/ppt/slideLayouts/slideLayout2.xml" Id="rId1" /></Relationships>
</file>

<file path=ppt/slides/_rels/slide50.xml.rels>&#65279;<?xml version="1.0" encoding="utf-8"?><Relationships xmlns="http://schemas.openxmlformats.org/package/2006/relationships"><Relationship Type="http://schemas.openxmlformats.org/officeDocument/2006/relationships/image" Target="/ppt/media/image43.png" Id="rId2" /><Relationship Type="http://schemas.openxmlformats.org/officeDocument/2006/relationships/slideLayout" Target="/ppt/slideLayouts/slideLayout2.xml" Id="rId1" /></Relationships>
</file>

<file path=ppt/slides/_rels/slide51.xml.rels>&#65279;<?xml version="1.0" encoding="utf-8"?><Relationships xmlns="http://schemas.openxmlformats.org/package/2006/relationships"><Relationship Type="http://schemas.openxmlformats.org/officeDocument/2006/relationships/image" Target="/ppt/media/image44.png" Id="rId2" /><Relationship Type="http://schemas.openxmlformats.org/officeDocument/2006/relationships/slideLayout" Target="/ppt/slideLayouts/slideLayout2.xml" Id="rId1" /></Relationships>
</file>

<file path=ppt/slides/_rels/slide52.xml.rels>&#65279;<?xml version="1.0" encoding="utf-8"?><Relationships xmlns="http://schemas.openxmlformats.org/package/2006/relationships"><Relationship Type="http://schemas.openxmlformats.org/officeDocument/2006/relationships/image" Target="/ppt/media/image45.png" Id="rId2" /><Relationship Type="http://schemas.openxmlformats.org/officeDocument/2006/relationships/slideLayout" Target="/ppt/slideLayouts/slideLayout2.xml" Id="rId1" /></Relationships>
</file>

<file path=ppt/slides/_rels/slide53.xml.rels>&#65279;<?xml version="1.0" encoding="utf-8"?><Relationships xmlns="http://schemas.openxmlformats.org/package/2006/relationships"><Relationship Type="http://schemas.openxmlformats.org/officeDocument/2006/relationships/image" Target="/ppt/media/image46.png" Id="rId2" /><Relationship Type="http://schemas.openxmlformats.org/officeDocument/2006/relationships/slideLayout" Target="/ppt/slideLayouts/slideLayout2.xml" Id="rId1" /></Relationships>
</file>

<file path=ppt/slides/_rels/slide54.xml.rels>&#65279;<?xml version="1.0" encoding="utf-8"?><Relationships xmlns="http://schemas.openxmlformats.org/package/2006/relationships"><Relationship Type="http://schemas.openxmlformats.org/officeDocument/2006/relationships/image" Target="/ppt/media/image47.png" Id="rId2" /><Relationship Type="http://schemas.openxmlformats.org/officeDocument/2006/relationships/slideLayout" Target="/ppt/slideLayouts/slideLayout2.xml" Id="rId1" /></Relationships>
</file>

<file path=ppt/slides/_rels/slide55.xml.rels>&#65279;<?xml version="1.0" encoding="utf-8"?><Relationships xmlns="http://schemas.openxmlformats.org/package/2006/relationships"><Relationship Type="http://schemas.openxmlformats.org/officeDocument/2006/relationships/image" Target="/ppt/media/image48.png" Id="rId2" /><Relationship Type="http://schemas.openxmlformats.org/officeDocument/2006/relationships/slideLayout" Target="/ppt/slideLayouts/slideLayout2.xml" Id="rId1" /></Relationships>
</file>

<file path=ppt/slides/_rels/slide56.xml.rels>&#65279;<?xml version="1.0" encoding="utf-8"?><Relationships xmlns="http://schemas.openxmlformats.org/package/2006/relationships"><Relationship Type="http://schemas.openxmlformats.org/officeDocument/2006/relationships/image" Target="/ppt/media/image49.png" Id="rId2" /><Relationship Type="http://schemas.openxmlformats.org/officeDocument/2006/relationships/slideLayout" Target="/ppt/slideLayouts/slideLayout2.xml" Id="rId1" /></Relationships>
</file>

<file path=ppt/slides/_rels/slide57.xml.rels>&#65279;<?xml version="1.0" encoding="utf-8"?><Relationships xmlns="http://schemas.openxmlformats.org/package/2006/relationships"><Relationship Type="http://schemas.openxmlformats.org/officeDocument/2006/relationships/image" Target="/ppt/media/image25.png" Id="rId2" /><Relationship Type="http://schemas.openxmlformats.org/officeDocument/2006/relationships/slideLayout" Target="/ppt/slideLayouts/slideLayout2.xml" Id="rId1" /></Relationships>
</file>

<file path=ppt/slides/_rels/slide58.xml.rels>&#65279;<?xml version="1.0" encoding="utf-8"?><Relationships xmlns="http://schemas.openxmlformats.org/package/2006/relationships"><Relationship Type="http://schemas.openxmlformats.org/officeDocument/2006/relationships/image" Target="/ppt/media/image26.png" Id="rId2" /><Relationship Type="http://schemas.openxmlformats.org/officeDocument/2006/relationships/slideLayout" Target="/ppt/slideLayouts/slideLayout2.xml" Id="rId1" /></Relationships>
</file>

<file path=ppt/slides/_rels/slide59.xml.rels>&#65279;<?xml version="1.0" encoding="utf-8"?><Relationships xmlns="http://schemas.openxmlformats.org/package/2006/relationships"><Relationship Type="http://schemas.openxmlformats.org/officeDocument/2006/relationships/image" Target="/ppt/media/image50.png" Id="rId2" /><Relationship Type="http://schemas.openxmlformats.org/officeDocument/2006/relationships/slideLayout" Target="/ppt/slideLayouts/slideLayout2.xml" Id="rId1" /></Relationships>
</file>

<file path=ppt/slides/_rels/slide60.xml.rels>&#65279;<?xml version="1.0" encoding="utf-8"?><Relationships xmlns="http://schemas.openxmlformats.org/package/2006/relationships"><Relationship Type="http://schemas.openxmlformats.org/officeDocument/2006/relationships/image" Target="/ppt/media/image51.png" Id="rId2" /><Relationship Type="http://schemas.openxmlformats.org/officeDocument/2006/relationships/slideLayout" Target="/ppt/slideLayouts/slideLayout2.xml" Id="rId1" /></Relationships>
</file>

<file path=ppt/slides/_rels/slide61.xml.rels>&#65279;<?xml version="1.0" encoding="utf-8"?><Relationships xmlns="http://schemas.openxmlformats.org/package/2006/relationships"><Relationship Type="http://schemas.openxmlformats.org/officeDocument/2006/relationships/image" Target="/ppt/media/image52.png" Id="rId2" /><Relationship Type="http://schemas.openxmlformats.org/officeDocument/2006/relationships/slideLayout" Target="/ppt/slideLayouts/slideLayout2.xml" Id="rId1" /></Relationships>
</file>

<file path=ppt/slides/_rels/slide62.xml.rels>&#65279;<?xml version="1.0" encoding="utf-8"?><Relationships xmlns="http://schemas.openxmlformats.org/package/2006/relationships"><Relationship Type="http://schemas.openxmlformats.org/officeDocument/2006/relationships/image" Target="/ppt/media/image53.png" Id="rId2" /><Relationship Type="http://schemas.openxmlformats.org/officeDocument/2006/relationships/slideLayout" Target="/ppt/slideLayouts/slideLayout2.xml" Id="rId1" /></Relationships>
</file>

<file path=ppt/slides/_rels/slide63.xml.rels>&#65279;<?xml version="1.0" encoding="utf-8"?><Relationships xmlns="http://schemas.openxmlformats.org/package/2006/relationships"><Relationship Type="http://schemas.openxmlformats.org/officeDocument/2006/relationships/image" Target="/ppt/media/image54.png" Id="rId2" /><Relationship Type="http://schemas.openxmlformats.org/officeDocument/2006/relationships/slideLayout" Target="/ppt/slideLayouts/slideLayout2.xml" Id="rId1" /></Relationships>
</file>

<file path=ppt/slides/_rels/slide64.xml.rels>&#65279;<?xml version="1.0" encoding="utf-8"?><Relationships xmlns="http://schemas.openxmlformats.org/package/2006/relationships"><Relationship Type="http://schemas.openxmlformats.org/officeDocument/2006/relationships/image" Target="/ppt/media/image55.png" Id="rId2" /><Relationship Type="http://schemas.openxmlformats.org/officeDocument/2006/relationships/slideLayout" Target="/ppt/slideLayouts/slideLayout2.xml" Id="rId1" /></Relationships>
</file>

<file path=ppt/slides/_rels/slide65.xml.rels>&#65279;<?xml version="1.0" encoding="utf-8"?><Relationships xmlns="http://schemas.openxmlformats.org/package/2006/relationships"><Relationship Type="http://schemas.openxmlformats.org/officeDocument/2006/relationships/image" Target="/ppt/media/image56.png" Id="rId2" /><Relationship Type="http://schemas.openxmlformats.org/officeDocument/2006/relationships/slideLayout" Target="/ppt/slideLayouts/slideLayout2.xml" Id="rId1" /></Relationships>
</file>

<file path=ppt/slides/_rels/slide66.xml.rels>&#65279;<?xml version="1.0" encoding="utf-8"?><Relationships xmlns="http://schemas.openxmlformats.org/package/2006/relationships"><Relationship Type="http://schemas.openxmlformats.org/officeDocument/2006/relationships/image" Target="/ppt/media/image57.png" Id="rId2" /><Relationship Type="http://schemas.openxmlformats.org/officeDocument/2006/relationships/slideLayout" Target="/ppt/slideLayouts/slideLayout2.xml" Id="rId1" /></Relationships>
</file>

<file path=ppt/slides/_rels/slide67.xml.rels>&#65279;<?xml version="1.0" encoding="utf-8"?><Relationships xmlns="http://schemas.openxmlformats.org/package/2006/relationships"><Relationship Type="http://schemas.openxmlformats.org/officeDocument/2006/relationships/image" Target="/ppt/media/image58.png" Id="rId2" /><Relationship Type="http://schemas.openxmlformats.org/officeDocument/2006/relationships/slideLayout" Target="/ppt/slideLayouts/slideLayout2.xml" Id="rId1" /></Relationships>
</file>

<file path=ppt/slides/_rels/slide68.xml.rels>&#65279;<?xml version="1.0" encoding="utf-8"?><Relationships xmlns="http://schemas.openxmlformats.org/package/2006/relationships"><Relationship Type="http://schemas.openxmlformats.org/officeDocument/2006/relationships/image" Target="/ppt/media/image59.png" Id="rId2" /><Relationship Type="http://schemas.openxmlformats.org/officeDocument/2006/relationships/slideLayout" Target="/ppt/slideLayouts/slideLayout2.xml" Id="rId1" /></Relationships>
</file>

<file path=ppt/slides/_rels/slide69.xml.rels>&#65279;<?xml version="1.0" encoding="utf-8"?><Relationships xmlns="http://schemas.openxmlformats.org/package/2006/relationships"><Relationship Type="http://schemas.openxmlformats.org/officeDocument/2006/relationships/image" Target="/ppt/media/image60.png" Id="rId2" /><Relationship Type="http://schemas.openxmlformats.org/officeDocument/2006/relationships/slideLayout" Target="/ppt/slideLayouts/slideLayout2.xml" Id="rId1" /></Relationships>
</file>

<file path=ppt/slides/_rels/slide70.xml.rels>&#65279;<?xml version="1.0" encoding="utf-8"?><Relationships xmlns="http://schemas.openxmlformats.org/package/2006/relationships"><Relationship Type="http://schemas.openxmlformats.org/officeDocument/2006/relationships/image" Target="/ppt/media/image61.png" Id="rId2" /><Relationship Type="http://schemas.openxmlformats.org/officeDocument/2006/relationships/slideLayout" Target="/ppt/slideLayouts/slideLayout2.xml" Id="rId1" /></Relationships>
</file>

<file path=ppt/slides/_rels/slide71.xml.rels>&#65279;<?xml version="1.0" encoding="utf-8"?><Relationships xmlns="http://schemas.openxmlformats.org/package/2006/relationships"><Relationship Type="http://schemas.openxmlformats.org/officeDocument/2006/relationships/image" Target="/ppt/media/image62.png" Id="rId2" /><Relationship Type="http://schemas.openxmlformats.org/officeDocument/2006/relationships/slideLayout" Target="/ppt/slideLayouts/slideLayout2.xml" Id="rId1" /></Relationships>
</file>

<file path=ppt/slides/_rels/slide72.xml.rels>&#65279;<?xml version="1.0" encoding="utf-8"?><Relationships xmlns="http://schemas.openxmlformats.org/package/2006/relationships"><Relationship Type="http://schemas.openxmlformats.org/officeDocument/2006/relationships/image" Target="/ppt/media/image49.png" Id="rId2" /><Relationship Type="http://schemas.openxmlformats.org/officeDocument/2006/relationships/slideLayout" Target="/ppt/slideLayouts/slideLayout2.xml" Id="rId1" /></Relationships>
</file>

<file path=ppt/slides/_rels/slide73.xml.rels>&#65279;<?xml version="1.0" encoding="utf-8"?><Relationships xmlns="http://schemas.openxmlformats.org/package/2006/relationships"><Relationship Type="http://schemas.openxmlformats.org/officeDocument/2006/relationships/image" Target="/ppt/media/image25.png" Id="rId2" /><Relationship Type="http://schemas.openxmlformats.org/officeDocument/2006/relationships/slideLayout" Target="/ppt/slideLayouts/slideLayout2.xml" Id="rId1" /></Relationships>
</file>

<file path=ppt/slides/_rels/slide74.xml.rels>&#65279;<?xml version="1.0" encoding="utf-8"?><Relationships xmlns="http://schemas.openxmlformats.org/package/2006/relationships"><Relationship Type="http://schemas.openxmlformats.org/officeDocument/2006/relationships/image" Target="/ppt/media/image26.png" Id="rId2" /><Relationship Type="http://schemas.openxmlformats.org/officeDocument/2006/relationships/slideLayout" Target="/ppt/slideLayouts/slideLayout2.xml" Id="rId1" /></Relationships>
</file>

<file path=ppt/slides/_rels/slide75.xml.rels>&#65279;<?xml version="1.0" encoding="utf-8"?><Relationships xmlns="http://schemas.openxmlformats.org/package/2006/relationships"><Relationship Type="http://schemas.openxmlformats.org/officeDocument/2006/relationships/image" Target="/ppt/media/image63.png" Id="rId2" /><Relationship Type="http://schemas.openxmlformats.org/officeDocument/2006/relationships/slideLayout" Target="/ppt/slideLayouts/slideLayout2.xml" Id="rId1" /></Relationships>
</file>

<file path=ppt/slides/_rels/slide76.xml.rels>&#65279;<?xml version="1.0" encoding="utf-8"?><Relationships xmlns="http://schemas.openxmlformats.org/package/2006/relationships"><Relationship Type="http://schemas.openxmlformats.org/officeDocument/2006/relationships/image" Target="/ppt/media/image64.png" Id="rId2" /><Relationship Type="http://schemas.openxmlformats.org/officeDocument/2006/relationships/slideLayout" Target="/ppt/slideLayouts/slideLayout2.xml" Id="rId1" /></Relationships>
</file>

<file path=ppt/slides/_rels/slide77.xml.rels>&#65279;<?xml version="1.0" encoding="utf-8"?><Relationships xmlns="http://schemas.openxmlformats.org/package/2006/relationships"><Relationship Type="http://schemas.openxmlformats.org/officeDocument/2006/relationships/image" Target="/ppt/media/image65.png" Id="rId2" /><Relationship Type="http://schemas.openxmlformats.org/officeDocument/2006/relationships/slideLayout" Target="/ppt/slideLayouts/slideLayout2.xml" Id="rId1" /></Relationships>
</file>

<file path=ppt/slides/_rels/slide78.xml.rels>&#65279;<?xml version="1.0" encoding="utf-8"?><Relationships xmlns="http://schemas.openxmlformats.org/package/2006/relationships"><Relationship Type="http://schemas.openxmlformats.org/officeDocument/2006/relationships/image" Target="/ppt/media/image66.png" Id="rId2" /><Relationship Type="http://schemas.openxmlformats.org/officeDocument/2006/relationships/slideLayout" Target="/ppt/slideLayouts/slideLayout2.xml" Id="rId1" /></Relationships>
</file>

<file path=ppt/slides/_rels/slide79.xml.rels>&#65279;<?xml version="1.0" encoding="utf-8"?><Relationships xmlns="http://schemas.openxmlformats.org/package/2006/relationships"><Relationship Type="http://schemas.openxmlformats.org/officeDocument/2006/relationships/image" Target="/ppt/media/image67.png" Id="rId2" /><Relationship Type="http://schemas.openxmlformats.org/officeDocument/2006/relationships/slideLayout" Target="/ppt/slideLayouts/slideLayout2.xml" Id="rId1" /></Relationships>
</file>

<file path=ppt/slides/_rels/slide80.xml.rels>&#65279;<?xml version="1.0" encoding="utf-8"?><Relationships xmlns="http://schemas.openxmlformats.org/package/2006/relationships"><Relationship Type="http://schemas.openxmlformats.org/officeDocument/2006/relationships/image" Target="/ppt/media/image68.png" Id="rId2" /><Relationship Type="http://schemas.openxmlformats.org/officeDocument/2006/relationships/slideLayout" Target="/ppt/slideLayouts/slideLayout2.xml" Id="rId1" /></Relationships>
</file>

<file path=ppt/slides/_rels/slide81.xml.rels>&#65279;<?xml version="1.0" encoding="utf-8"?><Relationships xmlns="http://schemas.openxmlformats.org/package/2006/relationships"><Relationship Type="http://schemas.openxmlformats.org/officeDocument/2006/relationships/image" Target="/ppt/media/image69.png" Id="rId2" /><Relationship Type="http://schemas.openxmlformats.org/officeDocument/2006/relationships/slideLayout" Target="/ppt/slideLayouts/slideLayout2.xml" Id="rId1" /></Relationships>
</file>

<file path=ppt/slides/_rels/slide82.xml.rels>&#65279;<?xml version="1.0" encoding="utf-8"?><Relationships xmlns="http://schemas.openxmlformats.org/package/2006/relationships"><Relationship Type="http://schemas.openxmlformats.org/officeDocument/2006/relationships/image" Target="/ppt/media/image70.png" Id="rId2" /><Relationship Type="http://schemas.openxmlformats.org/officeDocument/2006/relationships/slideLayout" Target="/ppt/slideLayouts/slideLayout2.xml" Id="rId1" /></Relationships>
</file>

<file path=ppt/slides/_rels/slide83.xml.rels>&#65279;<?xml version="1.0" encoding="utf-8"?><Relationships xmlns="http://schemas.openxmlformats.org/package/2006/relationships"><Relationship Type="http://schemas.openxmlformats.org/officeDocument/2006/relationships/image" Target="/ppt/media/image71.png" Id="rId2" /><Relationship Type="http://schemas.openxmlformats.org/officeDocument/2006/relationships/slideLayout" Target="/ppt/slideLayouts/slideLayout2.xml" Id="rId1" /></Relationships>
</file>

<file path=ppt/slides/_rels/slide84.xml.rels>&#65279;<?xml version="1.0" encoding="utf-8"?><Relationships xmlns="http://schemas.openxmlformats.org/package/2006/relationships"><Relationship Type="http://schemas.openxmlformats.org/officeDocument/2006/relationships/image" Target="/ppt/media/image72.png" Id="rId2" /><Relationship Type="http://schemas.openxmlformats.org/officeDocument/2006/relationships/slideLayout" Target="/ppt/slideLayouts/slideLayout2.xml" Id="rId1" /></Relationships>
</file>

<file path=ppt/slides/_rels/slide85.xml.rels>&#65279;<?xml version="1.0" encoding="utf-8"?><Relationships xmlns="http://schemas.openxmlformats.org/package/2006/relationships"><Relationship Type="http://schemas.openxmlformats.org/officeDocument/2006/relationships/image" Target="/ppt/media/image73.png" Id="rId2" /><Relationship Type="http://schemas.openxmlformats.org/officeDocument/2006/relationships/slideLayout" Target="/ppt/slideLayouts/slideLayout2.xml" Id="rId1" /></Relationships>
</file>

<file path=ppt/slides/_rels/slide86.xml.rels>&#65279;<?xml version="1.0" encoding="utf-8"?><Relationships xmlns="http://schemas.openxmlformats.org/package/2006/relationships"><Relationship Type="http://schemas.openxmlformats.org/officeDocument/2006/relationships/image" Target="/ppt/media/image74.png" Id="rId2" /><Relationship Type="http://schemas.openxmlformats.org/officeDocument/2006/relationships/slideLayout" Target="/ppt/slideLayouts/slideLayout2.xml" Id="rId1" /></Relationships>
</file>

<file path=ppt/slides/_rels/slide87.xml.rels>&#65279;<?xml version="1.0" encoding="utf-8"?><Relationships xmlns="http://schemas.openxmlformats.org/package/2006/relationships"><Relationship Type="http://schemas.openxmlformats.org/officeDocument/2006/relationships/image" Target="/ppt/media/image49.png" Id="rId2" /><Relationship Type="http://schemas.openxmlformats.org/officeDocument/2006/relationships/slideLayout" Target="/ppt/slideLayouts/slideLayout2.xml" Id="rId1" /></Relationships>
</file>

<file path=ppt/slides/_rels/slide88.xml.rels>&#65279;<?xml version="1.0" encoding="utf-8"?><Relationships xmlns="http://schemas.openxmlformats.org/package/2006/relationships"><Relationship Type="http://schemas.openxmlformats.org/officeDocument/2006/relationships/image" Target="/ppt/media/image25.png" Id="rId2" /><Relationship Type="http://schemas.openxmlformats.org/officeDocument/2006/relationships/slideLayout" Target="/ppt/slideLayouts/slideLayout2.xml" Id="rId1" /></Relationships>
</file>

<file path=ppt/slides/_rels/slide89.xml.rels>&#65279;<?xml version="1.0" encoding="utf-8"?><Relationships xmlns="http://schemas.openxmlformats.org/package/2006/relationships"><Relationship Type="http://schemas.openxmlformats.org/officeDocument/2006/relationships/image" Target="/ppt/media/image26.png" Id="rId2" /><Relationship Type="http://schemas.openxmlformats.org/officeDocument/2006/relationships/slideLayout" Target="/ppt/slideLayouts/slideLayout2.xml" Id="rId1" /></Relationships>
</file>

<file path=ppt/slides/_rels/slide90.xml.rels>&#65279;<?xml version="1.0" encoding="utf-8"?><Relationships xmlns="http://schemas.openxmlformats.org/package/2006/relationships"><Relationship Type="http://schemas.openxmlformats.org/officeDocument/2006/relationships/image" Target="/ppt/media/image75.png" Id="rId2" /><Relationship Type="http://schemas.openxmlformats.org/officeDocument/2006/relationships/slideLayout" Target="/ppt/slideLayouts/slideLayout2.xml" Id="rId1" /></Relationships>
</file>

<file path=ppt/slides/_rels/slide91.xml.rels>&#65279;<?xml version="1.0" encoding="utf-8"?><Relationships xmlns="http://schemas.openxmlformats.org/package/2006/relationships"><Relationship Type="http://schemas.openxmlformats.org/officeDocument/2006/relationships/image" Target="/ppt/media/image76.png" Id="rId2" /><Relationship Type="http://schemas.openxmlformats.org/officeDocument/2006/relationships/slideLayout" Target="/ppt/slideLayouts/slideLayout2.xml" Id="rId1" /></Relationships>
</file>

<file path=ppt/slides/_rels/slide92.xml.rels>&#65279;<?xml version="1.0" encoding="utf-8"?><Relationships xmlns="http://schemas.openxmlformats.org/package/2006/relationships"><Relationship Type="http://schemas.openxmlformats.org/officeDocument/2006/relationships/image" Target="/ppt/media/image77.png" Id="rId2" /><Relationship Type="http://schemas.openxmlformats.org/officeDocument/2006/relationships/slideLayout" Target="/ppt/slideLayouts/slideLayout2.xml" Id="rId1" /></Relationships>
</file>

<file path=ppt/slides/_rels/slide93.xml.rels>&#65279;<?xml version="1.0" encoding="utf-8"?><Relationships xmlns="http://schemas.openxmlformats.org/package/2006/relationships"><Relationship Type="http://schemas.openxmlformats.org/officeDocument/2006/relationships/image" Target="/ppt/media/image78.png" Id="rId2" /><Relationship Type="http://schemas.openxmlformats.org/officeDocument/2006/relationships/slideLayout" Target="/ppt/slideLayouts/slideLayout2.xml" Id="rId1" /></Relationships>
</file>

<file path=ppt/slides/_rels/slide94.xml.rels>&#65279;<?xml version="1.0" encoding="utf-8"?><Relationships xmlns="http://schemas.openxmlformats.org/package/2006/relationships"><Relationship Type="http://schemas.openxmlformats.org/officeDocument/2006/relationships/image" Target="/ppt/media/image79.png" Id="rId2" /><Relationship Type="http://schemas.openxmlformats.org/officeDocument/2006/relationships/slideLayout" Target="/ppt/slideLayouts/slideLayout2.xml" Id="rId1" /></Relationships>
</file>

<file path=ppt/slides/_rels/slide95.xml.rels>&#65279;<?xml version="1.0" encoding="utf-8"?><Relationships xmlns="http://schemas.openxmlformats.org/package/2006/relationships"><Relationship Type="http://schemas.openxmlformats.org/officeDocument/2006/relationships/image" Target="/ppt/media/image80.png" Id="rId2" /><Relationship Type="http://schemas.openxmlformats.org/officeDocument/2006/relationships/slideLayout" Target="/ppt/slideLayouts/slideLayout2.xml" Id="rId1" /></Relationships>
</file>

<file path=ppt/slides/_rels/slide96.xml.rels>&#65279;<?xml version="1.0" encoding="utf-8"?><Relationships xmlns="http://schemas.openxmlformats.org/package/2006/relationships"><Relationship Type="http://schemas.openxmlformats.org/officeDocument/2006/relationships/image" Target="/ppt/media/image81.png" Id="rId2" /><Relationship Type="http://schemas.openxmlformats.org/officeDocument/2006/relationships/slideLayout" Target="/ppt/slideLayouts/slideLayout2.xml" Id="rId1" /></Relationships>
</file>

<file path=ppt/slides/_rels/slide97.xml.rels>&#65279;<?xml version="1.0" encoding="utf-8"?><Relationships xmlns="http://schemas.openxmlformats.org/package/2006/relationships"><Relationship Type="http://schemas.openxmlformats.org/officeDocument/2006/relationships/image" Target="/ppt/media/image82.png" Id="rId2" /><Relationship Type="http://schemas.openxmlformats.org/officeDocument/2006/relationships/slideLayout" Target="/ppt/slideLayouts/slideLayout2.xml" Id="rId1" /></Relationships>
</file>

<file path=ppt/slides/_rels/slide98.xml.rels>&#65279;<?xml version="1.0" encoding="utf-8"?><Relationships xmlns="http://schemas.openxmlformats.org/package/2006/relationships"><Relationship Type="http://schemas.openxmlformats.org/officeDocument/2006/relationships/image" Target="/ppt/media/image83.png" Id="rId2" /><Relationship Type="http://schemas.openxmlformats.org/officeDocument/2006/relationships/slideLayout" Target="/ppt/slideLayouts/slideLayout2.xml" Id="rId1" /></Relationships>
</file>

<file path=ppt/slides/_rels/slide99.xml.rels>&#65279;<?xml version="1.0" encoding="utf-8"?><Relationships xmlns="http://schemas.openxmlformats.org/package/2006/relationships"><Relationship Type="http://schemas.openxmlformats.org/officeDocument/2006/relationships/image" Target="/ppt/media/image84.png" Id="rId2" /><Relationship Type="http://schemas.openxmlformats.org/officeDocument/2006/relationships/slideLayout" Target="/ppt/slideLayouts/slideLayout2.xml" Id="rId1" /></Relationships>
</file>

<file path=ppt/slides/_rels/slide100.xml.rels>&#65279;<?xml version="1.0" encoding="utf-8"?><Relationships xmlns="http://schemas.openxmlformats.org/package/2006/relationships"><Relationship Type="http://schemas.openxmlformats.org/officeDocument/2006/relationships/image" Target="/ppt/media/image85.png" Id="rId2" /><Relationship Type="http://schemas.openxmlformats.org/officeDocument/2006/relationships/slideLayout" Target="/ppt/slideLayouts/slideLayout2.xml" Id="rId1" /></Relationships>
</file>

<file path=ppt/slides/_rels/slide101.xml.rels>&#65279;<?xml version="1.0" encoding="utf-8"?><Relationships xmlns="http://schemas.openxmlformats.org/package/2006/relationships"><Relationship Type="http://schemas.openxmlformats.org/officeDocument/2006/relationships/image" Target="/ppt/media/image49.png" Id="rId2" /><Relationship Type="http://schemas.openxmlformats.org/officeDocument/2006/relationships/slideLayout" Target="/ppt/slideLayouts/slideLayout2.xml" Id="rId1" /></Relationships>
</file>

<file path=ppt/slides/_rels/slide102.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103.xml.rels>&#65279;<?xml version="1.0" encoding="utf-8"?><Relationships xmlns="http://schemas.openxmlformats.org/package/2006/relationships"><Relationship Type="http://schemas.openxmlformats.org/officeDocument/2006/relationships/image" Target="/ppt/media/image86.png" Id="rId2" /><Relationship Type="http://schemas.openxmlformats.org/officeDocument/2006/relationships/slideLayout" Target="/ppt/slideLayouts/slideLayout2.xml" Id="rId1" /></Relationships>
</file>

<file path=ppt/slides/_rels/slide104.xml.rels>&#65279;<?xml version="1.0" encoding="utf-8"?><Relationships xmlns="http://schemas.openxmlformats.org/package/2006/relationships"><Relationship Type="http://schemas.openxmlformats.org/officeDocument/2006/relationships/image" Target="/ppt/media/image87.png" Id="rId2" /><Relationship Type="http://schemas.openxmlformats.org/officeDocument/2006/relationships/slideLayout" Target="/ppt/slideLayouts/slideLayout2.xml" Id="rId1" /></Relationships>
</file>

<file path=ppt/slides/_rels/slide105.xml.rels>&#65279;<?xml version="1.0" encoding="utf-8"?><Relationships xmlns="http://schemas.openxmlformats.org/package/2006/relationships"><Relationship Type="http://schemas.openxmlformats.org/officeDocument/2006/relationships/image" Target="/ppt/media/image88.png" Id="rId2" /><Relationship Type="http://schemas.openxmlformats.org/officeDocument/2006/relationships/slideLayout" Target="/ppt/slideLayouts/slideLayout2.xml" Id="rId1" /></Relationships>
</file>

<file path=ppt/slides/_rels/slide106.xml.rels>&#65279;<?xml version="1.0" encoding="utf-8"?><Relationships xmlns="http://schemas.openxmlformats.org/package/2006/relationships"><Relationship Type="http://schemas.openxmlformats.org/officeDocument/2006/relationships/image" Target="/ppt/media/image89.png" Id="rId2" /><Relationship Type="http://schemas.openxmlformats.org/officeDocument/2006/relationships/slideLayout" Target="/ppt/slideLayouts/slideLayout2.xml" Id="rId1" /></Relationships>
</file>

<file path=ppt/slides/_rels/slide107.xml.rels>&#65279;<?xml version="1.0" encoding="utf-8"?><Relationships xmlns="http://schemas.openxmlformats.org/package/2006/relationships"><Relationship Type="http://schemas.openxmlformats.org/officeDocument/2006/relationships/image" Target="/ppt/media/image90.png" Id="rId2" /><Relationship Type="http://schemas.openxmlformats.org/officeDocument/2006/relationships/slideLayout" Target="/ppt/slideLayouts/slideLayout2.xml" Id="rId1" /></Relationships>
</file>

<file path=ppt/slides/_rels/slide108.xml.rels>&#65279;<?xml version="1.0" encoding="utf-8"?><Relationships xmlns="http://schemas.openxmlformats.org/package/2006/relationships"><Relationship Type="http://schemas.openxmlformats.org/officeDocument/2006/relationships/image" Target="/ppt/media/image91.png" Id="rId2" /><Relationship Type="http://schemas.openxmlformats.org/officeDocument/2006/relationships/slideLayout" Target="/ppt/slideLayouts/slideLayout2.xml" Id="rId1" /></Relationships>
</file>

<file path=ppt/slides/_rels/slide109.xml.rels>&#65279;<?xml version="1.0" encoding="utf-8"?><Relationships xmlns="http://schemas.openxmlformats.org/package/2006/relationships"><Relationship Type="http://schemas.openxmlformats.org/officeDocument/2006/relationships/image" Target="/ppt/media/image92.png" Id="rId2" /><Relationship Type="http://schemas.openxmlformats.org/officeDocument/2006/relationships/slideLayout" Target="/ppt/slideLayouts/slideLayout2.xml" Id="rId1" /></Relationships>
</file>

<file path=ppt/slides/_rels/slide110.xml.rels>&#65279;<?xml version="1.0" encoding="utf-8"?><Relationships xmlns="http://schemas.openxmlformats.org/package/2006/relationships"><Relationship Type="http://schemas.openxmlformats.org/officeDocument/2006/relationships/image" Target="/ppt/media/image93.png" Id="rId2" /><Relationship Type="http://schemas.openxmlformats.org/officeDocument/2006/relationships/slideLayout" Target="/ppt/slideLayouts/slideLayout2.xml" Id="rId1" /></Relationships>
</file>

<file path=ppt/slides/_rels/slide111.xml.rels>&#65279;<?xml version="1.0" encoding="utf-8"?><Relationships xmlns="http://schemas.openxmlformats.org/package/2006/relationships"><Relationship Type="http://schemas.openxmlformats.org/officeDocument/2006/relationships/image" Target="/ppt/media/image94.png" Id="rId2" /><Relationship Type="http://schemas.openxmlformats.org/officeDocument/2006/relationships/slideLayout" Target="/ppt/slideLayouts/slideLayout2.xml" Id="rId1" /></Relationships>
</file>

<file path=ppt/slides/_rels/slide112.xml.rels>&#65279;<?xml version="1.0" encoding="utf-8"?><Relationships xmlns="http://schemas.openxmlformats.org/package/2006/relationships"><Relationship Type="http://schemas.openxmlformats.org/officeDocument/2006/relationships/image" Target="/ppt/media/image95.png" Id="rId2" /><Relationship Type="http://schemas.openxmlformats.org/officeDocument/2006/relationships/slideLayout" Target="/ppt/slideLayouts/slideLayout2.xml" Id="rId1" /></Relationships>
</file>

<file path=ppt/slides/_rels/slide113.xml.rels>&#65279;<?xml version="1.0" encoding="utf-8"?><Relationships xmlns="http://schemas.openxmlformats.org/package/2006/relationships"><Relationship Type="http://schemas.openxmlformats.org/officeDocument/2006/relationships/image" Target="/ppt/media/image96.png" Id="rId2" /><Relationship Type="http://schemas.openxmlformats.org/officeDocument/2006/relationships/slideLayout" Target="/ppt/slideLayouts/slideLayout2.xml" Id="rId1" /></Relationships>
</file>

<file path=ppt/slides/_rels/slide114.xml.rels>&#65279;<?xml version="1.0" encoding="utf-8"?><Relationships xmlns="http://schemas.openxmlformats.org/package/2006/relationships"><Relationship Type="http://schemas.openxmlformats.org/officeDocument/2006/relationships/image" Target="/ppt/media/image97.png" Id="rId2" /><Relationship Type="http://schemas.openxmlformats.org/officeDocument/2006/relationships/slideLayout" Target="/ppt/slideLayouts/slideLayout2.xml" Id="rId1" /></Relationships>
</file>

<file path=ppt/slides/_rels/slide115.xml.rels>&#65279;<?xml version="1.0" encoding="utf-8"?><Relationships xmlns="http://schemas.openxmlformats.org/package/2006/relationships"><Relationship Type="http://schemas.openxmlformats.org/officeDocument/2006/relationships/image" Target="/ppt/media/image49.png" Id="rId2" /><Relationship Type="http://schemas.openxmlformats.org/officeDocument/2006/relationships/slideLayout" Target="/ppt/slideLayouts/slideLayout2.xml" Id="rId1" /></Relationships>
</file>

<file path=ppt/slides/_rels/slide116.xml.rels>&#65279;<?xml version="1.0" encoding="utf-8"?><Relationships xmlns="http://schemas.openxmlformats.org/package/2006/relationships"><Relationship Type="http://schemas.openxmlformats.org/officeDocument/2006/relationships/image" Target="/ppt/media/image98.png" Id="rId2" /><Relationship Type="http://schemas.openxmlformats.org/officeDocument/2006/relationships/slideLayout" Target="/ppt/slideLayouts/slideLayout2.xml" Id="rId1" /></Relationships>
</file>

<file path=ppt/slides/_rels/slide117.xml.rels>&#65279;<?xml version="1.0" encoding="utf-8"?><Relationships xmlns="http://schemas.openxmlformats.org/package/2006/relationships"><Relationship Type="http://schemas.openxmlformats.org/officeDocument/2006/relationships/image" Target="/ppt/media/image99.png" Id="rId2" /><Relationship Type="http://schemas.openxmlformats.org/officeDocument/2006/relationships/slideLayout" Target="/ppt/slideLayouts/slideLayout2.xml" Id="rId1" /></Relationships>
</file>

<file path=ppt/slides/_rels/slide118.xml.rels>&#65279;<?xml version="1.0" encoding="utf-8"?><Relationships xmlns="http://schemas.openxmlformats.org/package/2006/relationships"><Relationship Type="http://schemas.openxmlformats.org/officeDocument/2006/relationships/image" Target="/ppt/media/image100.png" Id="rId2" /><Relationship Type="http://schemas.openxmlformats.org/officeDocument/2006/relationships/slideLayout" Target="/ppt/slideLayouts/slideLayout2.xml" Id="rId1" /></Relationships>
</file>

<file path=ppt/slides/_rels/slide119.xml.rels>&#65279;<?xml version="1.0" encoding="utf-8"?><Relationships xmlns="http://schemas.openxmlformats.org/package/2006/relationships"><Relationship Type="http://schemas.openxmlformats.org/officeDocument/2006/relationships/image" Target="/ppt/media/image101.png" Id="rId2" /><Relationship Type="http://schemas.openxmlformats.org/officeDocument/2006/relationships/slideLayout" Target="/ppt/slideLayouts/slideLayout2.xml" Id="rId1" /></Relationships>
</file>

<file path=ppt/slides/_rels/slide120.xml.rels>&#65279;<?xml version="1.0" encoding="utf-8"?><Relationships xmlns="http://schemas.openxmlformats.org/package/2006/relationships"><Relationship Type="http://schemas.openxmlformats.org/officeDocument/2006/relationships/image" Target="/ppt/media/image102.png" Id="rId2" /><Relationship Type="http://schemas.openxmlformats.org/officeDocument/2006/relationships/slideLayout" Target="/ppt/slideLayouts/slideLayout2.xml" Id="rId1" /></Relationships>
</file>

<file path=ppt/slides/_rels/slide121.xml.rels>&#65279;<?xml version="1.0" encoding="utf-8"?><Relationships xmlns="http://schemas.openxmlformats.org/package/2006/relationships"><Relationship Type="http://schemas.openxmlformats.org/officeDocument/2006/relationships/image" Target="/ppt/media/image103.png" Id="rId2" /><Relationship Type="http://schemas.openxmlformats.org/officeDocument/2006/relationships/slideLayout" Target="/ppt/slideLayouts/slideLayout2.xml" Id="rId1" /></Relationships>
</file>

<file path=ppt/slides/_rels/slide122.xml.rels>&#65279;<?xml version="1.0" encoding="utf-8"?><Relationships xmlns="http://schemas.openxmlformats.org/package/2006/relationships"><Relationship Type="http://schemas.openxmlformats.org/officeDocument/2006/relationships/image" Target="/ppt/media/image104.png" Id="rId2" /><Relationship Type="http://schemas.openxmlformats.org/officeDocument/2006/relationships/slideLayout" Target="/ppt/slideLayouts/slideLayout2.xml" Id="rId1" /></Relationships>
</file>

<file path=ppt/slides/_rels/slide123.xml.rels>&#65279;<?xml version="1.0" encoding="utf-8"?><Relationships xmlns="http://schemas.openxmlformats.org/package/2006/relationships"><Relationship Type="http://schemas.openxmlformats.org/officeDocument/2006/relationships/image" Target="/ppt/media/image105.png" Id="rId2" /><Relationship Type="http://schemas.openxmlformats.org/officeDocument/2006/relationships/slideLayout" Target="/ppt/slideLayouts/slideLayout2.xml" Id="rId1" /></Relationships>
</file>

<file path=ppt/slides/_rels/slide124.xml.rels>&#65279;<?xml version="1.0" encoding="utf-8"?><Relationships xmlns="http://schemas.openxmlformats.org/package/2006/relationships"><Relationship Type="http://schemas.openxmlformats.org/officeDocument/2006/relationships/image" Target="/ppt/media/image106.png" Id="rId2" /><Relationship Type="http://schemas.openxmlformats.org/officeDocument/2006/relationships/slideLayout" Target="/ppt/slideLayouts/slideLayout2.xml" Id="rId1" /></Relationships>
</file>

<file path=ppt/slides/_rels/slide125.xml.rels>&#65279;<?xml version="1.0" encoding="utf-8"?><Relationships xmlns="http://schemas.openxmlformats.org/package/2006/relationships"><Relationship Type="http://schemas.openxmlformats.org/officeDocument/2006/relationships/image" Target="/ppt/media/image107.png" Id="rId2" /><Relationship Type="http://schemas.openxmlformats.org/officeDocument/2006/relationships/slideLayout" Target="/ppt/slideLayouts/slideLayout2.xml" Id="rId1" /></Relationships>
</file>

<file path=ppt/slides/_rels/slide126.xml.rels>&#65279;<?xml version="1.0" encoding="utf-8"?><Relationships xmlns="http://schemas.openxmlformats.org/package/2006/relationships"><Relationship Type="http://schemas.openxmlformats.org/officeDocument/2006/relationships/image" Target="/ppt/media/image108.png" Id="rId2" /><Relationship Type="http://schemas.openxmlformats.org/officeDocument/2006/relationships/slideLayout" Target="/ppt/slideLayouts/slideLayout2.xml" Id="rId1" /></Relationships>
</file>

<file path=ppt/slides/_rels/slide127.xml.rels>&#65279;<?xml version="1.0" encoding="utf-8"?><Relationships xmlns="http://schemas.openxmlformats.org/package/2006/relationships"><Relationship Type="http://schemas.openxmlformats.org/officeDocument/2006/relationships/image" Target="/ppt/media/image109.png" Id="rId2" /><Relationship Type="http://schemas.openxmlformats.org/officeDocument/2006/relationships/slideLayout" Target="/ppt/slideLayouts/slideLayout2.xml" Id="rId1" /></Relationships>
</file>

<file path=ppt/slides/_rels/slide128.xml.rels>&#65279;<?xml version="1.0" encoding="utf-8"?><Relationships xmlns="http://schemas.openxmlformats.org/package/2006/relationships"><Relationship Type="http://schemas.openxmlformats.org/officeDocument/2006/relationships/image" Target="/ppt/media/image110.png" Id="rId2" /><Relationship Type="http://schemas.openxmlformats.org/officeDocument/2006/relationships/slideLayout" Target="/ppt/slideLayouts/slideLayout2.xml" Id="rId1" /></Relationships>
</file>

<file path=ppt/slides/_rels/slide129.xml.rels>&#65279;<?xml version="1.0" encoding="utf-8"?><Relationships xmlns="http://schemas.openxmlformats.org/package/2006/relationships"><Relationship Type="http://schemas.openxmlformats.org/officeDocument/2006/relationships/image" Target="/ppt/media/image111.png" Id="rId2" /><Relationship Type="http://schemas.openxmlformats.org/officeDocument/2006/relationships/slideLayout" Target="/ppt/slideLayouts/slideLayout2.xml" Id="rId1" /></Relationships>
</file>

<file path=ppt/slides/_rels/slide130.xml.rels>&#65279;<?xml version="1.0" encoding="utf-8"?><Relationships xmlns="http://schemas.openxmlformats.org/package/2006/relationships"><Relationship Type="http://schemas.openxmlformats.org/officeDocument/2006/relationships/image" Target="/ppt/media/image112.png" Id="rId2" /><Relationship Type="http://schemas.openxmlformats.org/officeDocument/2006/relationships/slideLayout" Target="/ppt/slideLayouts/slideLayout2.xml" Id="rId1" /></Relationships>
</file>

<file path=ppt/slides/_rels/slide131.xml.rels>&#65279;<?xml version="1.0" encoding="utf-8"?><Relationships xmlns="http://schemas.openxmlformats.org/package/2006/relationships"><Relationship Type="http://schemas.openxmlformats.org/officeDocument/2006/relationships/image" Target="/ppt/media/image113.png" Id="rId2" /><Relationship Type="http://schemas.openxmlformats.org/officeDocument/2006/relationships/slideLayout" Target="/ppt/slideLayouts/slideLayout2.xml" Id="rId1" /></Relationships>
</file>

<file path=ppt/slides/_rels/slide132.xml.rels>&#65279;<?xml version="1.0" encoding="utf-8"?><Relationships xmlns="http://schemas.openxmlformats.org/package/2006/relationships"><Relationship Type="http://schemas.openxmlformats.org/officeDocument/2006/relationships/image" Target="/ppt/media/image114.png" Id="rId2" /><Relationship Type="http://schemas.openxmlformats.org/officeDocument/2006/relationships/slideLayout" Target="/ppt/slideLayouts/slideLayout2.xml" Id="rId1" /></Relationships>
</file>

<file path=ppt/slides/_rels/slide133.xml.rels>&#65279;<?xml version="1.0" encoding="utf-8"?><Relationships xmlns="http://schemas.openxmlformats.org/package/2006/relationships"><Relationship Type="http://schemas.openxmlformats.org/officeDocument/2006/relationships/image" Target="/ppt/media/image115.png" Id="rId2" /><Relationship Type="http://schemas.openxmlformats.org/officeDocument/2006/relationships/slideLayout" Target="/ppt/slideLayouts/slideLayout2.xml" Id="rId1" /></Relationships>
</file>

<file path=ppt/slides/_rels/slide134.xml.rels>&#65279;<?xml version="1.0" encoding="utf-8"?><Relationships xmlns="http://schemas.openxmlformats.org/package/2006/relationships"><Relationship Type="http://schemas.openxmlformats.org/officeDocument/2006/relationships/image" Target="/ppt/media/image116.png" Id="rId2" /><Relationship Type="http://schemas.openxmlformats.org/officeDocument/2006/relationships/slideLayout" Target="/ppt/slideLayouts/slideLayout2.xml" Id="rId1" /></Relationships>
</file>

<file path=ppt/slides/_rels/slide135.xml.rels>&#65279;<?xml version="1.0" encoding="utf-8"?><Relationships xmlns="http://schemas.openxmlformats.org/package/2006/relationships"><Relationship Type="http://schemas.openxmlformats.org/officeDocument/2006/relationships/image" Target="/ppt/media/image117.png" Id="rId2" /><Relationship Type="http://schemas.openxmlformats.org/officeDocument/2006/relationships/slideLayout" Target="/ppt/slideLayouts/slideLayout2.xml" Id="rId1" /></Relationships>
</file>

<file path=ppt/slides/_rels/slide136.xml.rels>&#65279;<?xml version="1.0" encoding="utf-8"?><Relationships xmlns="http://schemas.openxmlformats.org/package/2006/relationships"><Relationship Type="http://schemas.openxmlformats.org/officeDocument/2006/relationships/image" Target="/ppt/media/image118.png" Id="rId2" /><Relationship Type="http://schemas.openxmlformats.org/officeDocument/2006/relationships/slideLayout" Target="/ppt/slideLayouts/slideLayout2.xml" Id="rId1" /></Relationships>
</file>

<file path=ppt/slides/_rels/slide137.xml.rels>&#65279;<?xml version="1.0" encoding="utf-8"?><Relationships xmlns="http://schemas.openxmlformats.org/package/2006/relationships"><Relationship Type="http://schemas.openxmlformats.org/officeDocument/2006/relationships/image" Target="/ppt/media/image119.png" Id="rId2" /><Relationship Type="http://schemas.openxmlformats.org/officeDocument/2006/relationships/slideLayout" Target="/ppt/slideLayouts/slideLayout2.xml" Id="rId1" /></Relationships>
</file>

<file path=ppt/slides/_rels/slide138.xml.rels>&#65279;<?xml version="1.0" encoding="utf-8"?><Relationships xmlns="http://schemas.openxmlformats.org/package/2006/relationships"><Relationship Type="http://schemas.openxmlformats.org/officeDocument/2006/relationships/image" Target="/ppt/media/image120.png" Id="rId2" /><Relationship Type="http://schemas.openxmlformats.org/officeDocument/2006/relationships/slideLayout" Target="/ppt/slideLayouts/slideLayout2.xml" Id="rId1" /></Relationships>
</file>

<file path=ppt/slides/_rels/slide139.xml.rels>&#65279;<?xml version="1.0" encoding="utf-8"?><Relationships xmlns="http://schemas.openxmlformats.org/package/2006/relationships"><Relationship Type="http://schemas.openxmlformats.org/officeDocument/2006/relationships/image" Target="/ppt/media/image121.png" Id="rId2" /><Relationship Type="http://schemas.openxmlformats.org/officeDocument/2006/relationships/slideLayout" Target="/ppt/slideLayouts/slideLayout2.xml" Id="rId1" /></Relationships>
</file>

<file path=ppt/slides/_rels/slide140.xml.rels>&#65279;<?xml version="1.0" encoding="utf-8"?><Relationships xmlns="http://schemas.openxmlformats.org/package/2006/relationships"><Relationship Type="http://schemas.openxmlformats.org/officeDocument/2006/relationships/image" Target="/ppt/media/image122.png" Id="rId2" /><Relationship Type="http://schemas.openxmlformats.org/officeDocument/2006/relationships/slideLayout" Target="/ppt/slideLayouts/slideLayout2.xml" Id="rId1" /></Relationships>
</file>

<file path=ppt/slides/_rels/slide141.xml.rels>&#65279;<?xml version="1.0" encoding="utf-8"?><Relationships xmlns="http://schemas.openxmlformats.org/package/2006/relationships"><Relationship Type="http://schemas.openxmlformats.org/officeDocument/2006/relationships/image" Target="/ppt/media/image123.png" Id="rId2" /><Relationship Type="http://schemas.openxmlformats.org/officeDocument/2006/relationships/slideLayout" Target="/ppt/slideLayouts/slideLayout2.xml" Id="rId1" /></Relationships>
</file>

<file path=ppt/slides/_rels/slide142.xml.rels>&#65279;<?xml version="1.0" encoding="utf-8"?><Relationships xmlns="http://schemas.openxmlformats.org/package/2006/relationships"><Relationship Type="http://schemas.openxmlformats.org/officeDocument/2006/relationships/image" Target="/ppt/media/image124.png" Id="rId2" /><Relationship Type="http://schemas.openxmlformats.org/officeDocument/2006/relationships/slideLayout" Target="/ppt/slideLayouts/slideLayout2.xml" Id="rId1" /></Relationships>
</file>

<file path=ppt/slides/_rels/slide143.xml.rels>&#65279;<?xml version="1.0" encoding="utf-8"?><Relationships xmlns="http://schemas.openxmlformats.org/package/2006/relationships"><Relationship Type="http://schemas.openxmlformats.org/officeDocument/2006/relationships/image" Target="/ppt/media/image125.png" Id="rId2" /><Relationship Type="http://schemas.openxmlformats.org/officeDocument/2006/relationships/slideLayout" Target="/ppt/slideLayouts/slideLayout2.xml" Id="rId1" /></Relationships>
</file>

<file path=ppt/slides/_rels/slide144.xml.rels>&#65279;<?xml version="1.0" encoding="utf-8"?><Relationships xmlns="http://schemas.openxmlformats.org/package/2006/relationships"><Relationship Type="http://schemas.openxmlformats.org/officeDocument/2006/relationships/image" Target="/ppt/media/image112.png" Id="rId2" /><Relationship Type="http://schemas.openxmlformats.org/officeDocument/2006/relationships/slideLayout" Target="/ppt/slideLayouts/slideLayout2.xml" Id="rId1" /></Relationships>
</file>

<file path=ppt/slides/_rels/slide145.xml.rels>&#65279;<?xml version="1.0" encoding="utf-8"?><Relationships xmlns="http://schemas.openxmlformats.org/package/2006/relationships"><Relationship Type="http://schemas.openxmlformats.org/officeDocument/2006/relationships/image" Target="/ppt/media/image113.png" Id="rId2" /><Relationship Type="http://schemas.openxmlformats.org/officeDocument/2006/relationships/slideLayout" Target="/ppt/slideLayouts/slideLayout2.xml" Id="rId1" /></Relationships>
</file>

<file path=ppt/slides/_rels/slide146.xml.rels>&#65279;<?xml version="1.0" encoding="utf-8"?><Relationships xmlns="http://schemas.openxmlformats.org/package/2006/relationships"><Relationship Type="http://schemas.openxmlformats.org/officeDocument/2006/relationships/image" Target="/ppt/media/image114.png" Id="rId2" /><Relationship Type="http://schemas.openxmlformats.org/officeDocument/2006/relationships/slideLayout" Target="/ppt/slideLayouts/slideLayout2.xml" Id="rId1" /></Relationships>
</file>

<file path=ppt/slides/_rels/slide147.xml.rels>&#65279;<?xml version="1.0" encoding="utf-8"?><Relationships xmlns="http://schemas.openxmlformats.org/package/2006/relationships"><Relationship Type="http://schemas.openxmlformats.org/officeDocument/2006/relationships/image" Target="/ppt/media/image126.png" Id="rId2" /><Relationship Type="http://schemas.openxmlformats.org/officeDocument/2006/relationships/slideLayout" Target="/ppt/slideLayouts/slideLayout2.xml" Id="rId1" /></Relationships>
</file>

<file path=ppt/slides/_rels/slide148.xml.rels>&#65279;<?xml version="1.0" encoding="utf-8"?><Relationships xmlns="http://schemas.openxmlformats.org/package/2006/relationships"><Relationship Type="http://schemas.openxmlformats.org/officeDocument/2006/relationships/image" Target="/ppt/media/image127.png" Id="rId2" /><Relationship Type="http://schemas.openxmlformats.org/officeDocument/2006/relationships/slideLayout" Target="/ppt/slideLayouts/slideLayout2.xml" Id="rId1" /></Relationships>
</file>

<file path=ppt/slides/_rels/slide149.xml.rels>&#65279;<?xml version="1.0" encoding="utf-8"?><Relationships xmlns="http://schemas.openxmlformats.org/package/2006/relationships"><Relationship Type="http://schemas.openxmlformats.org/officeDocument/2006/relationships/image" Target="/ppt/media/image128.png" Id="rId2" /><Relationship Type="http://schemas.openxmlformats.org/officeDocument/2006/relationships/slideLayout" Target="/ppt/slideLayouts/slideLayout2.xml" Id="rId1" /></Relationships>
</file>

<file path=ppt/slides/_rels/slide150.xml.rels>&#65279;<?xml version="1.0" encoding="utf-8"?><Relationships xmlns="http://schemas.openxmlformats.org/package/2006/relationships"><Relationship Type="http://schemas.openxmlformats.org/officeDocument/2006/relationships/image" Target="/ppt/media/image129.png" Id="rId2" /><Relationship Type="http://schemas.openxmlformats.org/officeDocument/2006/relationships/slideLayout" Target="/ppt/slideLayouts/slideLayout2.xml" Id="rId1" /></Relationships>
</file>

<file path=ppt/slides/_rels/slide151.xml.rels>&#65279;<?xml version="1.0" encoding="utf-8"?><Relationships xmlns="http://schemas.openxmlformats.org/package/2006/relationships"><Relationship Type="http://schemas.openxmlformats.org/officeDocument/2006/relationships/image" Target="/ppt/media/image130.png" Id="rId2" /><Relationship Type="http://schemas.openxmlformats.org/officeDocument/2006/relationships/slideLayout" Target="/ppt/slideLayouts/slideLayout2.xml" Id="rId1" /></Relationships>
</file>

<file path=ppt/slides/_rels/slide152.xml.rels>&#65279;<?xml version="1.0" encoding="utf-8"?><Relationships xmlns="http://schemas.openxmlformats.org/package/2006/relationships"><Relationship Type="http://schemas.openxmlformats.org/officeDocument/2006/relationships/image" Target="/ppt/media/image131.png" Id="rId2" /><Relationship Type="http://schemas.openxmlformats.org/officeDocument/2006/relationships/slideLayout" Target="/ppt/slideLayouts/slideLayout2.xml" Id="rId1" /></Relationships>
</file>

<file path=ppt/slides/_rels/slide153.xml.rels>&#65279;<?xml version="1.0" encoding="utf-8"?><Relationships xmlns="http://schemas.openxmlformats.org/package/2006/relationships"><Relationship Type="http://schemas.openxmlformats.org/officeDocument/2006/relationships/image" Target="/ppt/media/image132.png" Id="rId2" /><Relationship Type="http://schemas.openxmlformats.org/officeDocument/2006/relationships/slideLayout" Target="/ppt/slideLayouts/slideLayout2.xml" Id="rId1" /></Relationships>
</file>

<file path=ppt/slides/_rels/slide154.xml.rels>&#65279;<?xml version="1.0" encoding="utf-8"?><Relationships xmlns="http://schemas.openxmlformats.org/package/2006/relationships"><Relationship Type="http://schemas.openxmlformats.org/officeDocument/2006/relationships/image" Target="/ppt/media/image133.png" Id="rId2" /><Relationship Type="http://schemas.openxmlformats.org/officeDocument/2006/relationships/slideLayout" Target="/ppt/slideLayouts/slideLayout2.xml" Id="rId1" /></Relationships>
</file>

<file path=ppt/slides/_rels/slide155.xml.rels>&#65279;<?xml version="1.0" encoding="utf-8"?><Relationships xmlns="http://schemas.openxmlformats.org/package/2006/relationships"><Relationship Type="http://schemas.openxmlformats.org/officeDocument/2006/relationships/image" Target="/ppt/media/image134.png" Id="rId2" /><Relationship Type="http://schemas.openxmlformats.org/officeDocument/2006/relationships/slideLayout" Target="/ppt/slideLayouts/slideLayout2.xml" Id="rId1" /></Relationships>
</file>

<file path=ppt/slides/_rels/slide156.xml.rels>&#65279;<?xml version="1.0" encoding="utf-8"?><Relationships xmlns="http://schemas.openxmlformats.org/package/2006/relationships"><Relationship Type="http://schemas.openxmlformats.org/officeDocument/2006/relationships/image" Target="/ppt/media/image135.png" Id="rId2" /><Relationship Type="http://schemas.openxmlformats.org/officeDocument/2006/relationships/slideLayout" Target="/ppt/slideLayouts/slideLayout2.xml" Id="rId1" /></Relationships>
</file>

<file path=ppt/slides/_rels/slide157.xml.rels>&#65279;<?xml version="1.0" encoding="utf-8"?><Relationships xmlns="http://schemas.openxmlformats.org/package/2006/relationships"><Relationship Type="http://schemas.openxmlformats.org/officeDocument/2006/relationships/image" Target="/ppt/media/image136.png" Id="rId2" /><Relationship Type="http://schemas.openxmlformats.org/officeDocument/2006/relationships/slideLayout" Target="/ppt/slideLayouts/slideLayout2.xml" Id="rId1" /></Relationships>
</file>

<file path=ppt/slides/_rels/slide158.xml.rels>&#65279;<?xml version="1.0" encoding="utf-8"?><Relationships xmlns="http://schemas.openxmlformats.org/package/2006/relationships"><Relationship Type="http://schemas.openxmlformats.org/officeDocument/2006/relationships/image" Target="/ppt/media/image112.png" Id="rId2" /><Relationship Type="http://schemas.openxmlformats.org/officeDocument/2006/relationships/slideLayout" Target="/ppt/slideLayouts/slideLayout2.xml" Id="rId1" /></Relationships>
</file>

<file path=ppt/slides/_rels/slide159.xml.rels>&#65279;<?xml version="1.0" encoding="utf-8"?><Relationships xmlns="http://schemas.openxmlformats.org/package/2006/relationships"><Relationship Type="http://schemas.openxmlformats.org/officeDocument/2006/relationships/image" Target="/ppt/media/image113.png" Id="rId2" /><Relationship Type="http://schemas.openxmlformats.org/officeDocument/2006/relationships/slideLayout" Target="/ppt/slideLayouts/slideLayout2.xml" Id="rId1" /></Relationships>
</file>

<file path=ppt/slides/_rels/slide160.xml.rels>&#65279;<?xml version="1.0" encoding="utf-8"?><Relationships xmlns="http://schemas.openxmlformats.org/package/2006/relationships"><Relationship Type="http://schemas.openxmlformats.org/officeDocument/2006/relationships/image" Target="/ppt/media/image114.png" Id="rId2" /><Relationship Type="http://schemas.openxmlformats.org/officeDocument/2006/relationships/slideLayout" Target="/ppt/slideLayouts/slideLayout2.xml" Id="rId1" /></Relationships>
</file>

<file path=ppt/slides/_rels/slide161.xml.rels>&#65279;<?xml version="1.0" encoding="utf-8"?><Relationships xmlns="http://schemas.openxmlformats.org/package/2006/relationships"><Relationship Type="http://schemas.openxmlformats.org/officeDocument/2006/relationships/image" Target="/ppt/media/image137.png" Id="rId2" /><Relationship Type="http://schemas.openxmlformats.org/officeDocument/2006/relationships/slideLayout" Target="/ppt/slideLayouts/slideLayout2.xml" Id="rId1" /></Relationships>
</file>

<file path=ppt/slides/_rels/slide162.xml.rels>&#65279;<?xml version="1.0" encoding="utf-8"?><Relationships xmlns="http://schemas.openxmlformats.org/package/2006/relationships"><Relationship Type="http://schemas.openxmlformats.org/officeDocument/2006/relationships/image" Target="/ppt/media/image138.png" Id="rId2" /><Relationship Type="http://schemas.openxmlformats.org/officeDocument/2006/relationships/slideLayout" Target="/ppt/slideLayouts/slideLayout2.xml" Id="rId1" /></Relationships>
</file>

<file path=ppt/slides/_rels/slide163.xml.rels>&#65279;<?xml version="1.0" encoding="utf-8"?><Relationships xmlns="http://schemas.openxmlformats.org/package/2006/relationships"><Relationship Type="http://schemas.openxmlformats.org/officeDocument/2006/relationships/image" Target="/ppt/media/image139.png" Id="rId2" /><Relationship Type="http://schemas.openxmlformats.org/officeDocument/2006/relationships/slideLayout" Target="/ppt/slideLayouts/slideLayout2.xml" Id="rId1" /></Relationships>
</file>

<file path=ppt/slides/_rels/slide164.xml.rels>&#65279;<?xml version="1.0" encoding="utf-8"?><Relationships xmlns="http://schemas.openxmlformats.org/package/2006/relationships"><Relationship Type="http://schemas.openxmlformats.org/officeDocument/2006/relationships/image" Target="/ppt/media/image140.png" Id="rId2" /><Relationship Type="http://schemas.openxmlformats.org/officeDocument/2006/relationships/slideLayout" Target="/ppt/slideLayouts/slideLayout2.xml" Id="rId1" /></Relationships>
</file>

<file path=ppt/slides/_rels/slide165.xml.rels>&#65279;<?xml version="1.0" encoding="utf-8"?><Relationships xmlns="http://schemas.openxmlformats.org/package/2006/relationships"><Relationship Type="http://schemas.openxmlformats.org/officeDocument/2006/relationships/image" Target="/ppt/media/image141.png" Id="rId2" /><Relationship Type="http://schemas.openxmlformats.org/officeDocument/2006/relationships/slideLayout" Target="/ppt/slideLayouts/slideLayout2.xml" Id="rId1" /></Relationships>
</file>

<file path=ppt/slides/_rels/slide166.xml.rels>&#65279;<?xml version="1.0" encoding="utf-8"?><Relationships xmlns="http://schemas.openxmlformats.org/package/2006/relationships"><Relationship Type="http://schemas.openxmlformats.org/officeDocument/2006/relationships/image" Target="/ppt/media/image142.png" Id="rId2" /><Relationship Type="http://schemas.openxmlformats.org/officeDocument/2006/relationships/slideLayout" Target="/ppt/slideLayouts/slideLayout2.xml" Id="rId1" /></Relationships>
</file>

<file path=ppt/slides/_rels/slide167.xml.rels>&#65279;<?xml version="1.0" encoding="utf-8"?><Relationships xmlns="http://schemas.openxmlformats.org/package/2006/relationships"><Relationship Type="http://schemas.openxmlformats.org/officeDocument/2006/relationships/image" Target="/ppt/media/image143.png" Id="rId2" /><Relationship Type="http://schemas.openxmlformats.org/officeDocument/2006/relationships/slideLayout" Target="/ppt/slideLayouts/slideLayout2.xml" Id="rId1" /></Relationships>
</file>

<file path=ppt/slides/_rels/slide168.xml.rels>&#65279;<?xml version="1.0" encoding="utf-8"?><Relationships xmlns="http://schemas.openxmlformats.org/package/2006/relationships"><Relationship Type="http://schemas.openxmlformats.org/officeDocument/2006/relationships/image" Target="/ppt/media/image144.png" Id="rId2" /><Relationship Type="http://schemas.openxmlformats.org/officeDocument/2006/relationships/slideLayout" Target="/ppt/slideLayouts/slideLayout2.xml" Id="rId1" /></Relationships>
</file>

<file path=ppt/slides/_rels/slide169.xml.rels>&#65279;<?xml version="1.0" encoding="utf-8"?><Relationships xmlns="http://schemas.openxmlformats.org/package/2006/relationships"><Relationship Type="http://schemas.openxmlformats.org/officeDocument/2006/relationships/image" Target="/ppt/media/image145.png" Id="rId2" /><Relationship Type="http://schemas.openxmlformats.org/officeDocument/2006/relationships/slideLayout" Target="/ppt/slideLayouts/slideLayout2.xml" Id="rId1" /></Relationships>
</file>

<file path=ppt/slides/_rels/slide170.xml.rels>&#65279;<?xml version="1.0" encoding="utf-8"?><Relationships xmlns="http://schemas.openxmlformats.org/package/2006/relationships"><Relationship Type="http://schemas.openxmlformats.org/officeDocument/2006/relationships/image" Target="/ppt/media/image146.png" Id="rId2" /><Relationship Type="http://schemas.openxmlformats.org/officeDocument/2006/relationships/slideLayout" Target="/ppt/slideLayouts/slideLayout2.xml" Id="rId1" /></Relationships>
</file>

<file path=ppt/slides/_rels/slide171.xml.rels>&#65279;<?xml version="1.0" encoding="utf-8"?><Relationships xmlns="http://schemas.openxmlformats.org/package/2006/relationships"><Relationship Type="http://schemas.openxmlformats.org/officeDocument/2006/relationships/image" Target="/ppt/media/image147.png" Id="rId2" /><Relationship Type="http://schemas.openxmlformats.org/officeDocument/2006/relationships/slideLayout" Target="/ppt/slideLayouts/slideLayout2.xml" Id="rId1" /></Relationships>
</file>

<file path=ppt/slides/_rels/slide172.xml.rels>&#65279;<?xml version="1.0" encoding="utf-8"?><Relationships xmlns="http://schemas.openxmlformats.org/package/2006/relationships"><Relationship Type="http://schemas.openxmlformats.org/officeDocument/2006/relationships/image" Target="/ppt/media/image148.png" Id="rId2" /><Relationship Type="http://schemas.openxmlformats.org/officeDocument/2006/relationships/slideLayout" Target="/ppt/slideLayouts/slideLayout2.xml" Id="rId1" /></Relationships>
</file>

<file path=ppt/slides/_rels/slide173.xml.rels>&#65279;<?xml version="1.0" encoding="utf-8"?><Relationships xmlns="http://schemas.openxmlformats.org/package/2006/relationships"><Relationship Type="http://schemas.openxmlformats.org/officeDocument/2006/relationships/image" Target="/ppt/media/image112.png" Id="rId2" /><Relationship Type="http://schemas.openxmlformats.org/officeDocument/2006/relationships/slideLayout" Target="/ppt/slideLayouts/slideLayout2.xml" Id="rId1" /></Relationships>
</file>

<file path=ppt/slides/_rels/slide174.xml.rels>&#65279;<?xml version="1.0" encoding="utf-8"?><Relationships xmlns="http://schemas.openxmlformats.org/package/2006/relationships"><Relationship Type="http://schemas.openxmlformats.org/officeDocument/2006/relationships/image" Target="/ppt/media/image113.png" Id="rId2" /><Relationship Type="http://schemas.openxmlformats.org/officeDocument/2006/relationships/slideLayout" Target="/ppt/slideLayouts/slideLayout2.xml" Id="rId1" /></Relationships>
</file>

<file path=ppt/slides/_rels/slide175.xml.rels>&#65279;<?xml version="1.0" encoding="utf-8"?><Relationships xmlns="http://schemas.openxmlformats.org/package/2006/relationships"><Relationship Type="http://schemas.openxmlformats.org/officeDocument/2006/relationships/image" Target="/ppt/media/image114.png" Id="rId2" /><Relationship Type="http://schemas.openxmlformats.org/officeDocument/2006/relationships/slideLayout" Target="/ppt/slideLayouts/slideLayout2.xml" Id="rId1" /></Relationships>
</file>

<file path=ppt/slides/_rels/slide176.xml.rels>&#65279;<?xml version="1.0" encoding="utf-8"?><Relationships xmlns="http://schemas.openxmlformats.org/package/2006/relationships"><Relationship Type="http://schemas.openxmlformats.org/officeDocument/2006/relationships/image" Target="/ppt/media/image149.png" Id="rId2" /><Relationship Type="http://schemas.openxmlformats.org/officeDocument/2006/relationships/slideLayout" Target="/ppt/slideLayouts/slideLayout2.xml" Id="rId1" /></Relationships>
</file>

<file path=ppt/slides/_rels/slide177.xml.rels>&#65279;<?xml version="1.0" encoding="utf-8"?><Relationships xmlns="http://schemas.openxmlformats.org/package/2006/relationships"><Relationship Type="http://schemas.openxmlformats.org/officeDocument/2006/relationships/image" Target="/ppt/media/image150.png" Id="rId2" /><Relationship Type="http://schemas.openxmlformats.org/officeDocument/2006/relationships/slideLayout" Target="/ppt/slideLayouts/slideLayout2.xml" Id="rId1" /></Relationships>
</file>

<file path=ppt/slides/_rels/slide178.xml.rels>&#65279;<?xml version="1.0" encoding="utf-8"?><Relationships xmlns="http://schemas.openxmlformats.org/package/2006/relationships"><Relationship Type="http://schemas.openxmlformats.org/officeDocument/2006/relationships/image" Target="/ppt/media/image151.png" Id="rId2" /><Relationship Type="http://schemas.openxmlformats.org/officeDocument/2006/relationships/slideLayout" Target="/ppt/slideLayouts/slideLayout2.xml" Id="rId1" /></Relationships>
</file>

<file path=ppt/slides/_rels/slide179.xml.rels>&#65279;<?xml version="1.0" encoding="utf-8"?><Relationships xmlns="http://schemas.openxmlformats.org/package/2006/relationships"><Relationship Type="http://schemas.openxmlformats.org/officeDocument/2006/relationships/image" Target="/ppt/media/image152.png" Id="rId2" /><Relationship Type="http://schemas.openxmlformats.org/officeDocument/2006/relationships/slideLayout" Target="/ppt/slideLayouts/slideLayout2.xml" Id="rId1" /></Relationships>
</file>

<file path=ppt/slides/_rels/slide180.xml.rels>&#65279;<?xml version="1.0" encoding="utf-8"?><Relationships xmlns="http://schemas.openxmlformats.org/package/2006/relationships"><Relationship Type="http://schemas.openxmlformats.org/officeDocument/2006/relationships/image" Target="/ppt/media/image153.png" Id="rId2" /><Relationship Type="http://schemas.openxmlformats.org/officeDocument/2006/relationships/slideLayout" Target="/ppt/slideLayouts/slideLayout2.xml" Id="rId1" /></Relationships>
</file>

<file path=ppt/slides/_rels/slide181.xml.rels>&#65279;<?xml version="1.0" encoding="utf-8"?><Relationships xmlns="http://schemas.openxmlformats.org/package/2006/relationships"><Relationship Type="http://schemas.openxmlformats.org/officeDocument/2006/relationships/image" Target="/ppt/media/image154.png" Id="rId2" /><Relationship Type="http://schemas.openxmlformats.org/officeDocument/2006/relationships/slideLayout" Target="/ppt/slideLayouts/slideLayout2.xml" Id="rId1" /></Relationships>
</file>

<file path=ppt/slides/_rels/slide182.xml.rels>&#65279;<?xml version="1.0" encoding="utf-8"?><Relationships xmlns="http://schemas.openxmlformats.org/package/2006/relationships"><Relationship Type="http://schemas.openxmlformats.org/officeDocument/2006/relationships/image" Target="/ppt/media/image155.png" Id="rId2" /><Relationship Type="http://schemas.openxmlformats.org/officeDocument/2006/relationships/slideLayout" Target="/ppt/slideLayouts/slideLayout2.xml" Id="rId1" /></Relationships>
</file>

<file path=ppt/slides/_rels/slide183.xml.rels>&#65279;<?xml version="1.0" encoding="utf-8"?><Relationships xmlns="http://schemas.openxmlformats.org/package/2006/relationships"><Relationship Type="http://schemas.openxmlformats.org/officeDocument/2006/relationships/image" Target="/ppt/media/image156.png" Id="rId2" /><Relationship Type="http://schemas.openxmlformats.org/officeDocument/2006/relationships/slideLayout" Target="/ppt/slideLayouts/slideLayout2.xml" Id="rId1" /></Relationships>
</file>

<file path=ppt/slides/_rels/slide184.xml.rels>&#65279;<?xml version="1.0" encoding="utf-8"?><Relationships xmlns="http://schemas.openxmlformats.org/package/2006/relationships"><Relationship Type="http://schemas.openxmlformats.org/officeDocument/2006/relationships/image" Target="/ppt/media/image157.png" Id="rId2" /><Relationship Type="http://schemas.openxmlformats.org/officeDocument/2006/relationships/slideLayout" Target="/ppt/slideLayouts/slideLayout2.xml" Id="rId1" /></Relationships>
</file>

<file path=ppt/slides/_rels/slide185.xml.rels>&#65279;<?xml version="1.0" encoding="utf-8"?><Relationships xmlns="http://schemas.openxmlformats.org/package/2006/relationships"><Relationship Type="http://schemas.openxmlformats.org/officeDocument/2006/relationships/image" Target="/ppt/media/image158.png" Id="rId2" /><Relationship Type="http://schemas.openxmlformats.org/officeDocument/2006/relationships/slideLayout" Target="/ppt/slideLayouts/slideLayout2.xml" Id="rId1" /></Relationships>
</file>

<file path=ppt/slides/_rels/slide186.xml.rels>&#65279;<?xml version="1.0" encoding="utf-8"?><Relationships xmlns="http://schemas.openxmlformats.org/package/2006/relationships"><Relationship Type="http://schemas.openxmlformats.org/officeDocument/2006/relationships/image" Target="/ppt/media/image159.png" Id="rId2" /><Relationship Type="http://schemas.openxmlformats.org/officeDocument/2006/relationships/slideLayout" Target="/ppt/slideLayouts/slideLayout2.xml" Id="rId1" /></Relationships>
</file>

<file path=ppt/slides/_rels/slide187.xml.rels>&#65279;<?xml version="1.0" encoding="utf-8"?><Relationships xmlns="http://schemas.openxmlformats.org/package/2006/relationships"><Relationship Type="http://schemas.openxmlformats.org/officeDocument/2006/relationships/image" Target="/ppt/media/image160.png" Id="rId2" /><Relationship Type="http://schemas.openxmlformats.org/officeDocument/2006/relationships/slideLayout" Target="/ppt/slideLayouts/slideLayout2.xml" Id="rId1" /></Relationships>
</file>

<file path=ppt/slides/_rels/slide188.xml.rels>&#65279;<?xml version="1.0" encoding="utf-8"?><Relationships xmlns="http://schemas.openxmlformats.org/package/2006/relationships"><Relationship Type="http://schemas.openxmlformats.org/officeDocument/2006/relationships/image" Target="/ppt/media/image161.png" Id="rId2" /><Relationship Type="http://schemas.openxmlformats.org/officeDocument/2006/relationships/slideLayout" Target="/ppt/slideLayouts/slideLayout2.xml" Id="rId1" /></Relationships>
</file>

<file path=ppt/slides/_rels/slide189.xml.rels>&#65279;<?xml version="1.0" encoding="utf-8"?><Relationships xmlns="http://schemas.openxmlformats.org/package/2006/relationships"><Relationship Type="http://schemas.openxmlformats.org/officeDocument/2006/relationships/image" Target="/ppt/media/image162.png" Id="rId2" /><Relationship Type="http://schemas.openxmlformats.org/officeDocument/2006/relationships/slideLayout" Target="/ppt/slideLayouts/slideLayout2.xml" Id="rId1" /></Relationships>
</file>

<file path=ppt/slides/_rels/slide190.xml.rels>&#65279;<?xml version="1.0" encoding="utf-8"?><Relationships xmlns="http://schemas.openxmlformats.org/package/2006/relationships"><Relationship Type="http://schemas.openxmlformats.org/officeDocument/2006/relationships/image" Target="/ppt/media/image163.png" Id="rId2" /><Relationship Type="http://schemas.openxmlformats.org/officeDocument/2006/relationships/slideLayout" Target="/ppt/slideLayouts/slideLayout2.xml" Id="rId1" /></Relationships>
</file>

<file path=ppt/slides/_rels/slide191.xml.rels>&#65279;<?xml version="1.0" encoding="utf-8"?><Relationships xmlns="http://schemas.openxmlformats.org/package/2006/relationships"><Relationship Type="http://schemas.openxmlformats.org/officeDocument/2006/relationships/image" Target="/ppt/media/image164.png" Id="rId2" /><Relationship Type="http://schemas.openxmlformats.org/officeDocument/2006/relationships/slideLayout" Target="/ppt/slideLayouts/slideLayout2.xml" Id="rId1" /></Relationships>
</file>

<file path=ppt/slides/_rels/slide192.xml.rels>&#65279;<?xml version="1.0" encoding="utf-8"?><Relationships xmlns="http://schemas.openxmlformats.org/package/2006/relationships"><Relationship Type="http://schemas.openxmlformats.org/officeDocument/2006/relationships/image" Target="/ppt/media/image165.png" Id="rId2" /><Relationship Type="http://schemas.openxmlformats.org/officeDocument/2006/relationships/slideLayout" Target="/ppt/slideLayouts/slideLayout2.xml" Id="rId1" /></Relationships>
</file>

<file path=ppt/slides/_rels/slide193.xml.rels>&#65279;<?xml version="1.0" encoding="utf-8"?><Relationships xmlns="http://schemas.openxmlformats.org/package/2006/relationships"><Relationship Type="http://schemas.openxmlformats.org/officeDocument/2006/relationships/image" Target="/ppt/media/image166.png" Id="rId2" /><Relationship Type="http://schemas.openxmlformats.org/officeDocument/2006/relationships/slideLayout" Target="/ppt/slideLayouts/slideLayout2.xml" Id="rId1" /></Relationships>
</file>

<file path=ppt/slides/_rels/slide194.xml.rels>&#65279;<?xml version="1.0" encoding="utf-8"?><Relationships xmlns="http://schemas.openxmlformats.org/package/2006/relationships"><Relationship Type="http://schemas.openxmlformats.org/officeDocument/2006/relationships/image" Target="/ppt/media/image167.png" Id="rId2" /><Relationship Type="http://schemas.openxmlformats.org/officeDocument/2006/relationships/slideLayout" Target="/ppt/slideLayouts/slideLayout2.xml" Id="rId1" /></Relationships>
</file>

<file path=ppt/slides/_rels/slide195.xml.rels>&#65279;<?xml version="1.0" encoding="utf-8"?><Relationships xmlns="http://schemas.openxmlformats.org/package/2006/relationships"><Relationship Type="http://schemas.openxmlformats.org/officeDocument/2006/relationships/image" Target="/ppt/media/image168.png" Id="rId2" /><Relationship Type="http://schemas.openxmlformats.org/officeDocument/2006/relationships/slideLayout" Target="/ppt/slideLayouts/slideLayout2.xml" Id="rId1" /></Relationships>
</file>

<file path=ppt/slides/_rels/slide196.xml.rels>&#65279;<?xml version="1.0" encoding="utf-8"?><Relationships xmlns="http://schemas.openxmlformats.org/package/2006/relationships"><Relationship Type="http://schemas.openxmlformats.org/officeDocument/2006/relationships/image" Target="/ppt/media/image169.png" Id="rId2" /><Relationship Type="http://schemas.openxmlformats.org/officeDocument/2006/relationships/slideLayout" Target="/ppt/slideLayouts/slideLayout2.xml" Id="rId1" /></Relationships>
</file>

<file path=ppt/slides/_rels/slide197.xml.rels>&#65279;<?xml version="1.0" encoding="utf-8"?><Relationships xmlns="http://schemas.openxmlformats.org/package/2006/relationships"><Relationship Type="http://schemas.openxmlformats.org/officeDocument/2006/relationships/image" Target="/ppt/media/image170.png" Id="rId2" /><Relationship Type="http://schemas.openxmlformats.org/officeDocument/2006/relationships/slideLayout" Target="/ppt/slideLayouts/slideLayout2.xml" Id="rId1" /></Relationships>
</file>

<file path=ppt/slides/_rels/slide198.xml.rels>&#65279;<?xml version="1.0" encoding="utf-8"?><Relationships xmlns="http://schemas.openxmlformats.org/package/2006/relationships"><Relationship Type="http://schemas.openxmlformats.org/officeDocument/2006/relationships/image" Target="/ppt/media/image171.png" Id="rId2" /><Relationship Type="http://schemas.openxmlformats.org/officeDocument/2006/relationships/slideLayout" Target="/ppt/slideLayouts/slideLayout2.xml" Id="rId1" /></Relationships>
</file>

<file path=ppt/slides/_rels/slide199.xml.rels>&#65279;<?xml version="1.0" encoding="utf-8"?><Relationships xmlns="http://schemas.openxmlformats.org/package/2006/relationships"><Relationship Type="http://schemas.openxmlformats.org/officeDocument/2006/relationships/image" Target="/ppt/media/image172.png" Id="rId2" /><Relationship Type="http://schemas.openxmlformats.org/officeDocument/2006/relationships/slideLayout" Target="/ppt/slideLayouts/slideLayout2.xml" Id="rId1" /></Relationships>
</file>

<file path=ppt/slides/_rels/slide200.xml.rels>&#65279;<?xml version="1.0" encoding="utf-8"?><Relationships xmlns="http://schemas.openxmlformats.org/package/2006/relationships"><Relationship Type="http://schemas.openxmlformats.org/officeDocument/2006/relationships/image" Target="/ppt/media/image173.png" Id="rId2" /><Relationship Type="http://schemas.openxmlformats.org/officeDocument/2006/relationships/slideLayout" Target="/ppt/slideLayouts/slideLayout2.xml" Id="rId1" /></Relationships>
</file>

<file path=ppt/slides/_rels/slide201.xml.rels>&#65279;<?xml version="1.0" encoding="utf-8"?><Relationships xmlns="http://schemas.openxmlformats.org/package/2006/relationships"><Relationship Type="http://schemas.openxmlformats.org/officeDocument/2006/relationships/image" Target="/ppt/media/image174.png" Id="rId2" /><Relationship Type="http://schemas.openxmlformats.org/officeDocument/2006/relationships/slideLayout" Target="/ppt/slideLayouts/slideLayout2.xml" Id="rId1" /></Relationships>
</file>

<file path=ppt/slides/_rels/slide202.xml.rels>&#65279;<?xml version="1.0" encoding="utf-8"?><Relationships xmlns="http://schemas.openxmlformats.org/package/2006/relationships"><Relationship Type="http://schemas.openxmlformats.org/officeDocument/2006/relationships/image" Target="/ppt/media/image175.png" Id="rId2" /><Relationship Type="http://schemas.openxmlformats.org/officeDocument/2006/relationships/slideLayout" Target="/ppt/slideLayouts/slideLayout2.xml" Id="rId1" /></Relationships>
</file>

<file path=ppt/slides/_rels/slide203.xml.rels>&#65279;<?xml version="1.0" encoding="utf-8"?><Relationships xmlns="http://schemas.openxmlformats.org/package/2006/relationships"><Relationship Type="http://schemas.openxmlformats.org/officeDocument/2006/relationships/image" Target="/ppt/media/image176.png" Id="rId2" /><Relationship Type="http://schemas.openxmlformats.org/officeDocument/2006/relationships/slideLayout" Target="/ppt/slideLayouts/slideLayout2.xml" Id="rId1" /></Relationships>
</file>

<file path=ppt/slides/_rels/slide204.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205.xml.rels>&#65279;<?xml version="1.0" encoding="utf-8"?><Relationships xmlns="http://schemas.openxmlformats.org/package/2006/relationships"><Relationship Type="http://schemas.openxmlformats.org/officeDocument/2006/relationships/image" Target="/ppt/media/image177.png" Id="rId2" /><Relationship Type="http://schemas.openxmlformats.org/officeDocument/2006/relationships/slideLayout" Target="/ppt/slideLayouts/slideLayout2.xml" Id="rId1" /></Relationships>
</file>

<file path=ppt/slides/_rels/slide206.xml.rels>&#65279;<?xml version="1.0" encoding="utf-8"?><Relationships xmlns="http://schemas.openxmlformats.org/package/2006/relationships"><Relationship Type="http://schemas.openxmlformats.org/officeDocument/2006/relationships/image" Target="/ppt/media/image178.png" Id="rId2" /><Relationship Type="http://schemas.openxmlformats.org/officeDocument/2006/relationships/slideLayout" Target="/ppt/slideLayouts/slideLayout2.xml" Id="rId1" /></Relationships>
</file>

<file path=ppt/slides/_rels/slide207.xml.rels>&#65279;<?xml version="1.0" encoding="utf-8"?><Relationships xmlns="http://schemas.openxmlformats.org/package/2006/relationships"><Relationship Type="http://schemas.openxmlformats.org/officeDocument/2006/relationships/image" Target="/ppt/media/image179.png" Id="rId2" /><Relationship Type="http://schemas.openxmlformats.org/officeDocument/2006/relationships/slideLayout" Target="/ppt/slideLayouts/slideLayout2.xml" Id="rId1" /></Relationships>
</file>

<file path=ppt/slides/_rels/slide208.xml.rels>&#65279;<?xml version="1.0" encoding="utf-8"?><Relationships xmlns="http://schemas.openxmlformats.org/package/2006/relationships"><Relationship Type="http://schemas.openxmlformats.org/officeDocument/2006/relationships/image" Target="/ppt/media/image180.png" Id="rId2" /><Relationship Type="http://schemas.openxmlformats.org/officeDocument/2006/relationships/slideLayout" Target="/ppt/slideLayouts/slideLayout2.xml" Id="rId1" /></Relationships>
</file>

<file path=ppt/slides/_rels/slide209.xml.rels>&#65279;<?xml version="1.0" encoding="utf-8"?><Relationships xmlns="http://schemas.openxmlformats.org/package/2006/relationships"><Relationship Type="http://schemas.openxmlformats.org/officeDocument/2006/relationships/image" Target="/ppt/media/image181.png" Id="rId2" /><Relationship Type="http://schemas.openxmlformats.org/officeDocument/2006/relationships/slideLayout" Target="/ppt/slideLayouts/slideLayout2.xml" Id="rId1" /></Relationships>
</file>

<file path=ppt/slides/_rels/slide210.xml.rels>&#65279;<?xml version="1.0" encoding="utf-8"?><Relationships xmlns="http://schemas.openxmlformats.org/package/2006/relationships"><Relationship Type="http://schemas.openxmlformats.org/officeDocument/2006/relationships/image" Target="/ppt/media/image182.png" Id="rId2" /><Relationship Type="http://schemas.openxmlformats.org/officeDocument/2006/relationships/slideLayout" Target="/ppt/slideLayouts/slideLayout2.xml" Id="rId1" /></Relationships>
</file>

<file path=ppt/slides/_rels/slide211.xml.rels>&#65279;<?xml version="1.0" encoding="utf-8"?><Relationships xmlns="http://schemas.openxmlformats.org/package/2006/relationships"><Relationship Type="http://schemas.openxmlformats.org/officeDocument/2006/relationships/image" Target="/ppt/media/image183.png" Id="rId2" /><Relationship Type="http://schemas.openxmlformats.org/officeDocument/2006/relationships/slideLayout" Target="/ppt/slideLayouts/slideLayout2.xml" Id="rId1" /></Relationships>
</file>

<file path=ppt/slides/_rels/slide212.xml.rels>&#65279;<?xml version="1.0" encoding="utf-8"?><Relationships xmlns="http://schemas.openxmlformats.org/package/2006/relationships"><Relationship Type="http://schemas.openxmlformats.org/officeDocument/2006/relationships/image" Target="/ppt/media/image184.png" Id="rId2" /><Relationship Type="http://schemas.openxmlformats.org/officeDocument/2006/relationships/slideLayout" Target="/ppt/slideLayouts/slideLayout2.xml" Id="rId1" /></Relationships>
</file>

<file path=ppt/slides/_rels/slide213.xml.rels>&#65279;<?xml version="1.0" encoding="utf-8"?><Relationships xmlns="http://schemas.openxmlformats.org/package/2006/relationships"><Relationship Type="http://schemas.openxmlformats.org/officeDocument/2006/relationships/image" Target="/ppt/media/image185.png" Id="rId2" /><Relationship Type="http://schemas.openxmlformats.org/officeDocument/2006/relationships/slideLayout" Target="/ppt/slideLayouts/slideLayout2.xml" Id="rId1" /></Relationships>
</file>

<file path=ppt/slides/_rels/slide214.xml.rels>&#65279;<?xml version="1.0" encoding="utf-8"?><Relationships xmlns="http://schemas.openxmlformats.org/package/2006/relationships"><Relationship Type="http://schemas.openxmlformats.org/officeDocument/2006/relationships/image" Target="/ppt/media/image186.png" Id="rId2" /><Relationship Type="http://schemas.openxmlformats.org/officeDocument/2006/relationships/slideLayout" Target="/ppt/slideLayouts/slideLayout2.xml" Id="rId1" /></Relationships>
</file>

<file path=ppt/slides/_rels/slide215.xml.rels>&#65279;<?xml version="1.0" encoding="utf-8"?><Relationships xmlns="http://schemas.openxmlformats.org/package/2006/relationships"><Relationship Type="http://schemas.openxmlformats.org/officeDocument/2006/relationships/image" Target="/ppt/media/image187.png" Id="rId2" /><Relationship Type="http://schemas.openxmlformats.org/officeDocument/2006/relationships/slideLayout" Target="/ppt/slideLayouts/slideLayout2.xml" Id="rId1" /></Relationships>
</file>

<file path=ppt/slides/_rels/slide216.xml.rels>&#65279;<?xml version="1.0" encoding="utf-8"?><Relationships xmlns="http://schemas.openxmlformats.org/package/2006/relationships"><Relationship Type="http://schemas.openxmlformats.org/officeDocument/2006/relationships/image" Target="/ppt/media/image188.png" Id="rId2" /><Relationship Type="http://schemas.openxmlformats.org/officeDocument/2006/relationships/slideLayout" Target="/ppt/slideLayouts/slideLayout2.xml" Id="rId1" /></Relationships>
</file>

<file path=ppt/slides/_rels/slide217.xml.rels>&#65279;<?xml version="1.0" encoding="utf-8"?><Relationships xmlns="http://schemas.openxmlformats.org/package/2006/relationships"><Relationship Type="http://schemas.openxmlformats.org/officeDocument/2006/relationships/image" Target="/ppt/media/image176.png" Id="rId2" /><Relationship Type="http://schemas.openxmlformats.org/officeDocument/2006/relationships/slideLayout" Target="/ppt/slideLayouts/slideLayout2.xml" Id="rId1" /></Relationships>
</file>

<file path=ppt/slides/_rels/slide218.xml.rels>&#65279;<?xml version="1.0" encoding="utf-8"?><Relationships xmlns="http://schemas.openxmlformats.org/package/2006/relationships"><Relationship Type="http://schemas.openxmlformats.org/officeDocument/2006/relationships/image" Target="/ppt/media/image189.png" Id="rId2" /><Relationship Type="http://schemas.openxmlformats.org/officeDocument/2006/relationships/slideLayout" Target="/ppt/slideLayouts/slideLayout2.xml" Id="rId1" /></Relationships>
</file>

<file path=ppt/slides/_rels/slide219.xml.rels>&#65279;<?xml version="1.0" encoding="utf-8"?><Relationships xmlns="http://schemas.openxmlformats.org/package/2006/relationships"><Relationship Type="http://schemas.openxmlformats.org/officeDocument/2006/relationships/image" Target="/ppt/media/image190.png" Id="rId2" /><Relationship Type="http://schemas.openxmlformats.org/officeDocument/2006/relationships/slideLayout" Target="/ppt/slideLayouts/slideLayout2.xml" Id="rId1" /></Relationships>
</file>

<file path=ppt/slides/_rels/slide220.xml.rels>&#65279;<?xml version="1.0" encoding="utf-8"?><Relationships xmlns="http://schemas.openxmlformats.org/package/2006/relationships"><Relationship Type="http://schemas.openxmlformats.org/officeDocument/2006/relationships/image" Target="/ppt/media/image191.png" Id="rId2" /><Relationship Type="http://schemas.openxmlformats.org/officeDocument/2006/relationships/slideLayout" Target="/ppt/slideLayouts/slideLayout2.xml" Id="rId1" /></Relationships>
</file>

<file path=ppt/slides/_rels/slide221.xml.rels>&#65279;<?xml version="1.0" encoding="utf-8"?><Relationships xmlns="http://schemas.openxmlformats.org/package/2006/relationships"><Relationship Type="http://schemas.openxmlformats.org/officeDocument/2006/relationships/image" Target="/ppt/media/image192.png" Id="rId2" /><Relationship Type="http://schemas.openxmlformats.org/officeDocument/2006/relationships/slideLayout" Target="/ppt/slideLayouts/slideLayout2.xml" Id="rId1" /></Relationships>
</file>

<file path=ppt/slides/_rels/slide222.xml.rels>&#65279;<?xml version="1.0" encoding="utf-8"?><Relationships xmlns="http://schemas.openxmlformats.org/package/2006/relationships"><Relationship Type="http://schemas.openxmlformats.org/officeDocument/2006/relationships/image" Target="/ppt/media/image193.png" Id="rId2" /><Relationship Type="http://schemas.openxmlformats.org/officeDocument/2006/relationships/slideLayout" Target="/ppt/slideLayouts/slideLayout2.xml" Id="rId1" /></Relationships>
</file>

<file path=ppt/slides/_rels/slide223.xml.rels>&#65279;<?xml version="1.0" encoding="utf-8"?><Relationships xmlns="http://schemas.openxmlformats.org/package/2006/relationships"><Relationship Type="http://schemas.openxmlformats.org/officeDocument/2006/relationships/image" Target="/ppt/media/image194.png" Id="rId2" /><Relationship Type="http://schemas.openxmlformats.org/officeDocument/2006/relationships/slideLayout" Target="/ppt/slideLayouts/slideLayout2.xml" Id="rId1" /></Relationships>
</file>

<file path=ppt/slides/_rels/slide224.xml.rels>&#65279;<?xml version="1.0" encoding="utf-8"?><Relationships xmlns="http://schemas.openxmlformats.org/package/2006/relationships"><Relationship Type="http://schemas.openxmlformats.org/officeDocument/2006/relationships/image" Target="/ppt/media/image195.png" Id="rId2" /><Relationship Type="http://schemas.openxmlformats.org/officeDocument/2006/relationships/slideLayout" Target="/ppt/slideLayouts/slideLayout2.xml" Id="rId1" /></Relationships>
</file>

<file path=ppt/slides/_rels/slide225.xml.rels>&#65279;<?xml version="1.0" encoding="utf-8"?><Relationships xmlns="http://schemas.openxmlformats.org/package/2006/relationships"><Relationship Type="http://schemas.openxmlformats.org/officeDocument/2006/relationships/image" Target="/ppt/media/image196.png" Id="rId2" /><Relationship Type="http://schemas.openxmlformats.org/officeDocument/2006/relationships/slideLayout" Target="/ppt/slideLayouts/slideLayout2.xml" Id="rId1" /></Relationships>
</file>

<file path=ppt/slides/_rels/slide226.xml.rels>&#65279;<?xml version="1.0" encoding="utf-8"?><Relationships xmlns="http://schemas.openxmlformats.org/package/2006/relationships"><Relationship Type="http://schemas.openxmlformats.org/officeDocument/2006/relationships/image" Target="/ppt/media/image197.png" Id="rId2" /><Relationship Type="http://schemas.openxmlformats.org/officeDocument/2006/relationships/slideLayout" Target="/ppt/slideLayouts/slideLayout2.xml" Id="rId1" /></Relationships>
</file>

<file path=ppt/slides/_rels/slide227.xml.rels>&#65279;<?xml version="1.0" encoding="utf-8"?><Relationships xmlns="http://schemas.openxmlformats.org/package/2006/relationships"><Relationship Type="http://schemas.openxmlformats.org/officeDocument/2006/relationships/image" Target="/ppt/media/image198.png" Id="rId2" /><Relationship Type="http://schemas.openxmlformats.org/officeDocument/2006/relationships/slideLayout" Target="/ppt/slideLayouts/slideLayout2.xml" Id="rId1" /></Relationships>
</file>

<file path=ppt/slides/_rels/slide228.xml.rels>&#65279;<?xml version="1.0" encoding="utf-8"?><Relationships xmlns="http://schemas.openxmlformats.org/package/2006/relationships"><Relationship Type="http://schemas.openxmlformats.org/officeDocument/2006/relationships/image" Target="/ppt/media/image199.png" Id="rId2" /><Relationship Type="http://schemas.openxmlformats.org/officeDocument/2006/relationships/slideLayout" Target="/ppt/slideLayouts/slideLayout2.xml" Id="rId1" /></Relationships>
</file>

<file path=ppt/slides/_rels/slide229.xml.rels>&#65279;<?xml version="1.0" encoding="utf-8"?><Relationships xmlns="http://schemas.openxmlformats.org/package/2006/relationships"><Relationship Type="http://schemas.openxmlformats.org/officeDocument/2006/relationships/image" Target="/ppt/media/image200.png" Id="rId2" /><Relationship Type="http://schemas.openxmlformats.org/officeDocument/2006/relationships/slideLayout" Target="/ppt/slideLayouts/slideLayout2.xml" Id="rId1" /></Relationships>
</file>

<file path=ppt/slides/_rels/slide230.xml.rels>&#65279;<?xml version="1.0" encoding="utf-8"?><Relationships xmlns="http://schemas.openxmlformats.org/package/2006/relationships"><Relationship Type="http://schemas.openxmlformats.org/officeDocument/2006/relationships/image" Target="/ppt/media/image176.png" Id="rId2" /><Relationship Type="http://schemas.openxmlformats.org/officeDocument/2006/relationships/slideLayout" Target="/ppt/slideLayouts/slideLayout2.xml" Id="rId1" /></Relationships>
</file>

<file path=ppt/slides/_rels/slide231.xml.rels>&#65279;<?xml version="1.0" encoding="utf-8"?><Relationships xmlns="http://schemas.openxmlformats.org/package/2006/relationships"><Relationship Type="http://schemas.openxmlformats.org/officeDocument/2006/relationships/image" Target="/ppt/media/image201.png" Id="rId2" /><Relationship Type="http://schemas.openxmlformats.org/officeDocument/2006/relationships/slideLayout" Target="/ppt/slideLayouts/slideLayout2.xml" Id="rId1" /></Relationships>
</file>

<file path=ppt/slides/_rels/slide232.xml.rels>&#65279;<?xml version="1.0" encoding="utf-8"?><Relationships xmlns="http://schemas.openxmlformats.org/package/2006/relationships"><Relationship Type="http://schemas.openxmlformats.org/officeDocument/2006/relationships/image" Target="/ppt/media/image114.png" Id="rId2" /><Relationship Type="http://schemas.openxmlformats.org/officeDocument/2006/relationships/slideLayout" Target="/ppt/slideLayouts/slideLayout2.xml" Id="rId1" /></Relationships>
</file>

<file path=ppt/slides/_rels/slide233.xml.rels>&#65279;<?xml version="1.0" encoding="utf-8"?><Relationships xmlns="http://schemas.openxmlformats.org/package/2006/relationships"><Relationship Type="http://schemas.openxmlformats.org/officeDocument/2006/relationships/image" Target="/ppt/media/image202.png" Id="rId2" /><Relationship Type="http://schemas.openxmlformats.org/officeDocument/2006/relationships/slideLayout" Target="/ppt/slideLayouts/slideLayout2.xml" Id="rId1" /></Relationships>
</file>

<file path=ppt/slides/_rels/slide234.xml.rels>&#65279;<?xml version="1.0" encoding="utf-8"?><Relationships xmlns="http://schemas.openxmlformats.org/package/2006/relationships"><Relationship Type="http://schemas.openxmlformats.org/officeDocument/2006/relationships/image" Target="/ppt/media/image203.png" Id="rId2" /><Relationship Type="http://schemas.openxmlformats.org/officeDocument/2006/relationships/slideLayout" Target="/ppt/slideLayouts/slideLayout2.xml" Id="rId1" /></Relationships>
</file>

<file path=ppt/slides/_rels/slide235.xml.rels>&#65279;<?xml version="1.0" encoding="utf-8"?><Relationships xmlns="http://schemas.openxmlformats.org/package/2006/relationships"><Relationship Type="http://schemas.openxmlformats.org/officeDocument/2006/relationships/image" Target="/ppt/media/image204.png" Id="rId2" /><Relationship Type="http://schemas.openxmlformats.org/officeDocument/2006/relationships/slideLayout" Target="/ppt/slideLayouts/slideLayout2.xml" Id="rId1" /></Relationships>
</file>

<file path=ppt/slides/_rels/slide236.xml.rels>&#65279;<?xml version="1.0" encoding="utf-8"?><Relationships xmlns="http://schemas.openxmlformats.org/package/2006/relationships"><Relationship Type="http://schemas.openxmlformats.org/officeDocument/2006/relationships/image" Target="/ppt/media/image205.png" Id="rId2" /><Relationship Type="http://schemas.openxmlformats.org/officeDocument/2006/relationships/slideLayout" Target="/ppt/slideLayouts/slideLayout2.xml" Id="rId1" /></Relationships>
</file>

<file path=ppt/slides/_rels/slide237.xml.rels>&#65279;<?xml version="1.0" encoding="utf-8"?><Relationships xmlns="http://schemas.openxmlformats.org/package/2006/relationships"><Relationship Type="http://schemas.openxmlformats.org/officeDocument/2006/relationships/image" Target="/ppt/media/image206.png" Id="rId2" /><Relationship Type="http://schemas.openxmlformats.org/officeDocument/2006/relationships/slideLayout" Target="/ppt/slideLayouts/slideLayout2.xml" Id="rId1" /></Relationships>
</file>

<file path=ppt/slides/_rels/slide238.xml.rels>&#65279;<?xml version="1.0" encoding="utf-8"?><Relationships xmlns="http://schemas.openxmlformats.org/package/2006/relationships"><Relationship Type="http://schemas.openxmlformats.org/officeDocument/2006/relationships/image" Target="/ppt/media/image207.png" Id="rId2" /><Relationship Type="http://schemas.openxmlformats.org/officeDocument/2006/relationships/slideLayout" Target="/ppt/slideLayouts/slideLayout2.xml" Id="rId1" /></Relationships>
</file>

<file path=ppt/slides/_rels/slide239.xml.rels>&#65279;<?xml version="1.0" encoding="utf-8"?><Relationships xmlns="http://schemas.openxmlformats.org/package/2006/relationships"><Relationship Type="http://schemas.openxmlformats.org/officeDocument/2006/relationships/image" Target="/ppt/media/image208.png" Id="rId2" /><Relationship Type="http://schemas.openxmlformats.org/officeDocument/2006/relationships/slideLayout" Target="/ppt/slideLayouts/slideLayout2.xml" Id="rId1" /></Relationships>
</file>

<file path=ppt/slides/_rels/slide240.xml.rels>&#65279;<?xml version="1.0" encoding="utf-8"?><Relationships xmlns="http://schemas.openxmlformats.org/package/2006/relationships"><Relationship Type="http://schemas.openxmlformats.org/officeDocument/2006/relationships/image" Target="/ppt/media/image209.png" Id="rId2" /><Relationship Type="http://schemas.openxmlformats.org/officeDocument/2006/relationships/slideLayout" Target="/ppt/slideLayouts/slideLayout2.xml" Id="rId1" /></Relationships>
</file>

<file path=ppt/slides/_rels/slide241.xml.rels>&#65279;<?xml version="1.0" encoding="utf-8"?><Relationships xmlns="http://schemas.openxmlformats.org/package/2006/relationships"><Relationship Type="http://schemas.openxmlformats.org/officeDocument/2006/relationships/image" Target="/ppt/media/image210.png" Id="rId2" /><Relationship Type="http://schemas.openxmlformats.org/officeDocument/2006/relationships/slideLayout" Target="/ppt/slideLayouts/slideLayout2.xml" Id="rId1" /></Relationships>
</file>

<file path=ppt/slides/_rels/slide242.xml.rels>&#65279;<?xml version="1.0" encoding="utf-8"?><Relationships xmlns="http://schemas.openxmlformats.org/package/2006/relationships"><Relationship Type="http://schemas.openxmlformats.org/officeDocument/2006/relationships/image" Target="/ppt/media/image211.png" Id="rId2" /><Relationship Type="http://schemas.openxmlformats.org/officeDocument/2006/relationships/slideLayout" Target="/ppt/slideLayouts/slideLayout2.xml" Id="rId1" /></Relationships>
</file>

<file path=ppt/slides/_rels/slide243.xml.rels>&#65279;<?xml version="1.0" encoding="utf-8"?><Relationships xmlns="http://schemas.openxmlformats.org/package/2006/relationships"><Relationship Type="http://schemas.openxmlformats.org/officeDocument/2006/relationships/image" Target="/ppt/media/image212.png" Id="rId2" /><Relationship Type="http://schemas.openxmlformats.org/officeDocument/2006/relationships/slideLayout" Target="/ppt/slideLayouts/slideLayout2.xml" Id="rId1" /></Relationships>
</file>

<file path=ppt/slides/_rels/slide244.xml.rels>&#65279;<?xml version="1.0" encoding="utf-8"?><Relationships xmlns="http://schemas.openxmlformats.org/package/2006/relationships"><Relationship Type="http://schemas.openxmlformats.org/officeDocument/2006/relationships/image" Target="/ppt/media/image213.png" Id="rId2" /><Relationship Type="http://schemas.openxmlformats.org/officeDocument/2006/relationships/slideLayout" Target="/ppt/slideLayouts/slideLayout2.xml" Id="rId1" /></Relationships>
</file>

<file path=ppt/slides/_rels/slide245.xml.rels>&#65279;<?xml version="1.0" encoding="utf-8"?><Relationships xmlns="http://schemas.openxmlformats.org/package/2006/relationships"><Relationship Type="http://schemas.openxmlformats.org/officeDocument/2006/relationships/image" Target="/ppt/media/image176.png" Id="rId2" /><Relationship Type="http://schemas.openxmlformats.org/officeDocument/2006/relationships/slideLayout" Target="/ppt/slideLayouts/slideLayout2.xml" Id="rId1" /></Relationships>
</file>

<file path=ppt/slides/_rels/slide246.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247.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248.xml.rels>&#65279;<?xml version="1.0" encoding="utf-8"?><Relationships xmlns="http://schemas.openxmlformats.org/package/2006/relationships"><Relationship Type="http://schemas.openxmlformats.org/officeDocument/2006/relationships/image" Target="/ppt/media/image214.png" Id="rId2" /><Relationship Type="http://schemas.openxmlformats.org/officeDocument/2006/relationships/slideLayout" Target="/ppt/slideLayouts/slideLayout2.xml" Id="rId1" /></Relationships>
</file>

<file path=ppt/slides/_rels/slide249.xml.rels>&#65279;<?xml version="1.0" encoding="utf-8"?><Relationships xmlns="http://schemas.openxmlformats.org/package/2006/relationships"><Relationship Type="http://schemas.openxmlformats.org/officeDocument/2006/relationships/image" Target="/ppt/media/image215.png" Id="rId2" /><Relationship Type="http://schemas.openxmlformats.org/officeDocument/2006/relationships/slideLayout" Target="/ppt/slideLayouts/slideLayout2.xml" Id="rId1" /></Relationships>
</file>

<file path=ppt/slides/_rels/slide250.xml.rels>&#65279;<?xml version="1.0" encoding="utf-8"?><Relationships xmlns="http://schemas.openxmlformats.org/package/2006/relationships"><Relationship Type="http://schemas.openxmlformats.org/officeDocument/2006/relationships/image" Target="/ppt/media/image216.png" Id="rId2" /><Relationship Type="http://schemas.openxmlformats.org/officeDocument/2006/relationships/slideLayout" Target="/ppt/slideLayouts/slideLayout2.xml" Id="rId1" /></Relationships>
</file>

<file path=ppt/slides/_rels/slide251.xml.rels>&#65279;<?xml version="1.0" encoding="utf-8"?><Relationships xmlns="http://schemas.openxmlformats.org/package/2006/relationships"><Relationship Type="http://schemas.openxmlformats.org/officeDocument/2006/relationships/image" Target="/ppt/media/image217.png" Id="rId2" /><Relationship Type="http://schemas.openxmlformats.org/officeDocument/2006/relationships/slideLayout" Target="/ppt/slideLayouts/slideLayout2.xml" Id="rId1" /></Relationships>
</file>

<file path=ppt/slides/_rels/slide252.xml.rels>&#65279;<?xml version="1.0" encoding="utf-8"?><Relationships xmlns="http://schemas.openxmlformats.org/package/2006/relationships"><Relationship Type="http://schemas.openxmlformats.org/officeDocument/2006/relationships/image" Target="/ppt/media/image218.png" Id="rId2" /><Relationship Type="http://schemas.openxmlformats.org/officeDocument/2006/relationships/slideLayout" Target="/ppt/slideLayouts/slideLayout2.xml" Id="rId1" /></Relationships>
</file>

<file path=ppt/slides/_rels/slide253.xml.rels>&#65279;<?xml version="1.0" encoding="utf-8"?><Relationships xmlns="http://schemas.openxmlformats.org/package/2006/relationships"><Relationship Type="http://schemas.openxmlformats.org/officeDocument/2006/relationships/image" Target="/ppt/media/image219.png" Id="rId2" /><Relationship Type="http://schemas.openxmlformats.org/officeDocument/2006/relationships/slideLayout" Target="/ppt/slideLayouts/slideLayout2.xml" Id="rId1" /></Relationships>
</file>

<file path=ppt/slides/_rels/slide254.xml.rels>&#65279;<?xml version="1.0" encoding="utf-8"?><Relationships xmlns="http://schemas.openxmlformats.org/package/2006/relationships"><Relationship Type="http://schemas.openxmlformats.org/officeDocument/2006/relationships/image" Target="/ppt/media/image220.png" Id="rId2" /><Relationship Type="http://schemas.openxmlformats.org/officeDocument/2006/relationships/slideLayout" Target="/ppt/slideLayouts/slideLayout2.xml" Id="rId1" /></Relationships>
</file>

<file path=ppt/slides/_rels/slide255.xml.rels>&#65279;<?xml version="1.0" encoding="utf-8"?><Relationships xmlns="http://schemas.openxmlformats.org/package/2006/relationships"><Relationship Type="http://schemas.openxmlformats.org/officeDocument/2006/relationships/image" Target="/ppt/media/image221.png" Id="rId2" /><Relationship Type="http://schemas.openxmlformats.org/officeDocument/2006/relationships/slideLayout" Target="/ppt/slideLayouts/slideLayout2.xml" Id="rId1" /></Relationships>
</file>

<file path=ppt/slides/_rels/slide256.xml.rels>&#65279;<?xml version="1.0" encoding="utf-8"?><Relationships xmlns="http://schemas.openxmlformats.org/package/2006/relationships"><Relationship Type="http://schemas.openxmlformats.org/officeDocument/2006/relationships/image" Target="/ppt/media/image222.png" Id="rId2" /><Relationship Type="http://schemas.openxmlformats.org/officeDocument/2006/relationships/slideLayout" Target="/ppt/slideLayouts/slideLayout2.xml" Id="rId1" /></Relationships>
</file>

<file path=ppt/slides/_rels/slide257.xml.rels>&#65279;<?xml version="1.0" encoding="utf-8"?><Relationships xmlns="http://schemas.openxmlformats.org/package/2006/relationships"><Relationship Type="http://schemas.openxmlformats.org/officeDocument/2006/relationships/image" Target="/ppt/media/image223.png" Id="rId2" /><Relationship Type="http://schemas.openxmlformats.org/officeDocument/2006/relationships/slideLayout" Target="/ppt/slideLayouts/slideLayout2.xml" Id="rId1" /></Relationships>
</file>

<file path=ppt/slides/_rels/slide258.xml.rels>&#65279;<?xml version="1.0" encoding="utf-8"?><Relationships xmlns="http://schemas.openxmlformats.org/package/2006/relationships"><Relationship Type="http://schemas.openxmlformats.org/officeDocument/2006/relationships/image" Target="/ppt/media/image224.png" Id="rId2" /><Relationship Type="http://schemas.openxmlformats.org/officeDocument/2006/relationships/slideLayout" Target="/ppt/slideLayouts/slideLayout2.xml" Id="rId1" /></Relationships>
</file>

<file path=ppt/slides/_rels/slide259.xml.rels>&#65279;<?xml version="1.0" encoding="utf-8"?><Relationships xmlns="http://schemas.openxmlformats.org/package/2006/relationships"><Relationship Type="http://schemas.openxmlformats.org/officeDocument/2006/relationships/image" Target="/ppt/media/image225.png" Id="rId2" /><Relationship Type="http://schemas.openxmlformats.org/officeDocument/2006/relationships/slideLayout" Target="/ppt/slideLayouts/slideLayout2.xml" Id="rId1" /></Relationships>
</file>

<file path=ppt/slides/_rels/slide260.xml.rels>&#65279;<?xml version="1.0" encoding="utf-8"?><Relationships xmlns="http://schemas.openxmlformats.org/package/2006/relationships"><Relationship Type="http://schemas.openxmlformats.org/officeDocument/2006/relationships/image" Target="/ppt/media/image226.png" Id="rId2" /><Relationship Type="http://schemas.openxmlformats.org/officeDocument/2006/relationships/slideLayout" Target="/ppt/slideLayouts/slideLayout2.xml" Id="rId1" /></Relationships>
</file>

<file path=ppt/slides/_rels/slide261.xml.rels>&#65279;<?xml version="1.0" encoding="utf-8"?><Relationships xmlns="http://schemas.openxmlformats.org/package/2006/relationships"><Relationship Type="http://schemas.openxmlformats.org/officeDocument/2006/relationships/image" Target="/ppt/media/image227.png" Id="rId2" /><Relationship Type="http://schemas.openxmlformats.org/officeDocument/2006/relationships/slideLayout" Target="/ppt/slideLayouts/slideLayout2.xml" Id="rId1" /></Relationships>
</file>

<file path=ppt/slides/_rels/slide262.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263.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264.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265.xml.rels>&#65279;<?xml version="1.0" encoding="utf-8"?><Relationships xmlns="http://schemas.openxmlformats.org/package/2006/relationships"><Relationship Type="http://schemas.openxmlformats.org/officeDocument/2006/relationships/image" Target="/ppt/media/image228.png" Id="rId2" /><Relationship Type="http://schemas.openxmlformats.org/officeDocument/2006/relationships/slideLayout" Target="/ppt/slideLayouts/slideLayout2.xml" Id="rId1" /></Relationships>
</file>

<file path=ppt/slides/_rels/slide266.xml.rels>&#65279;<?xml version="1.0" encoding="utf-8"?><Relationships xmlns="http://schemas.openxmlformats.org/package/2006/relationships"><Relationship Type="http://schemas.openxmlformats.org/officeDocument/2006/relationships/image" Target="/ppt/media/image229.png" Id="rId2" /><Relationship Type="http://schemas.openxmlformats.org/officeDocument/2006/relationships/slideLayout" Target="/ppt/slideLayouts/slideLayout2.xml" Id="rId1" /></Relationships>
</file>

<file path=ppt/slides/_rels/slide267.xml.rels>&#65279;<?xml version="1.0" encoding="utf-8"?><Relationships xmlns="http://schemas.openxmlformats.org/package/2006/relationships"><Relationship Type="http://schemas.openxmlformats.org/officeDocument/2006/relationships/image" Target="/ppt/media/image230.png" Id="rId2" /><Relationship Type="http://schemas.openxmlformats.org/officeDocument/2006/relationships/slideLayout" Target="/ppt/slideLayouts/slideLayout2.xml" Id="rId1" /></Relationships>
</file>

<file path=ppt/slides/_rels/slide268.xml.rels>&#65279;<?xml version="1.0" encoding="utf-8"?><Relationships xmlns="http://schemas.openxmlformats.org/package/2006/relationships"><Relationship Type="http://schemas.openxmlformats.org/officeDocument/2006/relationships/image" Target="/ppt/media/image231.png" Id="rId2" /><Relationship Type="http://schemas.openxmlformats.org/officeDocument/2006/relationships/slideLayout" Target="/ppt/slideLayouts/slideLayout2.xml" Id="rId1" /></Relationships>
</file>

<file path=ppt/slides/_rels/slide269.xml.rels>&#65279;<?xml version="1.0" encoding="utf-8"?><Relationships xmlns="http://schemas.openxmlformats.org/package/2006/relationships"><Relationship Type="http://schemas.openxmlformats.org/officeDocument/2006/relationships/image" Target="/ppt/media/image232.png" Id="rId2" /><Relationship Type="http://schemas.openxmlformats.org/officeDocument/2006/relationships/slideLayout" Target="/ppt/slideLayouts/slideLayout2.xml" Id="rId1" /></Relationships>
</file>

<file path=ppt/slides/_rels/slide270.xml.rels>&#65279;<?xml version="1.0" encoding="utf-8"?><Relationships xmlns="http://schemas.openxmlformats.org/package/2006/relationships"><Relationship Type="http://schemas.openxmlformats.org/officeDocument/2006/relationships/image" Target="/ppt/media/image233.png" Id="rId2" /><Relationship Type="http://schemas.openxmlformats.org/officeDocument/2006/relationships/slideLayout" Target="/ppt/slideLayouts/slideLayout2.xml" Id="rId1" /></Relationships>
</file>

<file path=ppt/slides/_rels/slide271.xml.rels>&#65279;<?xml version="1.0" encoding="utf-8"?><Relationships xmlns="http://schemas.openxmlformats.org/package/2006/relationships"><Relationship Type="http://schemas.openxmlformats.org/officeDocument/2006/relationships/image" Target="/ppt/media/image234.png" Id="rId2" /><Relationship Type="http://schemas.openxmlformats.org/officeDocument/2006/relationships/slideLayout" Target="/ppt/slideLayouts/slideLayout2.xml" Id="rId1" /></Relationships>
</file>

<file path=ppt/slides/_rels/slide272.xml.rels>&#65279;<?xml version="1.0" encoding="utf-8"?><Relationships xmlns="http://schemas.openxmlformats.org/package/2006/relationships"><Relationship Type="http://schemas.openxmlformats.org/officeDocument/2006/relationships/image" Target="/ppt/media/image235.png" Id="rId2" /><Relationship Type="http://schemas.openxmlformats.org/officeDocument/2006/relationships/slideLayout" Target="/ppt/slideLayouts/slideLayout2.xml" Id="rId1" /></Relationships>
</file>

<file path=ppt/slides/_rels/slide273.xml.rels>&#65279;<?xml version="1.0" encoding="utf-8"?><Relationships xmlns="http://schemas.openxmlformats.org/package/2006/relationships"><Relationship Type="http://schemas.openxmlformats.org/officeDocument/2006/relationships/image" Target="/ppt/media/image236.png" Id="rId2" /><Relationship Type="http://schemas.openxmlformats.org/officeDocument/2006/relationships/slideLayout" Target="/ppt/slideLayouts/slideLayout2.xml" Id="rId1" /></Relationships>
</file>

<file path=ppt/slides/_rels/slide274.xml.rels>&#65279;<?xml version="1.0" encoding="utf-8"?><Relationships xmlns="http://schemas.openxmlformats.org/package/2006/relationships"><Relationship Type="http://schemas.openxmlformats.org/officeDocument/2006/relationships/image" Target="/ppt/media/image237.png" Id="rId2" /><Relationship Type="http://schemas.openxmlformats.org/officeDocument/2006/relationships/slideLayout" Target="/ppt/slideLayouts/slideLayout2.xml" Id="rId1" /></Relationships>
</file>

<file path=ppt/slides/_rels/slide275.xml.rels>&#65279;<?xml version="1.0" encoding="utf-8"?><Relationships xmlns="http://schemas.openxmlformats.org/package/2006/relationships"><Relationship Type="http://schemas.openxmlformats.org/officeDocument/2006/relationships/image" Target="/ppt/media/image238.png" Id="rId2" /><Relationship Type="http://schemas.openxmlformats.org/officeDocument/2006/relationships/slideLayout" Target="/ppt/slideLayouts/slideLayout2.xml" Id="rId1" /></Relationships>
</file>

<file path=ppt/slides/_rels/slide276.xml.rels>&#65279;<?xml version="1.0" encoding="utf-8"?><Relationships xmlns="http://schemas.openxmlformats.org/package/2006/relationships"><Relationship Type="http://schemas.openxmlformats.org/officeDocument/2006/relationships/image" Target="/ppt/media/image239.png" Id="rId2" /><Relationship Type="http://schemas.openxmlformats.org/officeDocument/2006/relationships/slideLayout" Target="/ppt/slideLayouts/slideLayout2.xml" Id="rId1" /></Relationships>
</file>

<file path=ppt/slides/_rels/slide277.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278.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279.xml.rels>&#65279;<?xml version="1.0" encoding="utf-8"?><Relationships xmlns="http://schemas.openxmlformats.org/package/2006/relationships"><Relationship Type="http://schemas.openxmlformats.org/officeDocument/2006/relationships/image" Target="/ppt/media/image240.png" Id="rId2" /><Relationship Type="http://schemas.openxmlformats.org/officeDocument/2006/relationships/slideLayout" Target="/ppt/slideLayouts/slideLayout2.xml" Id="rId1" /></Relationships>
</file>

<file path=ppt/slides/_rels/slide280.xml.rels>&#65279;<?xml version="1.0" encoding="utf-8"?><Relationships xmlns="http://schemas.openxmlformats.org/package/2006/relationships"><Relationship Type="http://schemas.openxmlformats.org/officeDocument/2006/relationships/image" Target="/ppt/media/image241.png" Id="rId2" /><Relationship Type="http://schemas.openxmlformats.org/officeDocument/2006/relationships/slideLayout" Target="/ppt/slideLayouts/slideLayout2.xml" Id="rId1" /></Relationships>
</file>

<file path=ppt/slides/_rels/slide281.xml.rels>&#65279;<?xml version="1.0" encoding="utf-8"?><Relationships xmlns="http://schemas.openxmlformats.org/package/2006/relationships"><Relationship Type="http://schemas.openxmlformats.org/officeDocument/2006/relationships/image" Target="/ppt/media/image242.png" Id="rId2" /><Relationship Type="http://schemas.openxmlformats.org/officeDocument/2006/relationships/slideLayout" Target="/ppt/slideLayouts/slideLayout2.xml" Id="rId1" /></Relationships>
</file>

<file path=ppt/slides/_rels/slide282.xml.rels>&#65279;<?xml version="1.0" encoding="utf-8"?><Relationships xmlns="http://schemas.openxmlformats.org/package/2006/relationships"><Relationship Type="http://schemas.openxmlformats.org/officeDocument/2006/relationships/image" Target="/ppt/media/image243.png" Id="rId2" /><Relationship Type="http://schemas.openxmlformats.org/officeDocument/2006/relationships/slideLayout" Target="/ppt/slideLayouts/slideLayout2.xml" Id="rId1" /></Relationships>
</file>

<file path=ppt/slides/_rels/slide283.xml.rels>&#65279;<?xml version="1.0" encoding="utf-8"?><Relationships xmlns="http://schemas.openxmlformats.org/package/2006/relationships"><Relationship Type="http://schemas.openxmlformats.org/officeDocument/2006/relationships/image" Target="/ppt/media/image244.png" Id="rId2" /><Relationship Type="http://schemas.openxmlformats.org/officeDocument/2006/relationships/slideLayout" Target="/ppt/slideLayouts/slideLayout2.xml" Id="rId1" /></Relationships>
</file>

<file path=ppt/slides/_rels/slide284.xml.rels>&#65279;<?xml version="1.0" encoding="utf-8"?><Relationships xmlns="http://schemas.openxmlformats.org/package/2006/relationships"><Relationship Type="http://schemas.openxmlformats.org/officeDocument/2006/relationships/image" Target="/ppt/media/image245.png" Id="rId2" /><Relationship Type="http://schemas.openxmlformats.org/officeDocument/2006/relationships/slideLayout" Target="/ppt/slideLayouts/slideLayout2.xml" Id="rId1" /></Relationships>
</file>

<file path=ppt/slides/_rels/slide285.xml.rels>&#65279;<?xml version="1.0" encoding="utf-8"?><Relationships xmlns="http://schemas.openxmlformats.org/package/2006/relationships"><Relationship Type="http://schemas.openxmlformats.org/officeDocument/2006/relationships/image" Target="/ppt/media/image246.png" Id="rId2" /><Relationship Type="http://schemas.openxmlformats.org/officeDocument/2006/relationships/slideLayout" Target="/ppt/slideLayouts/slideLayout2.xml" Id="rId1" /></Relationships>
</file>

<file path=ppt/slides/_rels/slide286.xml.rels>&#65279;<?xml version="1.0" encoding="utf-8"?><Relationships xmlns="http://schemas.openxmlformats.org/package/2006/relationships"><Relationship Type="http://schemas.openxmlformats.org/officeDocument/2006/relationships/image" Target="/ppt/media/image247.png" Id="rId2" /><Relationship Type="http://schemas.openxmlformats.org/officeDocument/2006/relationships/slideLayout" Target="/ppt/slideLayouts/slideLayout2.xml" Id="rId1" /></Relationships>
</file>

<file path=ppt/slides/_rels/slide287.xml.rels>&#65279;<?xml version="1.0" encoding="utf-8"?><Relationships xmlns="http://schemas.openxmlformats.org/package/2006/relationships"><Relationship Type="http://schemas.openxmlformats.org/officeDocument/2006/relationships/image" Target="/ppt/media/image248.png" Id="rId2" /><Relationship Type="http://schemas.openxmlformats.org/officeDocument/2006/relationships/slideLayout" Target="/ppt/slideLayouts/slideLayout2.xml" Id="rId1" /></Relationships>
</file>

<file path=ppt/slides/_rels/slide288.xml.rels>&#65279;<?xml version="1.0" encoding="utf-8"?><Relationships xmlns="http://schemas.openxmlformats.org/package/2006/relationships"><Relationship Type="http://schemas.openxmlformats.org/officeDocument/2006/relationships/image" Target="/ppt/media/image249.png" Id="rId2" /><Relationship Type="http://schemas.openxmlformats.org/officeDocument/2006/relationships/slideLayout" Target="/ppt/slideLayouts/slideLayout2.xml" Id="rId1" /></Relationships>
</file>

<file path=ppt/slides/_rels/slide289.xml.rels>&#65279;<?xml version="1.0" encoding="utf-8"?><Relationships xmlns="http://schemas.openxmlformats.org/package/2006/relationships"><Relationship Type="http://schemas.openxmlformats.org/officeDocument/2006/relationships/image" Target="/ppt/media/image250.png" Id="rId2" /><Relationship Type="http://schemas.openxmlformats.org/officeDocument/2006/relationships/slideLayout" Target="/ppt/slideLayouts/slideLayout2.xml" Id="rId1" /></Relationships>
</file>

<file path=ppt/slides/_rels/slide290.xml.rels>&#65279;<?xml version="1.0" encoding="utf-8"?><Relationships xmlns="http://schemas.openxmlformats.org/package/2006/relationships"><Relationship Type="http://schemas.openxmlformats.org/officeDocument/2006/relationships/image" Target="/ppt/media/image251.png" Id="rId2" /><Relationship Type="http://schemas.openxmlformats.org/officeDocument/2006/relationships/slideLayout" Target="/ppt/slideLayouts/slideLayout2.xml" Id="rId1" /></Relationships>
</file>

<file path=ppt/slides/_rels/slide291.xml.rels>&#65279;<?xml version="1.0" encoding="utf-8"?><Relationships xmlns="http://schemas.openxmlformats.org/package/2006/relationships"><Relationship Type="http://schemas.openxmlformats.org/officeDocument/2006/relationships/image" Target="/ppt/media/image227.png" Id="rId2" /><Relationship Type="http://schemas.openxmlformats.org/officeDocument/2006/relationships/slideLayout" Target="/ppt/slideLayouts/slideLayout2.xml" Id="rId1" /></Relationships>
</file>

<file path=ppt/slides/_rels/slide292.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293.xml.rels>&#65279;<?xml version="1.0" encoding="utf-8"?><Relationships xmlns="http://schemas.openxmlformats.org/package/2006/relationships"><Relationship Type="http://schemas.openxmlformats.org/officeDocument/2006/relationships/image" Target="/ppt/media/image252.png" Id="rId2" /><Relationship Type="http://schemas.openxmlformats.org/officeDocument/2006/relationships/slideLayout" Target="/ppt/slideLayouts/slideLayout2.xml" Id="rId1" /></Relationships>
</file>

<file path=ppt/slides/_rels/slide294.xml.rels>&#65279;<?xml version="1.0" encoding="utf-8"?><Relationships xmlns="http://schemas.openxmlformats.org/package/2006/relationships"><Relationship Type="http://schemas.openxmlformats.org/officeDocument/2006/relationships/image" Target="/ppt/media/image253.png" Id="rId2" /><Relationship Type="http://schemas.openxmlformats.org/officeDocument/2006/relationships/slideLayout" Target="/ppt/slideLayouts/slideLayout2.xml" Id="rId1" /></Relationships>
</file>

<file path=ppt/slides/_rels/slide295.xml.rels>&#65279;<?xml version="1.0" encoding="utf-8"?><Relationships xmlns="http://schemas.openxmlformats.org/package/2006/relationships"><Relationship Type="http://schemas.openxmlformats.org/officeDocument/2006/relationships/image" Target="/ppt/media/image254.png" Id="rId2" /><Relationship Type="http://schemas.openxmlformats.org/officeDocument/2006/relationships/slideLayout" Target="/ppt/slideLayouts/slideLayout2.xml" Id="rId1" /></Relationships>
</file>

<file path=ppt/slides/_rels/slide296.xml.rels>&#65279;<?xml version="1.0" encoding="utf-8"?><Relationships xmlns="http://schemas.openxmlformats.org/package/2006/relationships"><Relationship Type="http://schemas.openxmlformats.org/officeDocument/2006/relationships/image" Target="/ppt/media/image255.png" Id="rId2" /><Relationship Type="http://schemas.openxmlformats.org/officeDocument/2006/relationships/slideLayout" Target="/ppt/slideLayouts/slideLayout2.xml" Id="rId1" /></Relationships>
</file>

<file path=ppt/slides/_rels/slide297.xml.rels>&#65279;<?xml version="1.0" encoding="utf-8"?><Relationships xmlns="http://schemas.openxmlformats.org/package/2006/relationships"><Relationship Type="http://schemas.openxmlformats.org/officeDocument/2006/relationships/image" Target="/ppt/media/image256.png" Id="rId2" /><Relationship Type="http://schemas.openxmlformats.org/officeDocument/2006/relationships/slideLayout" Target="/ppt/slideLayouts/slideLayout2.xml" Id="rId1" /></Relationships>
</file>

<file path=ppt/slides/_rels/slide298.xml.rels>&#65279;<?xml version="1.0" encoding="utf-8"?><Relationships xmlns="http://schemas.openxmlformats.org/package/2006/relationships"><Relationship Type="http://schemas.openxmlformats.org/officeDocument/2006/relationships/image" Target="/ppt/media/image257.png" Id="rId2" /><Relationship Type="http://schemas.openxmlformats.org/officeDocument/2006/relationships/slideLayout" Target="/ppt/slideLayouts/slideLayout2.xml" Id="rId1" /></Relationships>
</file>

<file path=ppt/slides/_rels/slide299.xml.rels>&#65279;<?xml version="1.0" encoding="utf-8"?><Relationships xmlns="http://schemas.openxmlformats.org/package/2006/relationships"><Relationship Type="http://schemas.openxmlformats.org/officeDocument/2006/relationships/image" Target="/ppt/media/image258.png" Id="rId2" /><Relationship Type="http://schemas.openxmlformats.org/officeDocument/2006/relationships/slideLayout" Target="/ppt/slideLayouts/slideLayout2.xml" Id="rId1" /></Relationships>
</file>

<file path=ppt/slides/_rels/slide300.xml.rels>&#65279;<?xml version="1.0" encoding="utf-8"?><Relationships xmlns="http://schemas.openxmlformats.org/package/2006/relationships"><Relationship Type="http://schemas.openxmlformats.org/officeDocument/2006/relationships/image" Target="/ppt/media/image259.png" Id="rId2" /><Relationship Type="http://schemas.openxmlformats.org/officeDocument/2006/relationships/slideLayout" Target="/ppt/slideLayouts/slideLayout2.xml" Id="rId1" /></Relationships>
</file>

<file path=ppt/slides/_rels/slide301.xml.rels>&#65279;<?xml version="1.0" encoding="utf-8"?><Relationships xmlns="http://schemas.openxmlformats.org/package/2006/relationships"><Relationship Type="http://schemas.openxmlformats.org/officeDocument/2006/relationships/image" Target="/ppt/media/image260.png" Id="rId2" /><Relationship Type="http://schemas.openxmlformats.org/officeDocument/2006/relationships/slideLayout" Target="/ppt/slideLayouts/slideLayout2.xml" Id="rId1" /></Relationships>
</file>

<file path=ppt/slides/_rels/slide302.xml.rels>&#65279;<?xml version="1.0" encoding="utf-8"?><Relationships xmlns="http://schemas.openxmlformats.org/package/2006/relationships"><Relationship Type="http://schemas.openxmlformats.org/officeDocument/2006/relationships/image" Target="/ppt/media/image261.png" Id="rId2" /><Relationship Type="http://schemas.openxmlformats.org/officeDocument/2006/relationships/slideLayout" Target="/ppt/slideLayouts/slideLayout2.xml" Id="rId1" /></Relationships>
</file>

<file path=ppt/slides/_rels/slide303.xml.rels>&#65279;<?xml version="1.0" encoding="utf-8"?><Relationships xmlns="http://schemas.openxmlformats.org/package/2006/relationships"><Relationship Type="http://schemas.openxmlformats.org/officeDocument/2006/relationships/image" Target="/ppt/media/image262.png" Id="rId2" /><Relationship Type="http://schemas.openxmlformats.org/officeDocument/2006/relationships/slideLayout" Target="/ppt/slideLayouts/slideLayout2.xml" Id="rId1" /></Relationships>
</file>

<file path=ppt/slides/_rels/slide304.xml.rels>&#65279;<?xml version="1.0" encoding="utf-8"?><Relationships xmlns="http://schemas.openxmlformats.org/package/2006/relationships"><Relationship Type="http://schemas.openxmlformats.org/officeDocument/2006/relationships/image" Target="/ppt/media/image227.png" Id="rId2" /><Relationship Type="http://schemas.openxmlformats.org/officeDocument/2006/relationships/slideLayout" Target="/ppt/slideLayouts/slideLayout2.xml" Id="rId1" /></Relationships>
</file>

<file path=ppt/slides/_rels/slide305.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06.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07.xml.rels>&#65279;<?xml version="1.0" encoding="utf-8"?><Relationships xmlns="http://schemas.openxmlformats.org/package/2006/relationships"><Relationship Type="http://schemas.openxmlformats.org/officeDocument/2006/relationships/image" Target="/ppt/media/image263.png" Id="rId2" /><Relationship Type="http://schemas.openxmlformats.org/officeDocument/2006/relationships/slideLayout" Target="/ppt/slideLayouts/slideLayout2.xml" Id="rId1" /></Relationships>
</file>

<file path=ppt/slides/_rels/slide308.xml.rels>&#65279;<?xml version="1.0" encoding="utf-8"?><Relationships xmlns="http://schemas.openxmlformats.org/package/2006/relationships"><Relationship Type="http://schemas.openxmlformats.org/officeDocument/2006/relationships/image" Target="/ppt/media/image264.png" Id="rId2" /><Relationship Type="http://schemas.openxmlformats.org/officeDocument/2006/relationships/slideLayout" Target="/ppt/slideLayouts/slideLayout2.xml" Id="rId1" /></Relationships>
</file>

<file path=ppt/slides/_rels/slide309.xml.rels>&#65279;<?xml version="1.0" encoding="utf-8"?><Relationships xmlns="http://schemas.openxmlformats.org/package/2006/relationships"><Relationship Type="http://schemas.openxmlformats.org/officeDocument/2006/relationships/image" Target="/ppt/media/image265.png" Id="rId2" /><Relationship Type="http://schemas.openxmlformats.org/officeDocument/2006/relationships/slideLayout" Target="/ppt/slideLayouts/slideLayout2.xml" Id="rId1" /></Relationships>
</file>

<file path=ppt/slides/_rels/slide310.xml.rels>&#65279;<?xml version="1.0" encoding="utf-8"?><Relationships xmlns="http://schemas.openxmlformats.org/package/2006/relationships"><Relationship Type="http://schemas.openxmlformats.org/officeDocument/2006/relationships/image" Target="/ppt/media/image266.png" Id="rId2" /><Relationship Type="http://schemas.openxmlformats.org/officeDocument/2006/relationships/slideLayout" Target="/ppt/slideLayouts/slideLayout2.xml" Id="rId1" /></Relationships>
</file>

<file path=ppt/slides/_rels/slide311.xml.rels>&#65279;<?xml version="1.0" encoding="utf-8"?><Relationships xmlns="http://schemas.openxmlformats.org/package/2006/relationships"><Relationship Type="http://schemas.openxmlformats.org/officeDocument/2006/relationships/image" Target="/ppt/media/image267.png" Id="rId2" /><Relationship Type="http://schemas.openxmlformats.org/officeDocument/2006/relationships/slideLayout" Target="/ppt/slideLayouts/slideLayout2.xml" Id="rId1" /></Relationships>
</file>

<file path=ppt/slides/_rels/slide312.xml.rels>&#65279;<?xml version="1.0" encoding="utf-8"?><Relationships xmlns="http://schemas.openxmlformats.org/package/2006/relationships"><Relationship Type="http://schemas.openxmlformats.org/officeDocument/2006/relationships/image" Target="/ppt/media/image268.png" Id="rId2" /><Relationship Type="http://schemas.openxmlformats.org/officeDocument/2006/relationships/slideLayout" Target="/ppt/slideLayouts/slideLayout2.xml" Id="rId1" /></Relationships>
</file>

<file path=ppt/slides/_rels/slide313.xml.rels>&#65279;<?xml version="1.0" encoding="utf-8"?><Relationships xmlns="http://schemas.openxmlformats.org/package/2006/relationships"><Relationship Type="http://schemas.openxmlformats.org/officeDocument/2006/relationships/image" Target="/ppt/media/image269.png" Id="rId2" /><Relationship Type="http://schemas.openxmlformats.org/officeDocument/2006/relationships/slideLayout" Target="/ppt/slideLayouts/slideLayout2.xml" Id="rId1" /></Relationships>
</file>

<file path=ppt/slides/_rels/slide314.xml.rels>&#65279;<?xml version="1.0" encoding="utf-8"?><Relationships xmlns="http://schemas.openxmlformats.org/package/2006/relationships"><Relationship Type="http://schemas.openxmlformats.org/officeDocument/2006/relationships/image" Target="/ppt/media/image270.png" Id="rId2" /><Relationship Type="http://schemas.openxmlformats.org/officeDocument/2006/relationships/slideLayout" Target="/ppt/slideLayouts/slideLayout2.xml" Id="rId1" /></Relationships>
</file>

<file path=ppt/slides/_rels/slide315.xml.rels>&#65279;<?xml version="1.0" encoding="utf-8"?><Relationships xmlns="http://schemas.openxmlformats.org/package/2006/relationships"><Relationship Type="http://schemas.openxmlformats.org/officeDocument/2006/relationships/image" Target="/ppt/media/image271.png" Id="rId2" /><Relationship Type="http://schemas.openxmlformats.org/officeDocument/2006/relationships/slideLayout" Target="/ppt/slideLayouts/slideLayout2.xml" Id="rId1" /></Relationships>
</file>

<file path=ppt/slides/_rels/slide316.xml.rels>&#65279;<?xml version="1.0" encoding="utf-8"?><Relationships xmlns="http://schemas.openxmlformats.org/package/2006/relationships"><Relationship Type="http://schemas.openxmlformats.org/officeDocument/2006/relationships/image" Target="/ppt/media/image272.png" Id="rId2" /><Relationship Type="http://schemas.openxmlformats.org/officeDocument/2006/relationships/slideLayout" Target="/ppt/slideLayouts/slideLayout2.xml" Id="rId1" /></Relationships>
</file>

<file path=ppt/slides/_rels/slide317.xml.rels>&#65279;<?xml version="1.0" encoding="utf-8"?><Relationships xmlns="http://schemas.openxmlformats.org/package/2006/relationships"><Relationship Type="http://schemas.openxmlformats.org/officeDocument/2006/relationships/image" Target="/ppt/media/image273.png" Id="rId2" /><Relationship Type="http://schemas.openxmlformats.org/officeDocument/2006/relationships/slideLayout" Target="/ppt/slideLayouts/slideLayout2.xml" Id="rId1" /></Relationships>
</file>

<file path=ppt/slides/_rels/slide318.xml.rels>&#65279;<?xml version="1.0" encoding="utf-8"?><Relationships xmlns="http://schemas.openxmlformats.org/package/2006/relationships"><Relationship Type="http://schemas.openxmlformats.org/officeDocument/2006/relationships/image" Target="/ppt/media/image274.png" Id="rId2" /><Relationship Type="http://schemas.openxmlformats.org/officeDocument/2006/relationships/slideLayout" Target="/ppt/slideLayouts/slideLayout2.xml" Id="rId1" /></Relationships>
</file>

<file path=ppt/slides/_rels/slide319.xml.rels>&#65279;<?xml version="1.0" encoding="utf-8"?><Relationships xmlns="http://schemas.openxmlformats.org/package/2006/relationships"><Relationship Type="http://schemas.openxmlformats.org/officeDocument/2006/relationships/image" Target="/ppt/media/image275.png" Id="rId2" /><Relationship Type="http://schemas.openxmlformats.org/officeDocument/2006/relationships/slideLayout" Target="/ppt/slideLayouts/slideLayout2.xml" Id="rId1" /></Relationships>
</file>

<file path=ppt/slides/_rels/slide320.xml.rels>&#65279;<?xml version="1.0" encoding="utf-8"?><Relationships xmlns="http://schemas.openxmlformats.org/package/2006/relationships"><Relationship Type="http://schemas.openxmlformats.org/officeDocument/2006/relationships/image" Target="/ppt/media/image227.png" Id="rId2" /><Relationship Type="http://schemas.openxmlformats.org/officeDocument/2006/relationships/slideLayout" Target="/ppt/slideLayouts/slideLayout2.xml" Id="rId1" /></Relationships>
</file>

<file path=ppt/slides/_rels/slide321.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22.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23.xml.rels>&#65279;<?xml version="1.0" encoding="utf-8"?><Relationships xmlns="http://schemas.openxmlformats.org/package/2006/relationships"><Relationship Type="http://schemas.openxmlformats.org/officeDocument/2006/relationships/image" Target="/ppt/media/image276.png" Id="rId2" /><Relationship Type="http://schemas.openxmlformats.org/officeDocument/2006/relationships/slideLayout" Target="/ppt/slideLayouts/slideLayout2.xml" Id="rId1" /></Relationships>
</file>

<file path=ppt/slides/_rels/slide324.xml.rels>&#65279;<?xml version="1.0" encoding="utf-8"?><Relationships xmlns="http://schemas.openxmlformats.org/package/2006/relationships"><Relationship Type="http://schemas.openxmlformats.org/officeDocument/2006/relationships/image" Target="/ppt/media/image277.png" Id="rId2" /><Relationship Type="http://schemas.openxmlformats.org/officeDocument/2006/relationships/slideLayout" Target="/ppt/slideLayouts/slideLayout2.xml" Id="rId1" /></Relationships>
</file>

<file path=ppt/slides/_rels/slide325.xml.rels>&#65279;<?xml version="1.0" encoding="utf-8"?><Relationships xmlns="http://schemas.openxmlformats.org/package/2006/relationships"><Relationship Type="http://schemas.openxmlformats.org/officeDocument/2006/relationships/image" Target="/ppt/media/image278.png" Id="rId2" /><Relationship Type="http://schemas.openxmlformats.org/officeDocument/2006/relationships/slideLayout" Target="/ppt/slideLayouts/slideLayout2.xml" Id="rId1" /></Relationships>
</file>

<file path=ppt/slides/_rels/slide326.xml.rels>&#65279;<?xml version="1.0" encoding="utf-8"?><Relationships xmlns="http://schemas.openxmlformats.org/package/2006/relationships"><Relationship Type="http://schemas.openxmlformats.org/officeDocument/2006/relationships/image" Target="/ppt/media/image279.png" Id="rId2" /><Relationship Type="http://schemas.openxmlformats.org/officeDocument/2006/relationships/slideLayout" Target="/ppt/slideLayouts/slideLayout2.xml" Id="rId1" /></Relationships>
</file>

<file path=ppt/slides/_rels/slide327.xml.rels>&#65279;<?xml version="1.0" encoding="utf-8"?><Relationships xmlns="http://schemas.openxmlformats.org/package/2006/relationships"><Relationship Type="http://schemas.openxmlformats.org/officeDocument/2006/relationships/image" Target="/ppt/media/image280.png" Id="rId2" /><Relationship Type="http://schemas.openxmlformats.org/officeDocument/2006/relationships/slideLayout" Target="/ppt/slideLayouts/slideLayout2.xml" Id="rId1" /></Relationships>
</file>

<file path=ppt/slides/_rels/slide328.xml.rels>&#65279;<?xml version="1.0" encoding="utf-8"?><Relationships xmlns="http://schemas.openxmlformats.org/package/2006/relationships"><Relationship Type="http://schemas.openxmlformats.org/officeDocument/2006/relationships/image" Target="/ppt/media/image281.png" Id="rId2" /><Relationship Type="http://schemas.openxmlformats.org/officeDocument/2006/relationships/slideLayout" Target="/ppt/slideLayouts/slideLayout2.xml" Id="rId1" /></Relationships>
</file>

<file path=ppt/slides/_rels/slide329.xml.rels>&#65279;<?xml version="1.0" encoding="utf-8"?><Relationships xmlns="http://schemas.openxmlformats.org/package/2006/relationships"><Relationship Type="http://schemas.openxmlformats.org/officeDocument/2006/relationships/image" Target="/ppt/media/image282.png" Id="rId2" /><Relationship Type="http://schemas.openxmlformats.org/officeDocument/2006/relationships/slideLayout" Target="/ppt/slideLayouts/slideLayout2.xml" Id="rId1" /></Relationships>
</file>

<file path=ppt/slides/_rels/slide330.xml.rels>&#65279;<?xml version="1.0" encoding="utf-8"?><Relationships xmlns="http://schemas.openxmlformats.org/package/2006/relationships"><Relationship Type="http://schemas.openxmlformats.org/officeDocument/2006/relationships/image" Target="/ppt/media/image283.png" Id="rId2" /><Relationship Type="http://schemas.openxmlformats.org/officeDocument/2006/relationships/slideLayout" Target="/ppt/slideLayouts/slideLayout2.xml" Id="rId1" /></Relationships>
</file>

<file path=ppt/slides/_rels/slide331.xml.rels>&#65279;<?xml version="1.0" encoding="utf-8"?><Relationships xmlns="http://schemas.openxmlformats.org/package/2006/relationships"><Relationship Type="http://schemas.openxmlformats.org/officeDocument/2006/relationships/image" Target="/ppt/media/image284.png" Id="rId2" /><Relationship Type="http://schemas.openxmlformats.org/officeDocument/2006/relationships/slideLayout" Target="/ppt/slideLayouts/slideLayout2.xml" Id="rId1" /></Relationships>
</file>

<file path=ppt/slides/_rels/slide332.xml.rels>&#65279;<?xml version="1.0" encoding="utf-8"?><Relationships xmlns="http://schemas.openxmlformats.org/package/2006/relationships"><Relationship Type="http://schemas.openxmlformats.org/officeDocument/2006/relationships/image" Target="/ppt/media/image285.png" Id="rId2" /><Relationship Type="http://schemas.openxmlformats.org/officeDocument/2006/relationships/slideLayout" Target="/ppt/slideLayouts/slideLayout2.xml" Id="rId1" /></Relationships>
</file>

<file path=ppt/slides/_rels/slide333.xml.rels>&#65279;<?xml version="1.0" encoding="utf-8"?><Relationships xmlns="http://schemas.openxmlformats.org/package/2006/relationships"><Relationship Type="http://schemas.openxmlformats.org/officeDocument/2006/relationships/image" Target="/ppt/media/image286.png" Id="rId2" /><Relationship Type="http://schemas.openxmlformats.org/officeDocument/2006/relationships/slideLayout" Target="/ppt/slideLayouts/slideLayout2.xml" Id="rId1" /></Relationships>
</file>

<file path=ppt/slides/_rels/slide334.xml.rels>&#65279;<?xml version="1.0" encoding="utf-8"?><Relationships xmlns="http://schemas.openxmlformats.org/package/2006/relationships"><Relationship Type="http://schemas.openxmlformats.org/officeDocument/2006/relationships/image" Target="/ppt/media/image287.png" Id="rId2" /><Relationship Type="http://schemas.openxmlformats.org/officeDocument/2006/relationships/slideLayout" Target="/ppt/slideLayouts/slideLayout2.xml" Id="rId1" /></Relationships>
</file>

<file path=ppt/slides/_rels/slide335.xml.rels>&#65279;<?xml version="1.0" encoding="utf-8"?><Relationships xmlns="http://schemas.openxmlformats.org/package/2006/relationships"><Relationship Type="http://schemas.openxmlformats.org/officeDocument/2006/relationships/image" Target="/ppt/media/image227.png" Id="rId2" /><Relationship Type="http://schemas.openxmlformats.org/officeDocument/2006/relationships/slideLayout" Target="/ppt/slideLayouts/slideLayout2.xml" Id="rId1" /></Relationships>
</file>

<file path=ppt/slides/_rels/slide336.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37.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38.xml.rels>&#65279;<?xml version="1.0" encoding="utf-8"?><Relationships xmlns="http://schemas.openxmlformats.org/package/2006/relationships"><Relationship Type="http://schemas.openxmlformats.org/officeDocument/2006/relationships/image" Target="/ppt/media/image288.png" Id="rId2" /><Relationship Type="http://schemas.openxmlformats.org/officeDocument/2006/relationships/slideLayout" Target="/ppt/slideLayouts/slideLayout2.xml" Id="rId1" /></Relationships>
</file>

<file path=ppt/slides/_rels/slide339.xml.rels>&#65279;<?xml version="1.0" encoding="utf-8"?><Relationships xmlns="http://schemas.openxmlformats.org/package/2006/relationships"><Relationship Type="http://schemas.openxmlformats.org/officeDocument/2006/relationships/image" Target="/ppt/media/image289.png" Id="rId2" /><Relationship Type="http://schemas.openxmlformats.org/officeDocument/2006/relationships/slideLayout" Target="/ppt/slideLayouts/slideLayout2.xml" Id="rId1" /></Relationships>
</file>

<file path=ppt/slides/_rels/slide340.xml.rels>&#65279;<?xml version="1.0" encoding="utf-8"?><Relationships xmlns="http://schemas.openxmlformats.org/package/2006/relationships"><Relationship Type="http://schemas.openxmlformats.org/officeDocument/2006/relationships/image" Target="/ppt/media/image290.png" Id="rId2" /><Relationship Type="http://schemas.openxmlformats.org/officeDocument/2006/relationships/slideLayout" Target="/ppt/slideLayouts/slideLayout2.xml" Id="rId1" /></Relationships>
</file>

<file path=ppt/slides/_rels/slide341.xml.rels>&#65279;<?xml version="1.0" encoding="utf-8"?><Relationships xmlns="http://schemas.openxmlformats.org/package/2006/relationships"><Relationship Type="http://schemas.openxmlformats.org/officeDocument/2006/relationships/image" Target="/ppt/media/image291.png" Id="rId2" /><Relationship Type="http://schemas.openxmlformats.org/officeDocument/2006/relationships/slideLayout" Target="/ppt/slideLayouts/slideLayout2.xml" Id="rId1" /></Relationships>
</file>

<file path=ppt/slides/_rels/slide342.xml.rels>&#65279;<?xml version="1.0" encoding="utf-8"?><Relationships xmlns="http://schemas.openxmlformats.org/package/2006/relationships"><Relationship Type="http://schemas.openxmlformats.org/officeDocument/2006/relationships/image" Target="/ppt/media/image292.png" Id="rId2" /><Relationship Type="http://schemas.openxmlformats.org/officeDocument/2006/relationships/slideLayout" Target="/ppt/slideLayouts/slideLayout2.xml" Id="rId1" /></Relationships>
</file>

<file path=ppt/slides/_rels/slide343.xml.rels>&#65279;<?xml version="1.0" encoding="utf-8"?><Relationships xmlns="http://schemas.openxmlformats.org/package/2006/relationships"><Relationship Type="http://schemas.openxmlformats.org/officeDocument/2006/relationships/image" Target="/ppt/media/image293.png" Id="rId2" /><Relationship Type="http://schemas.openxmlformats.org/officeDocument/2006/relationships/slideLayout" Target="/ppt/slideLayouts/slideLayout2.xml" Id="rId1" /></Relationships>
</file>

<file path=ppt/slides/_rels/slide344.xml.rels>&#65279;<?xml version="1.0" encoding="utf-8"?><Relationships xmlns="http://schemas.openxmlformats.org/package/2006/relationships"><Relationship Type="http://schemas.openxmlformats.org/officeDocument/2006/relationships/image" Target="/ppt/media/image294.png" Id="rId2" /><Relationship Type="http://schemas.openxmlformats.org/officeDocument/2006/relationships/slideLayout" Target="/ppt/slideLayouts/slideLayout2.xml" Id="rId1" /></Relationships>
</file>

<file path=ppt/slides/_rels/slide345.xml.rels>&#65279;<?xml version="1.0" encoding="utf-8"?><Relationships xmlns="http://schemas.openxmlformats.org/package/2006/relationships"><Relationship Type="http://schemas.openxmlformats.org/officeDocument/2006/relationships/image" Target="/ppt/media/image295.png" Id="rId2" /><Relationship Type="http://schemas.openxmlformats.org/officeDocument/2006/relationships/slideLayout" Target="/ppt/slideLayouts/slideLayout2.xml" Id="rId1" /></Relationships>
</file>

<file path=ppt/slides/_rels/slide346.xml.rels>&#65279;<?xml version="1.0" encoding="utf-8"?><Relationships xmlns="http://schemas.openxmlformats.org/package/2006/relationships"><Relationship Type="http://schemas.openxmlformats.org/officeDocument/2006/relationships/image" Target="/ppt/media/image296.png" Id="rId2" /><Relationship Type="http://schemas.openxmlformats.org/officeDocument/2006/relationships/slideLayout" Target="/ppt/slideLayouts/slideLayout2.xml" Id="rId1" /></Relationships>
</file>

<file path=ppt/slides/_rels/slide347.xml.rels>&#65279;<?xml version="1.0" encoding="utf-8"?><Relationships xmlns="http://schemas.openxmlformats.org/package/2006/relationships"><Relationship Type="http://schemas.openxmlformats.org/officeDocument/2006/relationships/image" Target="/ppt/media/image297.png" Id="rId2" /><Relationship Type="http://schemas.openxmlformats.org/officeDocument/2006/relationships/slideLayout" Target="/ppt/slideLayouts/slideLayout2.xml" Id="rId1" /></Relationships>
</file>

<file path=ppt/slides/_rels/slide348.xml.rels>&#65279;<?xml version="1.0" encoding="utf-8"?><Relationships xmlns="http://schemas.openxmlformats.org/package/2006/relationships"><Relationship Type="http://schemas.openxmlformats.org/officeDocument/2006/relationships/image" Target="/ppt/media/image298.png" Id="rId2" /><Relationship Type="http://schemas.openxmlformats.org/officeDocument/2006/relationships/slideLayout" Target="/ppt/slideLayouts/slideLayout2.xml" Id="rId1" /></Relationships>
</file>

<file path=ppt/slides/_rels/slide349.xml.rels>&#65279;<?xml version="1.0" encoding="utf-8"?><Relationships xmlns="http://schemas.openxmlformats.org/package/2006/relationships"><Relationship Type="http://schemas.openxmlformats.org/officeDocument/2006/relationships/image" Target="/ppt/media/image299.png" Id="rId2" /><Relationship Type="http://schemas.openxmlformats.org/officeDocument/2006/relationships/slideLayout" Target="/ppt/slideLayouts/slideLayout2.xml" Id="rId1" /></Relationships>
</file>

<file path=ppt/slides/_rels/slide350.xml.rels>&#65279;<?xml version="1.0" encoding="utf-8"?><Relationships xmlns="http://schemas.openxmlformats.org/package/2006/relationships"><Relationship Type="http://schemas.openxmlformats.org/officeDocument/2006/relationships/image" Target="/ppt/media/image227.png" Id="rId2" /><Relationship Type="http://schemas.openxmlformats.org/officeDocument/2006/relationships/slideLayout" Target="/ppt/slideLayouts/slideLayout2.xml" Id="rId1" /></Relationships>
</file>

<file path=ppt/slides/_rels/slide351.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52.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53.xml.rels>&#65279;<?xml version="1.0" encoding="utf-8"?><Relationships xmlns="http://schemas.openxmlformats.org/package/2006/relationships"><Relationship Type="http://schemas.openxmlformats.org/officeDocument/2006/relationships/image" Target="/ppt/media/image300.png" Id="rId2" /><Relationship Type="http://schemas.openxmlformats.org/officeDocument/2006/relationships/slideLayout" Target="/ppt/slideLayouts/slideLayout2.xml" Id="rId1" /></Relationships>
</file>

<file path=ppt/slides/_rels/slide354.xml.rels>&#65279;<?xml version="1.0" encoding="utf-8"?><Relationships xmlns="http://schemas.openxmlformats.org/package/2006/relationships"><Relationship Type="http://schemas.openxmlformats.org/officeDocument/2006/relationships/image" Target="/ppt/media/image301.png" Id="rId2" /><Relationship Type="http://schemas.openxmlformats.org/officeDocument/2006/relationships/slideLayout" Target="/ppt/slideLayouts/slideLayout2.xml" Id="rId1" /></Relationships>
</file>

<file path=ppt/slides/_rels/slide355.xml.rels>&#65279;<?xml version="1.0" encoding="utf-8"?><Relationships xmlns="http://schemas.openxmlformats.org/package/2006/relationships"><Relationship Type="http://schemas.openxmlformats.org/officeDocument/2006/relationships/image" Target="/ppt/media/image302.png" Id="rId2" /><Relationship Type="http://schemas.openxmlformats.org/officeDocument/2006/relationships/slideLayout" Target="/ppt/slideLayouts/slideLayout2.xml" Id="rId1" /></Relationships>
</file>

<file path=ppt/slides/_rels/slide356.xml.rels>&#65279;<?xml version="1.0" encoding="utf-8"?><Relationships xmlns="http://schemas.openxmlformats.org/package/2006/relationships"><Relationship Type="http://schemas.openxmlformats.org/officeDocument/2006/relationships/image" Target="/ppt/media/image303.png" Id="rId2" /><Relationship Type="http://schemas.openxmlformats.org/officeDocument/2006/relationships/slideLayout" Target="/ppt/slideLayouts/slideLayout2.xml" Id="rId1" /></Relationships>
</file>

<file path=ppt/slides/_rels/slide357.xml.rels>&#65279;<?xml version="1.0" encoding="utf-8"?><Relationships xmlns="http://schemas.openxmlformats.org/package/2006/relationships"><Relationship Type="http://schemas.openxmlformats.org/officeDocument/2006/relationships/image" Target="/ppt/media/image304.png" Id="rId2" /><Relationship Type="http://schemas.openxmlformats.org/officeDocument/2006/relationships/slideLayout" Target="/ppt/slideLayouts/slideLayout2.xml" Id="rId1" /></Relationships>
</file>

<file path=ppt/slides/_rels/slide358.xml.rels>&#65279;<?xml version="1.0" encoding="utf-8"?><Relationships xmlns="http://schemas.openxmlformats.org/package/2006/relationships"><Relationship Type="http://schemas.openxmlformats.org/officeDocument/2006/relationships/image" Target="/ppt/media/image305.png" Id="rId2" /><Relationship Type="http://schemas.openxmlformats.org/officeDocument/2006/relationships/slideLayout" Target="/ppt/slideLayouts/slideLayout2.xml" Id="rId1" /></Relationships>
</file>

<file path=ppt/slides/_rels/slide359.xml.rels>&#65279;<?xml version="1.0" encoding="utf-8"?><Relationships xmlns="http://schemas.openxmlformats.org/package/2006/relationships"><Relationship Type="http://schemas.openxmlformats.org/officeDocument/2006/relationships/image" Target="/ppt/media/image306.png" Id="rId2" /><Relationship Type="http://schemas.openxmlformats.org/officeDocument/2006/relationships/slideLayout" Target="/ppt/slideLayouts/slideLayout2.xml" Id="rId1" /></Relationships>
</file>

<file path=ppt/slides/_rels/slide360.xml.rels>&#65279;<?xml version="1.0" encoding="utf-8"?><Relationships xmlns="http://schemas.openxmlformats.org/package/2006/relationships"><Relationship Type="http://schemas.openxmlformats.org/officeDocument/2006/relationships/image" Target="/ppt/media/image307.png" Id="rId2" /><Relationship Type="http://schemas.openxmlformats.org/officeDocument/2006/relationships/slideLayout" Target="/ppt/slideLayouts/slideLayout2.xml" Id="rId1" /></Relationships>
</file>

<file path=ppt/slides/_rels/slide361.xml.rels>&#65279;<?xml version="1.0" encoding="utf-8"?><Relationships xmlns="http://schemas.openxmlformats.org/package/2006/relationships"><Relationship Type="http://schemas.openxmlformats.org/officeDocument/2006/relationships/image" Target="/ppt/media/image308.png" Id="rId2" /><Relationship Type="http://schemas.openxmlformats.org/officeDocument/2006/relationships/slideLayout" Target="/ppt/slideLayouts/slideLayout2.xml" Id="rId1" /></Relationships>
</file>

<file path=ppt/slides/_rels/slide362.xml.rels>&#65279;<?xml version="1.0" encoding="utf-8"?><Relationships xmlns="http://schemas.openxmlformats.org/package/2006/relationships"><Relationship Type="http://schemas.openxmlformats.org/officeDocument/2006/relationships/image" Target="/ppt/media/image309.png" Id="rId2" /><Relationship Type="http://schemas.openxmlformats.org/officeDocument/2006/relationships/slideLayout" Target="/ppt/slideLayouts/slideLayout2.xml" Id="rId1" /></Relationships>
</file>

<file path=ppt/slides/_rels/slide363.xml.rels>&#65279;<?xml version="1.0" encoding="utf-8"?><Relationships xmlns="http://schemas.openxmlformats.org/package/2006/relationships"><Relationship Type="http://schemas.openxmlformats.org/officeDocument/2006/relationships/image" Target="/ppt/media/image310.png" Id="rId2" /><Relationship Type="http://schemas.openxmlformats.org/officeDocument/2006/relationships/slideLayout" Target="/ppt/slideLayouts/slideLayout2.xml" Id="rId1" /></Relationships>
</file>

<file path=ppt/slides/_rels/slide364.xml.rels>&#65279;<?xml version="1.0" encoding="utf-8"?><Relationships xmlns="http://schemas.openxmlformats.org/package/2006/relationships"><Relationship Type="http://schemas.openxmlformats.org/officeDocument/2006/relationships/image" Target="/ppt/media/image311.png" Id="rId2" /><Relationship Type="http://schemas.openxmlformats.org/officeDocument/2006/relationships/slideLayout" Target="/ppt/slideLayouts/slideLayout2.xml" Id="rId1" /></Relationships>
</file>

<file path=ppt/slides/_rels/slide365.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66.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67.xml.rels>&#65279;<?xml version="1.0" encoding="utf-8"?><Relationships xmlns="http://schemas.openxmlformats.org/package/2006/relationships"><Relationship Type="http://schemas.openxmlformats.org/officeDocument/2006/relationships/image" Target="/ppt/media/image312.png" Id="rId2" /><Relationship Type="http://schemas.openxmlformats.org/officeDocument/2006/relationships/slideLayout" Target="/ppt/slideLayouts/slideLayout2.xml" Id="rId1" /></Relationships>
</file>

<file path=ppt/slides/_rels/slide368.xml.rels>&#65279;<?xml version="1.0" encoding="utf-8"?><Relationships xmlns="http://schemas.openxmlformats.org/package/2006/relationships"><Relationship Type="http://schemas.openxmlformats.org/officeDocument/2006/relationships/image" Target="/ppt/media/image313.png" Id="rId2" /><Relationship Type="http://schemas.openxmlformats.org/officeDocument/2006/relationships/slideLayout" Target="/ppt/slideLayouts/slideLayout2.xml" Id="rId1" /></Relationships>
</file>

<file path=ppt/slides/_rels/slide369.xml.rels>&#65279;<?xml version="1.0" encoding="utf-8"?><Relationships xmlns="http://schemas.openxmlformats.org/package/2006/relationships"><Relationship Type="http://schemas.openxmlformats.org/officeDocument/2006/relationships/image" Target="/ppt/media/image314.png" Id="rId2" /><Relationship Type="http://schemas.openxmlformats.org/officeDocument/2006/relationships/slideLayout" Target="/ppt/slideLayouts/slideLayout2.xml" Id="rId1" /></Relationships>
</file>

<file path=ppt/slides/_rels/slide370.xml.rels>&#65279;<?xml version="1.0" encoding="utf-8"?><Relationships xmlns="http://schemas.openxmlformats.org/package/2006/relationships"><Relationship Type="http://schemas.openxmlformats.org/officeDocument/2006/relationships/image" Target="/ppt/media/image315.png" Id="rId2" /><Relationship Type="http://schemas.openxmlformats.org/officeDocument/2006/relationships/slideLayout" Target="/ppt/slideLayouts/slideLayout2.xml" Id="rId1" /></Relationships>
</file>

<file path=ppt/slides/_rels/slide371.xml.rels>&#65279;<?xml version="1.0" encoding="utf-8"?><Relationships xmlns="http://schemas.openxmlformats.org/package/2006/relationships"><Relationship Type="http://schemas.openxmlformats.org/officeDocument/2006/relationships/image" Target="/ppt/media/image316.png" Id="rId2" /><Relationship Type="http://schemas.openxmlformats.org/officeDocument/2006/relationships/slideLayout" Target="/ppt/slideLayouts/slideLayout2.xml" Id="rId1" /></Relationships>
</file>

<file path=ppt/slides/_rels/slide372.xml.rels>&#65279;<?xml version="1.0" encoding="utf-8"?><Relationships xmlns="http://schemas.openxmlformats.org/package/2006/relationships"><Relationship Type="http://schemas.openxmlformats.org/officeDocument/2006/relationships/image" Target="/ppt/media/image317.png" Id="rId2" /><Relationship Type="http://schemas.openxmlformats.org/officeDocument/2006/relationships/slideLayout" Target="/ppt/slideLayouts/slideLayout2.xml" Id="rId1" /></Relationships>
</file>

<file path=ppt/slides/_rels/slide373.xml.rels>&#65279;<?xml version="1.0" encoding="utf-8"?><Relationships xmlns="http://schemas.openxmlformats.org/package/2006/relationships"><Relationship Type="http://schemas.openxmlformats.org/officeDocument/2006/relationships/image" Target="/ppt/media/image318.png" Id="rId2" /><Relationship Type="http://schemas.openxmlformats.org/officeDocument/2006/relationships/slideLayout" Target="/ppt/slideLayouts/slideLayout2.xml" Id="rId1" /></Relationships>
</file>

<file path=ppt/slides/_rels/slide374.xml.rels>&#65279;<?xml version="1.0" encoding="utf-8"?><Relationships xmlns="http://schemas.openxmlformats.org/package/2006/relationships"><Relationship Type="http://schemas.openxmlformats.org/officeDocument/2006/relationships/image" Target="/ppt/media/image319.png" Id="rId2" /><Relationship Type="http://schemas.openxmlformats.org/officeDocument/2006/relationships/slideLayout" Target="/ppt/slideLayouts/slideLayout2.xml" Id="rId1" /></Relationships>
</file>

<file path=ppt/slides/_rels/slide375.xml.rels>&#65279;<?xml version="1.0" encoding="utf-8"?><Relationships xmlns="http://schemas.openxmlformats.org/package/2006/relationships"><Relationship Type="http://schemas.openxmlformats.org/officeDocument/2006/relationships/image" Target="/ppt/media/image320.png" Id="rId2" /><Relationship Type="http://schemas.openxmlformats.org/officeDocument/2006/relationships/slideLayout" Target="/ppt/slideLayouts/slideLayout2.xml" Id="rId1" /></Relationships>
</file>

<file path=ppt/slides/_rels/slide376.xml.rels>&#65279;<?xml version="1.0" encoding="utf-8"?><Relationships xmlns="http://schemas.openxmlformats.org/package/2006/relationships"><Relationship Type="http://schemas.openxmlformats.org/officeDocument/2006/relationships/image" Target="/ppt/media/image321.png" Id="rId2" /><Relationship Type="http://schemas.openxmlformats.org/officeDocument/2006/relationships/slideLayout" Target="/ppt/slideLayouts/slideLayout2.xml" Id="rId1" /></Relationships>
</file>

<file path=ppt/slides/_rels/slide377.xml.rels>&#65279;<?xml version="1.0" encoding="utf-8"?><Relationships xmlns="http://schemas.openxmlformats.org/package/2006/relationships"><Relationship Type="http://schemas.openxmlformats.org/officeDocument/2006/relationships/image" Target="/ppt/media/image322.png" Id="rId2" /><Relationship Type="http://schemas.openxmlformats.org/officeDocument/2006/relationships/slideLayout" Target="/ppt/slideLayouts/slideLayout2.xml" Id="rId1" /></Relationships>
</file>

<file path=ppt/slides/_rels/slide378.xml.rels>&#65279;<?xml version="1.0" encoding="utf-8"?><Relationships xmlns="http://schemas.openxmlformats.org/package/2006/relationships"><Relationship Type="http://schemas.openxmlformats.org/officeDocument/2006/relationships/image" Target="/ppt/media/image311.png" Id="rId2" /><Relationship Type="http://schemas.openxmlformats.org/officeDocument/2006/relationships/slideLayout" Target="/ppt/slideLayouts/slideLayout2.xml" Id="rId1" /></Relationships>
</file>

<file path=ppt/slides/_rels/slide379.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80.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81.xml.rels>&#65279;<?xml version="1.0" encoding="utf-8"?><Relationships xmlns="http://schemas.openxmlformats.org/package/2006/relationships"><Relationship Type="http://schemas.openxmlformats.org/officeDocument/2006/relationships/image" Target="/ppt/media/image323.png" Id="rId2" /><Relationship Type="http://schemas.openxmlformats.org/officeDocument/2006/relationships/slideLayout" Target="/ppt/slideLayouts/slideLayout2.xml" Id="rId1" /></Relationships>
</file>

<file path=ppt/slides/_rels/slide382.xml.rels>&#65279;<?xml version="1.0" encoding="utf-8"?><Relationships xmlns="http://schemas.openxmlformats.org/package/2006/relationships"><Relationship Type="http://schemas.openxmlformats.org/officeDocument/2006/relationships/image" Target="/ppt/media/image324.png" Id="rId2" /><Relationship Type="http://schemas.openxmlformats.org/officeDocument/2006/relationships/slideLayout" Target="/ppt/slideLayouts/slideLayout2.xml" Id="rId1" /></Relationships>
</file>

<file path=ppt/slides/_rels/slide383.xml.rels>&#65279;<?xml version="1.0" encoding="utf-8"?><Relationships xmlns="http://schemas.openxmlformats.org/package/2006/relationships"><Relationship Type="http://schemas.openxmlformats.org/officeDocument/2006/relationships/image" Target="/ppt/media/image325.png" Id="rId2" /><Relationship Type="http://schemas.openxmlformats.org/officeDocument/2006/relationships/slideLayout" Target="/ppt/slideLayouts/slideLayout2.xml" Id="rId1" /></Relationships>
</file>

<file path=ppt/slides/_rels/slide384.xml.rels>&#65279;<?xml version="1.0" encoding="utf-8"?><Relationships xmlns="http://schemas.openxmlformats.org/package/2006/relationships"><Relationship Type="http://schemas.openxmlformats.org/officeDocument/2006/relationships/image" Target="/ppt/media/image326.png" Id="rId2" /><Relationship Type="http://schemas.openxmlformats.org/officeDocument/2006/relationships/slideLayout" Target="/ppt/slideLayouts/slideLayout2.xml" Id="rId1" /></Relationships>
</file>

<file path=ppt/slides/_rels/slide385.xml.rels>&#65279;<?xml version="1.0" encoding="utf-8"?><Relationships xmlns="http://schemas.openxmlformats.org/package/2006/relationships"><Relationship Type="http://schemas.openxmlformats.org/officeDocument/2006/relationships/image" Target="/ppt/media/image327.png" Id="rId2" /><Relationship Type="http://schemas.openxmlformats.org/officeDocument/2006/relationships/slideLayout" Target="/ppt/slideLayouts/slideLayout2.xml" Id="rId1" /></Relationships>
</file>

<file path=ppt/slides/_rels/slide386.xml.rels>&#65279;<?xml version="1.0" encoding="utf-8"?><Relationships xmlns="http://schemas.openxmlformats.org/package/2006/relationships"><Relationship Type="http://schemas.openxmlformats.org/officeDocument/2006/relationships/image" Target="/ppt/media/image328.png" Id="rId2" /><Relationship Type="http://schemas.openxmlformats.org/officeDocument/2006/relationships/slideLayout" Target="/ppt/slideLayouts/slideLayout2.xml" Id="rId1" /></Relationships>
</file>

<file path=ppt/slides/_rels/slide387.xml.rels>&#65279;<?xml version="1.0" encoding="utf-8"?><Relationships xmlns="http://schemas.openxmlformats.org/package/2006/relationships"><Relationship Type="http://schemas.openxmlformats.org/officeDocument/2006/relationships/image" Target="/ppt/media/image329.png" Id="rId2" /><Relationship Type="http://schemas.openxmlformats.org/officeDocument/2006/relationships/slideLayout" Target="/ppt/slideLayouts/slideLayout2.xml" Id="rId1" /></Relationships>
</file>

<file path=ppt/slides/_rels/slide388.xml.rels>&#65279;<?xml version="1.0" encoding="utf-8"?><Relationships xmlns="http://schemas.openxmlformats.org/package/2006/relationships"><Relationship Type="http://schemas.openxmlformats.org/officeDocument/2006/relationships/image" Target="/ppt/media/image330.png" Id="rId2" /><Relationship Type="http://schemas.openxmlformats.org/officeDocument/2006/relationships/slideLayout" Target="/ppt/slideLayouts/slideLayout2.xml" Id="rId1" /></Relationships>
</file>

<file path=ppt/slides/_rels/slide389.xml.rels>&#65279;<?xml version="1.0" encoding="utf-8"?><Relationships xmlns="http://schemas.openxmlformats.org/package/2006/relationships"><Relationship Type="http://schemas.openxmlformats.org/officeDocument/2006/relationships/image" Target="/ppt/media/image331.png" Id="rId2" /><Relationship Type="http://schemas.openxmlformats.org/officeDocument/2006/relationships/slideLayout" Target="/ppt/slideLayouts/slideLayout2.xml" Id="rId1" /></Relationships>
</file>

<file path=ppt/slides/_rels/slide390.xml.rels>&#65279;<?xml version="1.0" encoding="utf-8"?><Relationships xmlns="http://schemas.openxmlformats.org/package/2006/relationships"><Relationship Type="http://schemas.openxmlformats.org/officeDocument/2006/relationships/image" Target="/ppt/media/image332.png" Id="rId2" /><Relationship Type="http://schemas.openxmlformats.org/officeDocument/2006/relationships/slideLayout" Target="/ppt/slideLayouts/slideLayout2.xml" Id="rId1" /></Relationships>
</file>

<file path=ppt/slides/_rels/slide391.xml.rels>&#65279;<?xml version="1.0" encoding="utf-8"?><Relationships xmlns="http://schemas.openxmlformats.org/package/2006/relationships"><Relationship Type="http://schemas.openxmlformats.org/officeDocument/2006/relationships/image" Target="/ppt/media/image333.png" Id="rId2" /><Relationship Type="http://schemas.openxmlformats.org/officeDocument/2006/relationships/slideLayout" Target="/ppt/slideLayouts/slideLayout2.xml" Id="rId1" /></Relationships>
</file>

<file path=ppt/slides/_rels/slide392.xml.rels>&#65279;<?xml version="1.0" encoding="utf-8"?><Relationships xmlns="http://schemas.openxmlformats.org/package/2006/relationships"><Relationship Type="http://schemas.openxmlformats.org/officeDocument/2006/relationships/image" Target="/ppt/media/image311.png" Id="rId2" /><Relationship Type="http://schemas.openxmlformats.org/officeDocument/2006/relationships/slideLayout" Target="/ppt/slideLayouts/slideLayout2.xml" Id="rId1" /></Relationships>
</file>

<file path=ppt/slides/_rels/slide393.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94.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395.xml.rels>&#65279;<?xml version="1.0" encoding="utf-8"?><Relationships xmlns="http://schemas.openxmlformats.org/package/2006/relationships"><Relationship Type="http://schemas.openxmlformats.org/officeDocument/2006/relationships/image" Target="/ppt/media/image334.png" Id="rId2" /><Relationship Type="http://schemas.openxmlformats.org/officeDocument/2006/relationships/slideLayout" Target="/ppt/slideLayouts/slideLayout2.xml" Id="rId1" /></Relationships>
</file>

<file path=ppt/slides/_rels/slide396.xml.rels>&#65279;<?xml version="1.0" encoding="utf-8"?><Relationships xmlns="http://schemas.openxmlformats.org/package/2006/relationships"><Relationship Type="http://schemas.openxmlformats.org/officeDocument/2006/relationships/image" Target="/ppt/media/image335.png" Id="rId2" /><Relationship Type="http://schemas.openxmlformats.org/officeDocument/2006/relationships/slideLayout" Target="/ppt/slideLayouts/slideLayout2.xml" Id="rId1" /></Relationships>
</file>

<file path=ppt/slides/_rels/slide397.xml.rels>&#65279;<?xml version="1.0" encoding="utf-8"?><Relationships xmlns="http://schemas.openxmlformats.org/package/2006/relationships"><Relationship Type="http://schemas.openxmlformats.org/officeDocument/2006/relationships/image" Target="/ppt/media/image336.png" Id="rId2" /><Relationship Type="http://schemas.openxmlformats.org/officeDocument/2006/relationships/slideLayout" Target="/ppt/slideLayouts/slideLayout2.xml" Id="rId1" /></Relationships>
</file>

<file path=ppt/slides/_rels/slide398.xml.rels>&#65279;<?xml version="1.0" encoding="utf-8"?><Relationships xmlns="http://schemas.openxmlformats.org/package/2006/relationships"><Relationship Type="http://schemas.openxmlformats.org/officeDocument/2006/relationships/image" Target="/ppt/media/image337.png" Id="rId2" /><Relationship Type="http://schemas.openxmlformats.org/officeDocument/2006/relationships/slideLayout" Target="/ppt/slideLayouts/slideLayout2.xml" Id="rId1" /></Relationships>
</file>

<file path=ppt/slides/_rels/slide399.xml.rels>&#65279;<?xml version="1.0" encoding="utf-8"?><Relationships xmlns="http://schemas.openxmlformats.org/package/2006/relationships"><Relationship Type="http://schemas.openxmlformats.org/officeDocument/2006/relationships/image" Target="/ppt/media/image338.png" Id="rId2" /><Relationship Type="http://schemas.openxmlformats.org/officeDocument/2006/relationships/slideLayout" Target="/ppt/slideLayouts/slideLayout2.xml" Id="rId1" /></Relationships>
</file>

<file path=ppt/slides/_rels/slide400.xml.rels>&#65279;<?xml version="1.0" encoding="utf-8"?><Relationships xmlns="http://schemas.openxmlformats.org/package/2006/relationships"><Relationship Type="http://schemas.openxmlformats.org/officeDocument/2006/relationships/image" Target="/ppt/media/image339.png" Id="rId2" /><Relationship Type="http://schemas.openxmlformats.org/officeDocument/2006/relationships/slideLayout" Target="/ppt/slideLayouts/slideLayout2.xml" Id="rId1" /></Relationships>
</file>

<file path=ppt/slides/_rels/slide401.xml.rels>&#65279;<?xml version="1.0" encoding="utf-8"?><Relationships xmlns="http://schemas.openxmlformats.org/package/2006/relationships"><Relationship Type="http://schemas.openxmlformats.org/officeDocument/2006/relationships/image" Target="/ppt/media/image340.png" Id="rId2" /><Relationship Type="http://schemas.openxmlformats.org/officeDocument/2006/relationships/slideLayout" Target="/ppt/slideLayouts/slideLayout2.xml" Id="rId1" /></Relationships>
</file>

<file path=ppt/slides/_rels/slide402.xml.rels>&#65279;<?xml version="1.0" encoding="utf-8"?><Relationships xmlns="http://schemas.openxmlformats.org/package/2006/relationships"><Relationship Type="http://schemas.openxmlformats.org/officeDocument/2006/relationships/image" Target="/ppt/media/image341.png" Id="rId2" /><Relationship Type="http://schemas.openxmlformats.org/officeDocument/2006/relationships/slideLayout" Target="/ppt/slideLayouts/slideLayout2.xml" Id="rId1" /></Relationships>
</file>

<file path=ppt/slides/_rels/slide403.xml.rels>&#65279;<?xml version="1.0" encoding="utf-8"?><Relationships xmlns="http://schemas.openxmlformats.org/package/2006/relationships"><Relationship Type="http://schemas.openxmlformats.org/officeDocument/2006/relationships/image" Target="/ppt/media/image342.png" Id="rId2" /><Relationship Type="http://schemas.openxmlformats.org/officeDocument/2006/relationships/slideLayout" Target="/ppt/slideLayouts/slideLayout2.xml" Id="rId1" /></Relationships>
</file>

<file path=ppt/slides/_rels/slide404.xml.rels>&#65279;<?xml version="1.0" encoding="utf-8"?><Relationships xmlns="http://schemas.openxmlformats.org/package/2006/relationships"><Relationship Type="http://schemas.openxmlformats.org/officeDocument/2006/relationships/image" Target="/ppt/media/image343.png" Id="rId2" /><Relationship Type="http://schemas.openxmlformats.org/officeDocument/2006/relationships/slideLayout" Target="/ppt/slideLayouts/slideLayout2.xml" Id="rId1" /></Relationships>
</file>

<file path=ppt/slides/_rels/slide405.xml.rels>&#65279;<?xml version="1.0" encoding="utf-8"?><Relationships xmlns="http://schemas.openxmlformats.org/package/2006/relationships"><Relationship Type="http://schemas.openxmlformats.org/officeDocument/2006/relationships/image" Target="/ppt/media/image344.png" Id="rId2" /><Relationship Type="http://schemas.openxmlformats.org/officeDocument/2006/relationships/slideLayout" Target="/ppt/slideLayouts/slideLayout2.xml" Id="rId1" /></Relationships>
</file>

<file path=ppt/slides/_rels/slide406.xml.rels>&#65279;<?xml version="1.0" encoding="utf-8"?><Relationships xmlns="http://schemas.openxmlformats.org/package/2006/relationships"><Relationship Type="http://schemas.openxmlformats.org/officeDocument/2006/relationships/image" Target="/ppt/media/image345.png" Id="rId2" /><Relationship Type="http://schemas.openxmlformats.org/officeDocument/2006/relationships/slideLayout" Target="/ppt/slideLayouts/slideLayout2.xml" Id="rId1" /></Relationships>
</file>

<file path=ppt/slides/_rels/slide407.xml.rels>&#65279;<?xml version="1.0" encoding="utf-8"?><Relationships xmlns="http://schemas.openxmlformats.org/package/2006/relationships"><Relationship Type="http://schemas.openxmlformats.org/officeDocument/2006/relationships/image" Target="/ppt/media/image346.png" Id="rId2" /><Relationship Type="http://schemas.openxmlformats.org/officeDocument/2006/relationships/slideLayout" Target="/ppt/slideLayouts/slideLayout2.xml" Id="rId1" /></Relationships>
</file>

<file path=ppt/slides/_rels/slide408.xml.rels>&#65279;<?xml version="1.0" encoding="utf-8"?><Relationships xmlns="http://schemas.openxmlformats.org/package/2006/relationships"><Relationship Type="http://schemas.openxmlformats.org/officeDocument/2006/relationships/image" Target="/ppt/media/image347.png" Id="rId2" /><Relationship Type="http://schemas.openxmlformats.org/officeDocument/2006/relationships/slideLayout" Target="/ppt/slideLayouts/slideLayout2.xml" Id="rId1" /></Relationships>
</file>

<file path=ppt/slides/_rels/slide409.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410.xml.rels>&#65279;<?xml version="1.0" encoding="utf-8"?><Relationships xmlns="http://schemas.openxmlformats.org/package/2006/relationships"><Relationship Type="http://schemas.openxmlformats.org/officeDocument/2006/relationships/image" Target="/ppt/media/image348.png" Id="rId2" /><Relationship Type="http://schemas.openxmlformats.org/officeDocument/2006/relationships/slideLayout" Target="/ppt/slideLayouts/slideLayout2.xml" Id="rId1" /></Relationships>
</file>

<file path=ppt/slides/_rels/slide411.xml.rels>&#65279;<?xml version="1.0" encoding="utf-8"?><Relationships xmlns="http://schemas.openxmlformats.org/package/2006/relationships"><Relationship Type="http://schemas.openxmlformats.org/officeDocument/2006/relationships/image" Target="/ppt/media/image349.png" Id="rId2" /><Relationship Type="http://schemas.openxmlformats.org/officeDocument/2006/relationships/slideLayout" Target="/ppt/slideLayouts/slideLayout2.xml" Id="rId1" /></Relationships>
</file>

<file path=ppt/slides/_rels/slide412.xml.rels>&#65279;<?xml version="1.0" encoding="utf-8"?><Relationships xmlns="http://schemas.openxmlformats.org/package/2006/relationships"><Relationship Type="http://schemas.openxmlformats.org/officeDocument/2006/relationships/image" Target="/ppt/media/image350.png" Id="rId2" /><Relationship Type="http://schemas.openxmlformats.org/officeDocument/2006/relationships/slideLayout" Target="/ppt/slideLayouts/slideLayout2.xml" Id="rId1" /></Relationships>
</file>

<file path=ppt/slides/_rels/slide413.xml.rels>&#65279;<?xml version="1.0" encoding="utf-8"?><Relationships xmlns="http://schemas.openxmlformats.org/package/2006/relationships"><Relationship Type="http://schemas.openxmlformats.org/officeDocument/2006/relationships/image" Target="/ppt/media/image351.png" Id="rId2" /><Relationship Type="http://schemas.openxmlformats.org/officeDocument/2006/relationships/slideLayout" Target="/ppt/slideLayouts/slideLayout2.xml" Id="rId1" /></Relationships>
</file>

<file path=ppt/slides/_rels/slide414.xml.rels>&#65279;<?xml version="1.0" encoding="utf-8"?><Relationships xmlns="http://schemas.openxmlformats.org/package/2006/relationships"><Relationship Type="http://schemas.openxmlformats.org/officeDocument/2006/relationships/image" Target="/ppt/media/image352.png" Id="rId2" /><Relationship Type="http://schemas.openxmlformats.org/officeDocument/2006/relationships/slideLayout" Target="/ppt/slideLayouts/slideLayout2.xml" Id="rId1" /></Relationships>
</file>

<file path=ppt/slides/_rels/slide415.xml.rels>&#65279;<?xml version="1.0" encoding="utf-8"?><Relationships xmlns="http://schemas.openxmlformats.org/package/2006/relationships"><Relationship Type="http://schemas.openxmlformats.org/officeDocument/2006/relationships/image" Target="/ppt/media/image353.png" Id="rId2" /><Relationship Type="http://schemas.openxmlformats.org/officeDocument/2006/relationships/slideLayout" Target="/ppt/slideLayouts/slideLayout2.xml" Id="rId1" /></Relationships>
</file>

<file path=ppt/slides/_rels/slide416.xml.rels>&#65279;<?xml version="1.0" encoding="utf-8"?><Relationships xmlns="http://schemas.openxmlformats.org/package/2006/relationships"><Relationship Type="http://schemas.openxmlformats.org/officeDocument/2006/relationships/image" Target="/ppt/media/image354.png" Id="rId2" /><Relationship Type="http://schemas.openxmlformats.org/officeDocument/2006/relationships/slideLayout" Target="/ppt/slideLayouts/slideLayout2.xml" Id="rId1" /></Relationships>
</file>

<file path=ppt/slides/_rels/slide417.xml.rels>&#65279;<?xml version="1.0" encoding="utf-8"?><Relationships xmlns="http://schemas.openxmlformats.org/package/2006/relationships"><Relationship Type="http://schemas.openxmlformats.org/officeDocument/2006/relationships/image" Target="/ppt/media/image355.png" Id="rId2" /><Relationship Type="http://schemas.openxmlformats.org/officeDocument/2006/relationships/slideLayout" Target="/ppt/slideLayouts/slideLayout2.xml" Id="rId1" /></Relationships>
</file>

<file path=ppt/slides/_rels/slide418.xml.rels>&#65279;<?xml version="1.0" encoding="utf-8"?><Relationships xmlns="http://schemas.openxmlformats.org/package/2006/relationships"><Relationship Type="http://schemas.openxmlformats.org/officeDocument/2006/relationships/image" Target="/ppt/media/image356.png" Id="rId2" /><Relationship Type="http://schemas.openxmlformats.org/officeDocument/2006/relationships/slideLayout" Target="/ppt/slideLayouts/slideLayout2.xml" Id="rId1" /></Relationships>
</file>

<file path=ppt/slides/_rels/slide419.xml.rels>&#65279;<?xml version="1.0" encoding="utf-8"?><Relationships xmlns="http://schemas.openxmlformats.org/package/2006/relationships"><Relationship Type="http://schemas.openxmlformats.org/officeDocument/2006/relationships/image" Target="/ppt/media/image357.png" Id="rId2" /><Relationship Type="http://schemas.openxmlformats.org/officeDocument/2006/relationships/slideLayout" Target="/ppt/slideLayouts/slideLayout2.xml" Id="rId1" /></Relationships>
</file>

<file path=ppt/slides/_rels/slide420.xml.rels>&#65279;<?xml version="1.0" encoding="utf-8"?><Relationships xmlns="http://schemas.openxmlformats.org/package/2006/relationships"><Relationship Type="http://schemas.openxmlformats.org/officeDocument/2006/relationships/image" Target="/ppt/media/image358.png" Id="rId2" /><Relationship Type="http://schemas.openxmlformats.org/officeDocument/2006/relationships/slideLayout" Target="/ppt/slideLayouts/slideLayout2.xml" Id="rId1" /></Relationships>
</file>

<file path=ppt/slides/_rels/slide421.xml.rels>&#65279;<?xml version="1.0" encoding="utf-8"?><Relationships xmlns="http://schemas.openxmlformats.org/package/2006/relationships"><Relationship Type="http://schemas.openxmlformats.org/officeDocument/2006/relationships/image" Target="/ppt/media/image359.png" Id="rId2" /><Relationship Type="http://schemas.openxmlformats.org/officeDocument/2006/relationships/slideLayout" Target="/ppt/slideLayouts/slideLayout2.xml" Id="rId1" /></Relationships>
</file>

<file path=ppt/slides/_rels/slide422.xml.rels>&#65279;<?xml version="1.0" encoding="utf-8"?><Relationships xmlns="http://schemas.openxmlformats.org/package/2006/relationships"><Relationship Type="http://schemas.openxmlformats.org/officeDocument/2006/relationships/image" Target="/ppt/media/image360.png" Id="rId2" /><Relationship Type="http://schemas.openxmlformats.org/officeDocument/2006/relationships/slideLayout" Target="/ppt/slideLayouts/slideLayout2.xml" Id="rId1" /></Relationships>
</file>

<file path=ppt/slides/_rels/slide423.xml.rels>&#65279;<?xml version="1.0" encoding="utf-8"?><Relationships xmlns="http://schemas.openxmlformats.org/package/2006/relationships"><Relationship Type="http://schemas.openxmlformats.org/officeDocument/2006/relationships/image" Target="/ppt/media/image347.png" Id="rId2" /><Relationship Type="http://schemas.openxmlformats.org/officeDocument/2006/relationships/slideLayout" Target="/ppt/slideLayouts/slideLayout2.xml" Id="rId1" /></Relationships>
</file>

<file path=ppt/slides/_rels/slide424.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425.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426.xml.rels>&#65279;<?xml version="1.0" encoding="utf-8"?><Relationships xmlns="http://schemas.openxmlformats.org/package/2006/relationships"><Relationship Type="http://schemas.openxmlformats.org/officeDocument/2006/relationships/image" Target="/ppt/media/image361.png" Id="rId2" /><Relationship Type="http://schemas.openxmlformats.org/officeDocument/2006/relationships/slideLayout" Target="/ppt/slideLayouts/slideLayout2.xml" Id="rId1" /></Relationships>
</file>

<file path=ppt/slides/_rels/slide427.xml.rels>&#65279;<?xml version="1.0" encoding="utf-8"?><Relationships xmlns="http://schemas.openxmlformats.org/package/2006/relationships"><Relationship Type="http://schemas.openxmlformats.org/officeDocument/2006/relationships/image" Target="/ppt/media/image362.png" Id="rId2" /><Relationship Type="http://schemas.openxmlformats.org/officeDocument/2006/relationships/slideLayout" Target="/ppt/slideLayouts/slideLayout2.xml" Id="rId1" /></Relationships>
</file>

<file path=ppt/slides/_rels/slide428.xml.rels>&#65279;<?xml version="1.0" encoding="utf-8"?><Relationships xmlns="http://schemas.openxmlformats.org/package/2006/relationships"><Relationship Type="http://schemas.openxmlformats.org/officeDocument/2006/relationships/image" Target="/ppt/media/image363.png" Id="rId2" /><Relationship Type="http://schemas.openxmlformats.org/officeDocument/2006/relationships/slideLayout" Target="/ppt/slideLayouts/slideLayout2.xml" Id="rId1" /></Relationships>
</file>

<file path=ppt/slides/_rels/slide429.xml.rels>&#65279;<?xml version="1.0" encoding="utf-8"?><Relationships xmlns="http://schemas.openxmlformats.org/package/2006/relationships"><Relationship Type="http://schemas.openxmlformats.org/officeDocument/2006/relationships/image" Target="/ppt/media/image364.png" Id="rId2" /><Relationship Type="http://schemas.openxmlformats.org/officeDocument/2006/relationships/slideLayout" Target="/ppt/slideLayouts/slideLayout2.xml" Id="rId1" /></Relationships>
</file>

<file path=ppt/slides/_rels/slide430.xml.rels>&#65279;<?xml version="1.0" encoding="utf-8"?><Relationships xmlns="http://schemas.openxmlformats.org/package/2006/relationships"><Relationship Type="http://schemas.openxmlformats.org/officeDocument/2006/relationships/image" Target="/ppt/media/image365.png" Id="rId2" /><Relationship Type="http://schemas.openxmlformats.org/officeDocument/2006/relationships/slideLayout" Target="/ppt/slideLayouts/slideLayout2.xml" Id="rId1" /></Relationships>
</file>

<file path=ppt/slides/_rels/slide431.xml.rels>&#65279;<?xml version="1.0" encoding="utf-8"?><Relationships xmlns="http://schemas.openxmlformats.org/package/2006/relationships"><Relationship Type="http://schemas.openxmlformats.org/officeDocument/2006/relationships/image" Target="/ppt/media/image366.png" Id="rId2" /><Relationship Type="http://schemas.openxmlformats.org/officeDocument/2006/relationships/slideLayout" Target="/ppt/slideLayouts/slideLayout2.xml" Id="rId1" /></Relationships>
</file>

<file path=ppt/slides/_rels/slide432.xml.rels>&#65279;<?xml version="1.0" encoding="utf-8"?><Relationships xmlns="http://schemas.openxmlformats.org/package/2006/relationships"><Relationship Type="http://schemas.openxmlformats.org/officeDocument/2006/relationships/image" Target="/ppt/media/image367.png" Id="rId2" /><Relationship Type="http://schemas.openxmlformats.org/officeDocument/2006/relationships/slideLayout" Target="/ppt/slideLayouts/slideLayout2.xml" Id="rId1" /></Relationships>
</file>

<file path=ppt/slides/_rels/slide433.xml.rels>&#65279;<?xml version="1.0" encoding="utf-8"?><Relationships xmlns="http://schemas.openxmlformats.org/package/2006/relationships"><Relationship Type="http://schemas.openxmlformats.org/officeDocument/2006/relationships/image" Target="/ppt/media/image368.png" Id="rId2" /><Relationship Type="http://schemas.openxmlformats.org/officeDocument/2006/relationships/slideLayout" Target="/ppt/slideLayouts/slideLayout2.xml" Id="rId1" /></Relationships>
</file>

<file path=ppt/slides/_rels/slide434.xml.rels>&#65279;<?xml version="1.0" encoding="utf-8"?><Relationships xmlns="http://schemas.openxmlformats.org/package/2006/relationships"><Relationship Type="http://schemas.openxmlformats.org/officeDocument/2006/relationships/image" Target="/ppt/media/image369.png" Id="rId2" /><Relationship Type="http://schemas.openxmlformats.org/officeDocument/2006/relationships/slideLayout" Target="/ppt/slideLayouts/slideLayout2.xml" Id="rId1" /></Relationships>
</file>

<file path=ppt/slides/_rels/slide435.xml.rels>&#65279;<?xml version="1.0" encoding="utf-8"?><Relationships xmlns="http://schemas.openxmlformats.org/package/2006/relationships"><Relationship Type="http://schemas.openxmlformats.org/officeDocument/2006/relationships/image" Target="/ppt/media/image370.png" Id="rId2" /><Relationship Type="http://schemas.openxmlformats.org/officeDocument/2006/relationships/slideLayout" Target="/ppt/slideLayouts/slideLayout2.xml" Id="rId1" /></Relationships>
</file>

<file path=ppt/slides/_rels/slide436.xml.rels>&#65279;<?xml version="1.0" encoding="utf-8"?><Relationships xmlns="http://schemas.openxmlformats.org/package/2006/relationships"><Relationship Type="http://schemas.openxmlformats.org/officeDocument/2006/relationships/image" Target="/ppt/media/image371.png" Id="rId2" /><Relationship Type="http://schemas.openxmlformats.org/officeDocument/2006/relationships/slideLayout" Target="/ppt/slideLayouts/slideLayout2.xml" Id="rId1" /></Relationships>
</file>

<file path=ppt/slides/_rels/slide437.xml.rels>&#65279;<?xml version="1.0" encoding="utf-8"?><Relationships xmlns="http://schemas.openxmlformats.org/package/2006/relationships"><Relationship Type="http://schemas.openxmlformats.org/officeDocument/2006/relationships/image" Target="/ppt/media/image347.png" Id="rId2" /><Relationship Type="http://schemas.openxmlformats.org/officeDocument/2006/relationships/slideLayout" Target="/ppt/slideLayouts/slideLayout2.xml" Id="rId1" /></Relationships>
</file>

<file path=ppt/slides/_rels/slide438.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439.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440.xml.rels>&#65279;<?xml version="1.0" encoding="utf-8"?><Relationships xmlns="http://schemas.openxmlformats.org/package/2006/relationships"><Relationship Type="http://schemas.openxmlformats.org/officeDocument/2006/relationships/image" Target="/ppt/media/image372.png" Id="rId2" /><Relationship Type="http://schemas.openxmlformats.org/officeDocument/2006/relationships/slideLayout" Target="/ppt/slideLayouts/slideLayout2.xml" Id="rId1" /></Relationships>
</file>

<file path=ppt/slides/_rels/slide441.xml.rels>&#65279;<?xml version="1.0" encoding="utf-8"?><Relationships xmlns="http://schemas.openxmlformats.org/package/2006/relationships"><Relationship Type="http://schemas.openxmlformats.org/officeDocument/2006/relationships/image" Target="/ppt/media/image373.png" Id="rId2" /><Relationship Type="http://schemas.openxmlformats.org/officeDocument/2006/relationships/slideLayout" Target="/ppt/slideLayouts/slideLayout2.xml" Id="rId1" /></Relationships>
</file>

<file path=ppt/slides/_rels/slide442.xml.rels>&#65279;<?xml version="1.0" encoding="utf-8"?><Relationships xmlns="http://schemas.openxmlformats.org/package/2006/relationships"><Relationship Type="http://schemas.openxmlformats.org/officeDocument/2006/relationships/image" Target="/ppt/media/image374.png" Id="rId2" /><Relationship Type="http://schemas.openxmlformats.org/officeDocument/2006/relationships/slideLayout" Target="/ppt/slideLayouts/slideLayout2.xml" Id="rId1" /></Relationships>
</file>

<file path=ppt/slides/_rels/slide443.xml.rels>&#65279;<?xml version="1.0" encoding="utf-8"?><Relationships xmlns="http://schemas.openxmlformats.org/package/2006/relationships"><Relationship Type="http://schemas.openxmlformats.org/officeDocument/2006/relationships/image" Target="/ppt/media/image375.png" Id="rId2" /><Relationship Type="http://schemas.openxmlformats.org/officeDocument/2006/relationships/slideLayout" Target="/ppt/slideLayouts/slideLayout2.xml" Id="rId1" /></Relationships>
</file>

<file path=ppt/slides/_rels/slide444.xml.rels>&#65279;<?xml version="1.0" encoding="utf-8"?><Relationships xmlns="http://schemas.openxmlformats.org/package/2006/relationships"><Relationship Type="http://schemas.openxmlformats.org/officeDocument/2006/relationships/image" Target="/ppt/media/image376.png" Id="rId2" /><Relationship Type="http://schemas.openxmlformats.org/officeDocument/2006/relationships/slideLayout" Target="/ppt/slideLayouts/slideLayout2.xml" Id="rId1" /></Relationships>
</file>

<file path=ppt/slides/_rels/slide445.xml.rels>&#65279;<?xml version="1.0" encoding="utf-8"?><Relationships xmlns="http://schemas.openxmlformats.org/package/2006/relationships"><Relationship Type="http://schemas.openxmlformats.org/officeDocument/2006/relationships/image" Target="/ppt/media/image377.png" Id="rId2" /><Relationship Type="http://schemas.openxmlformats.org/officeDocument/2006/relationships/slideLayout" Target="/ppt/slideLayouts/slideLayout2.xml" Id="rId1" /></Relationships>
</file>

<file path=ppt/slides/_rels/slide446.xml.rels>&#65279;<?xml version="1.0" encoding="utf-8"?><Relationships xmlns="http://schemas.openxmlformats.org/package/2006/relationships"><Relationship Type="http://schemas.openxmlformats.org/officeDocument/2006/relationships/image" Target="/ppt/media/image378.png" Id="rId2" /><Relationship Type="http://schemas.openxmlformats.org/officeDocument/2006/relationships/slideLayout" Target="/ppt/slideLayouts/slideLayout2.xml" Id="rId1" /></Relationships>
</file>

<file path=ppt/slides/_rels/slide447.xml.rels>&#65279;<?xml version="1.0" encoding="utf-8"?><Relationships xmlns="http://schemas.openxmlformats.org/package/2006/relationships"><Relationship Type="http://schemas.openxmlformats.org/officeDocument/2006/relationships/image" Target="/ppt/media/image379.png" Id="rId2" /><Relationship Type="http://schemas.openxmlformats.org/officeDocument/2006/relationships/slideLayout" Target="/ppt/slideLayouts/slideLayout2.xml" Id="rId1" /></Relationships>
</file>

<file path=ppt/slides/_rels/slide448.xml.rels>&#65279;<?xml version="1.0" encoding="utf-8"?><Relationships xmlns="http://schemas.openxmlformats.org/package/2006/relationships"><Relationship Type="http://schemas.openxmlformats.org/officeDocument/2006/relationships/image" Target="/ppt/media/image380.png" Id="rId2" /><Relationship Type="http://schemas.openxmlformats.org/officeDocument/2006/relationships/slideLayout" Target="/ppt/slideLayouts/slideLayout2.xml" Id="rId1" /></Relationships>
</file>

<file path=ppt/slides/_rels/slide449.xml.rels>&#65279;<?xml version="1.0" encoding="utf-8"?><Relationships xmlns="http://schemas.openxmlformats.org/package/2006/relationships"><Relationship Type="http://schemas.openxmlformats.org/officeDocument/2006/relationships/image" Target="/ppt/media/image381.png" Id="rId2" /><Relationship Type="http://schemas.openxmlformats.org/officeDocument/2006/relationships/slideLayout" Target="/ppt/slideLayouts/slideLayout2.xml" Id="rId1" /></Relationships>
</file>

<file path=ppt/slides/_rels/slide450.xml.rels>&#65279;<?xml version="1.0" encoding="utf-8"?><Relationships xmlns="http://schemas.openxmlformats.org/package/2006/relationships"><Relationship Type="http://schemas.openxmlformats.org/officeDocument/2006/relationships/image" Target="/ppt/media/image382.png" Id="rId2" /><Relationship Type="http://schemas.openxmlformats.org/officeDocument/2006/relationships/slideLayout" Target="/ppt/slideLayouts/slideLayout2.xml" Id="rId1" /></Relationships>
</file>

<file path=ppt/slides/_rels/slide451.xml.rels>&#65279;<?xml version="1.0" encoding="utf-8"?><Relationships xmlns="http://schemas.openxmlformats.org/package/2006/relationships"><Relationship Type="http://schemas.openxmlformats.org/officeDocument/2006/relationships/image" Target="/ppt/media/image347.png" Id="rId2" /><Relationship Type="http://schemas.openxmlformats.org/officeDocument/2006/relationships/slideLayout" Target="/ppt/slideLayouts/slideLayout2.xml" Id="rId1" /></Relationships>
</file>

<file path=ppt/slides/_rels/slide452.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453.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454.xml.rels>&#65279;<?xml version="1.0" encoding="utf-8"?><Relationships xmlns="http://schemas.openxmlformats.org/package/2006/relationships"><Relationship Type="http://schemas.openxmlformats.org/officeDocument/2006/relationships/image" Target="/ppt/media/image383.png" Id="rId2" /><Relationship Type="http://schemas.openxmlformats.org/officeDocument/2006/relationships/slideLayout" Target="/ppt/slideLayouts/slideLayout2.xml" Id="rId1" /></Relationships>
</file>

<file path=ppt/slides/_rels/slide455.xml.rels>&#65279;<?xml version="1.0" encoding="utf-8"?><Relationships xmlns="http://schemas.openxmlformats.org/package/2006/relationships"><Relationship Type="http://schemas.openxmlformats.org/officeDocument/2006/relationships/image" Target="/ppt/media/image384.png" Id="rId2" /><Relationship Type="http://schemas.openxmlformats.org/officeDocument/2006/relationships/slideLayout" Target="/ppt/slideLayouts/slideLayout2.xml" Id="rId1" /></Relationships>
</file>

<file path=ppt/slides/_rels/slide456.xml.rels>&#65279;<?xml version="1.0" encoding="utf-8"?><Relationships xmlns="http://schemas.openxmlformats.org/package/2006/relationships"><Relationship Type="http://schemas.openxmlformats.org/officeDocument/2006/relationships/image" Target="/ppt/media/image385.png" Id="rId2" /><Relationship Type="http://schemas.openxmlformats.org/officeDocument/2006/relationships/slideLayout" Target="/ppt/slideLayouts/slideLayout2.xml" Id="rId1" /></Relationships>
</file>

<file path=ppt/slides/_rels/slide457.xml.rels>&#65279;<?xml version="1.0" encoding="utf-8"?><Relationships xmlns="http://schemas.openxmlformats.org/package/2006/relationships"><Relationship Type="http://schemas.openxmlformats.org/officeDocument/2006/relationships/image" Target="/ppt/media/image386.png" Id="rId2" /><Relationship Type="http://schemas.openxmlformats.org/officeDocument/2006/relationships/slideLayout" Target="/ppt/slideLayouts/slideLayout2.xml" Id="rId1" /></Relationships>
</file>

<file path=ppt/slides/_rels/slide458.xml.rels>&#65279;<?xml version="1.0" encoding="utf-8"?><Relationships xmlns="http://schemas.openxmlformats.org/package/2006/relationships"><Relationship Type="http://schemas.openxmlformats.org/officeDocument/2006/relationships/image" Target="/ppt/media/image387.png" Id="rId2" /><Relationship Type="http://schemas.openxmlformats.org/officeDocument/2006/relationships/slideLayout" Target="/ppt/slideLayouts/slideLayout2.xml" Id="rId1" /></Relationships>
</file>

<file path=ppt/slides/_rels/slide459.xml.rels>&#65279;<?xml version="1.0" encoding="utf-8"?><Relationships xmlns="http://schemas.openxmlformats.org/package/2006/relationships"><Relationship Type="http://schemas.openxmlformats.org/officeDocument/2006/relationships/image" Target="/ppt/media/image388.png" Id="rId2" /><Relationship Type="http://schemas.openxmlformats.org/officeDocument/2006/relationships/slideLayout" Target="/ppt/slideLayouts/slideLayout2.xml" Id="rId1" /></Relationships>
</file>

<file path=ppt/slides/_rels/slide460.xml.rels>&#65279;<?xml version="1.0" encoding="utf-8"?><Relationships xmlns="http://schemas.openxmlformats.org/package/2006/relationships"><Relationship Type="http://schemas.openxmlformats.org/officeDocument/2006/relationships/image" Target="/ppt/media/image389.png" Id="rId2" /><Relationship Type="http://schemas.openxmlformats.org/officeDocument/2006/relationships/slideLayout" Target="/ppt/slideLayouts/slideLayout2.xml" Id="rId1" /></Relationships>
</file>

<file path=ppt/slides/_rels/slide461.xml.rels>&#65279;<?xml version="1.0" encoding="utf-8"?><Relationships xmlns="http://schemas.openxmlformats.org/package/2006/relationships"><Relationship Type="http://schemas.openxmlformats.org/officeDocument/2006/relationships/image" Target="/ppt/media/image390.png" Id="rId2" /><Relationship Type="http://schemas.openxmlformats.org/officeDocument/2006/relationships/slideLayout" Target="/ppt/slideLayouts/slideLayout2.xml" Id="rId1" /></Relationships>
</file>

<file path=ppt/slides/_rels/slide462.xml.rels>&#65279;<?xml version="1.0" encoding="utf-8"?><Relationships xmlns="http://schemas.openxmlformats.org/package/2006/relationships"><Relationship Type="http://schemas.openxmlformats.org/officeDocument/2006/relationships/image" Target="/ppt/media/image391.png" Id="rId2" /><Relationship Type="http://schemas.openxmlformats.org/officeDocument/2006/relationships/slideLayout" Target="/ppt/slideLayouts/slideLayout2.xml" Id="rId1" /></Relationships>
</file>

<file path=ppt/slides/_rels/slide463.xml.rels>&#65279;<?xml version="1.0" encoding="utf-8"?><Relationships xmlns="http://schemas.openxmlformats.org/package/2006/relationships"><Relationship Type="http://schemas.openxmlformats.org/officeDocument/2006/relationships/image" Target="/ppt/media/image392.png" Id="rId2" /><Relationship Type="http://schemas.openxmlformats.org/officeDocument/2006/relationships/slideLayout" Target="/ppt/slideLayouts/slideLayout2.xml" Id="rId1" /></Relationships>
</file>

<file path=ppt/slides/_rels/slide464.xml.rels>&#65279;<?xml version="1.0" encoding="utf-8"?><Relationships xmlns="http://schemas.openxmlformats.org/package/2006/relationships"><Relationship Type="http://schemas.openxmlformats.org/officeDocument/2006/relationships/image" Target="/ppt/media/image393.png" Id="rId2" /><Relationship Type="http://schemas.openxmlformats.org/officeDocument/2006/relationships/slideLayout" Target="/ppt/slideLayouts/slideLayout2.xml" Id="rId1" /></Relationships>
</file>

<file path=ppt/slides/_rels/slide465.xml.rels>&#65279;<?xml version="1.0" encoding="utf-8"?><Relationships xmlns="http://schemas.openxmlformats.org/package/2006/relationships"><Relationship Type="http://schemas.openxmlformats.org/officeDocument/2006/relationships/image" Target="/ppt/media/image394.png" Id="rId2" /><Relationship Type="http://schemas.openxmlformats.org/officeDocument/2006/relationships/slideLayout" Target="/ppt/slideLayouts/slideLayout2.xml" Id="rId1" /></Relationships>
</file>

<file path=ppt/slides/_rels/slide466.xml.rels>&#65279;<?xml version="1.0" encoding="utf-8"?><Relationships xmlns="http://schemas.openxmlformats.org/package/2006/relationships"><Relationship Type="http://schemas.openxmlformats.org/officeDocument/2006/relationships/image" Target="/ppt/media/image395.png" Id="rId2" /><Relationship Type="http://schemas.openxmlformats.org/officeDocument/2006/relationships/slideLayout" Target="/ppt/slideLayouts/slideLayout2.xml" Id="rId1" /></Relationships>
</file>

<file path=ppt/slides/_rels/slide467.xml.rels>&#65279;<?xml version="1.0" encoding="utf-8"?><Relationships xmlns="http://schemas.openxmlformats.org/package/2006/relationships"><Relationship Type="http://schemas.openxmlformats.org/officeDocument/2006/relationships/image" Target="/ppt/media/image396.png" Id="rId2" /><Relationship Type="http://schemas.openxmlformats.org/officeDocument/2006/relationships/slideLayout" Target="/ppt/slideLayouts/slideLayout2.xml" Id="rId1" /></Relationships>
</file>

<file path=ppt/slides/_rels/slide468.xml.rels>&#65279;<?xml version="1.0" encoding="utf-8"?><Relationships xmlns="http://schemas.openxmlformats.org/package/2006/relationships"><Relationship Type="http://schemas.openxmlformats.org/officeDocument/2006/relationships/image" Target="/ppt/media/image397.png" Id="rId2" /><Relationship Type="http://schemas.openxmlformats.org/officeDocument/2006/relationships/slideLayout" Target="/ppt/slideLayouts/slideLayout2.xml" Id="rId1" /></Relationships>
</file>

<file path=ppt/slides/_rels/slide469.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470.xml.rels>&#65279;<?xml version="1.0" encoding="utf-8"?><Relationships xmlns="http://schemas.openxmlformats.org/package/2006/relationships"><Relationship Type="http://schemas.openxmlformats.org/officeDocument/2006/relationships/image" Target="/ppt/media/image398.png" Id="rId2" /><Relationship Type="http://schemas.openxmlformats.org/officeDocument/2006/relationships/slideLayout" Target="/ppt/slideLayouts/slideLayout2.xml" Id="rId1" /></Relationships>
</file>

<file path=ppt/slides/_rels/slide471.xml.rels>&#65279;<?xml version="1.0" encoding="utf-8"?><Relationships xmlns="http://schemas.openxmlformats.org/package/2006/relationships"><Relationship Type="http://schemas.openxmlformats.org/officeDocument/2006/relationships/image" Target="/ppt/media/image399.png" Id="rId2" /><Relationship Type="http://schemas.openxmlformats.org/officeDocument/2006/relationships/slideLayout" Target="/ppt/slideLayouts/slideLayout2.xml" Id="rId1" /></Relationships>
</file>

<file path=ppt/slides/_rels/slide472.xml.rels>&#65279;<?xml version="1.0" encoding="utf-8"?><Relationships xmlns="http://schemas.openxmlformats.org/package/2006/relationships"><Relationship Type="http://schemas.openxmlformats.org/officeDocument/2006/relationships/image" Target="/ppt/media/image400.png" Id="rId2" /><Relationship Type="http://schemas.openxmlformats.org/officeDocument/2006/relationships/slideLayout" Target="/ppt/slideLayouts/slideLayout2.xml" Id="rId1" /></Relationships>
</file>

<file path=ppt/slides/_rels/slide473.xml.rels>&#65279;<?xml version="1.0" encoding="utf-8"?><Relationships xmlns="http://schemas.openxmlformats.org/package/2006/relationships"><Relationship Type="http://schemas.openxmlformats.org/officeDocument/2006/relationships/image" Target="/ppt/media/image401.png" Id="rId2" /><Relationship Type="http://schemas.openxmlformats.org/officeDocument/2006/relationships/slideLayout" Target="/ppt/slideLayouts/slideLayout2.xml" Id="rId1" /></Relationships>
</file>

<file path=ppt/slides/_rels/slide474.xml.rels>&#65279;<?xml version="1.0" encoding="utf-8"?><Relationships xmlns="http://schemas.openxmlformats.org/package/2006/relationships"><Relationship Type="http://schemas.openxmlformats.org/officeDocument/2006/relationships/image" Target="/ppt/media/image402.png" Id="rId2" /><Relationship Type="http://schemas.openxmlformats.org/officeDocument/2006/relationships/slideLayout" Target="/ppt/slideLayouts/slideLayout2.xml" Id="rId1" /></Relationships>
</file>

<file path=ppt/slides/_rels/slide475.xml.rels>&#65279;<?xml version="1.0" encoding="utf-8"?><Relationships xmlns="http://schemas.openxmlformats.org/package/2006/relationships"><Relationship Type="http://schemas.openxmlformats.org/officeDocument/2006/relationships/image" Target="/ppt/media/image403.png" Id="rId2" /><Relationship Type="http://schemas.openxmlformats.org/officeDocument/2006/relationships/slideLayout" Target="/ppt/slideLayouts/slideLayout2.xml" Id="rId1" /></Relationships>
</file>

<file path=ppt/slides/_rels/slide476.xml.rels>&#65279;<?xml version="1.0" encoding="utf-8"?><Relationships xmlns="http://schemas.openxmlformats.org/package/2006/relationships"><Relationship Type="http://schemas.openxmlformats.org/officeDocument/2006/relationships/image" Target="/ppt/media/image404.png" Id="rId2" /><Relationship Type="http://schemas.openxmlformats.org/officeDocument/2006/relationships/slideLayout" Target="/ppt/slideLayouts/slideLayout2.xml" Id="rId1" /></Relationships>
</file>

<file path=ppt/slides/_rels/slide477.xml.rels>&#65279;<?xml version="1.0" encoding="utf-8"?><Relationships xmlns="http://schemas.openxmlformats.org/package/2006/relationships"><Relationship Type="http://schemas.openxmlformats.org/officeDocument/2006/relationships/image" Target="/ppt/media/image405.png" Id="rId2" /><Relationship Type="http://schemas.openxmlformats.org/officeDocument/2006/relationships/slideLayout" Target="/ppt/slideLayouts/slideLayout2.xml" Id="rId1" /></Relationships>
</file>

<file path=ppt/slides/_rels/slide478.xml.rels>&#65279;<?xml version="1.0" encoding="utf-8"?><Relationships xmlns="http://schemas.openxmlformats.org/package/2006/relationships"><Relationship Type="http://schemas.openxmlformats.org/officeDocument/2006/relationships/image" Target="/ppt/media/image406.png" Id="rId2" /><Relationship Type="http://schemas.openxmlformats.org/officeDocument/2006/relationships/slideLayout" Target="/ppt/slideLayouts/slideLayout2.xml" Id="rId1" /></Relationships>
</file>

<file path=ppt/slides/_rels/slide479.xml.rels>&#65279;<?xml version="1.0" encoding="utf-8"?><Relationships xmlns="http://schemas.openxmlformats.org/package/2006/relationships"><Relationship Type="http://schemas.openxmlformats.org/officeDocument/2006/relationships/image" Target="/ppt/media/image407.png" Id="rId2" /><Relationship Type="http://schemas.openxmlformats.org/officeDocument/2006/relationships/slideLayout" Target="/ppt/slideLayouts/slideLayout2.xml" Id="rId1" /></Relationships>
</file>

<file path=ppt/slides/_rels/slide480.xml.rels>&#65279;<?xml version="1.0" encoding="utf-8"?><Relationships xmlns="http://schemas.openxmlformats.org/package/2006/relationships"><Relationship Type="http://schemas.openxmlformats.org/officeDocument/2006/relationships/image" Target="/ppt/media/image408.png" Id="rId2" /><Relationship Type="http://schemas.openxmlformats.org/officeDocument/2006/relationships/slideLayout" Target="/ppt/slideLayouts/slideLayout2.xml" Id="rId1" /></Relationships>
</file>

<file path=ppt/slides/_rels/slide481.xml.rels>&#65279;<?xml version="1.0" encoding="utf-8"?><Relationships xmlns="http://schemas.openxmlformats.org/package/2006/relationships"><Relationship Type="http://schemas.openxmlformats.org/officeDocument/2006/relationships/image" Target="/ppt/media/image409.png" Id="rId2" /><Relationship Type="http://schemas.openxmlformats.org/officeDocument/2006/relationships/slideLayout" Target="/ppt/slideLayouts/slideLayout2.xml" Id="rId1" /></Relationships>
</file>

<file path=ppt/slides/_rels/slide482.xml.rels>&#65279;<?xml version="1.0" encoding="utf-8"?><Relationships xmlns="http://schemas.openxmlformats.org/package/2006/relationships"><Relationship Type="http://schemas.openxmlformats.org/officeDocument/2006/relationships/image" Target="/ppt/media/image397.png" Id="rId2" /><Relationship Type="http://schemas.openxmlformats.org/officeDocument/2006/relationships/slideLayout" Target="/ppt/slideLayouts/slideLayout2.xml" Id="rId1" /></Relationships>
</file>

<file path=ppt/slides/_rels/slide483.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484.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485.xml.rels>&#65279;<?xml version="1.0" encoding="utf-8"?><Relationships xmlns="http://schemas.openxmlformats.org/package/2006/relationships"><Relationship Type="http://schemas.openxmlformats.org/officeDocument/2006/relationships/image" Target="/ppt/media/image410.png" Id="rId2" /><Relationship Type="http://schemas.openxmlformats.org/officeDocument/2006/relationships/slideLayout" Target="/ppt/slideLayouts/slideLayout2.xml" Id="rId1" /></Relationships>
</file>

<file path=ppt/slides/_rels/slide486.xml.rels>&#65279;<?xml version="1.0" encoding="utf-8"?><Relationships xmlns="http://schemas.openxmlformats.org/package/2006/relationships"><Relationship Type="http://schemas.openxmlformats.org/officeDocument/2006/relationships/image" Target="/ppt/media/image411.png" Id="rId2" /><Relationship Type="http://schemas.openxmlformats.org/officeDocument/2006/relationships/slideLayout" Target="/ppt/slideLayouts/slideLayout2.xml" Id="rId1" /></Relationships>
</file>

<file path=ppt/slides/_rels/slide487.xml.rels>&#65279;<?xml version="1.0" encoding="utf-8"?><Relationships xmlns="http://schemas.openxmlformats.org/package/2006/relationships"><Relationship Type="http://schemas.openxmlformats.org/officeDocument/2006/relationships/image" Target="/ppt/media/image412.png" Id="rId2" /><Relationship Type="http://schemas.openxmlformats.org/officeDocument/2006/relationships/slideLayout" Target="/ppt/slideLayouts/slideLayout2.xml" Id="rId1" /></Relationships>
</file>

<file path=ppt/slides/_rels/slide488.xml.rels>&#65279;<?xml version="1.0" encoding="utf-8"?><Relationships xmlns="http://schemas.openxmlformats.org/package/2006/relationships"><Relationship Type="http://schemas.openxmlformats.org/officeDocument/2006/relationships/image" Target="/ppt/media/image413.png" Id="rId2" /><Relationship Type="http://schemas.openxmlformats.org/officeDocument/2006/relationships/slideLayout" Target="/ppt/slideLayouts/slideLayout2.xml" Id="rId1" /></Relationships>
</file>

<file path=ppt/slides/_rels/slide489.xml.rels>&#65279;<?xml version="1.0" encoding="utf-8"?><Relationships xmlns="http://schemas.openxmlformats.org/package/2006/relationships"><Relationship Type="http://schemas.openxmlformats.org/officeDocument/2006/relationships/image" Target="/ppt/media/image414.png" Id="rId2" /><Relationship Type="http://schemas.openxmlformats.org/officeDocument/2006/relationships/slideLayout" Target="/ppt/slideLayouts/slideLayout2.xml" Id="rId1" /></Relationships>
</file>

<file path=ppt/slides/_rels/slide490.xml.rels>&#65279;<?xml version="1.0" encoding="utf-8"?><Relationships xmlns="http://schemas.openxmlformats.org/package/2006/relationships"><Relationship Type="http://schemas.openxmlformats.org/officeDocument/2006/relationships/image" Target="/ppt/media/image415.png" Id="rId2" /><Relationship Type="http://schemas.openxmlformats.org/officeDocument/2006/relationships/slideLayout" Target="/ppt/slideLayouts/slideLayout2.xml" Id="rId1" /></Relationships>
</file>

<file path=ppt/slides/_rels/slide491.xml.rels>&#65279;<?xml version="1.0" encoding="utf-8"?><Relationships xmlns="http://schemas.openxmlformats.org/package/2006/relationships"><Relationship Type="http://schemas.openxmlformats.org/officeDocument/2006/relationships/image" Target="/ppt/media/image416.png" Id="rId2" /><Relationship Type="http://schemas.openxmlformats.org/officeDocument/2006/relationships/slideLayout" Target="/ppt/slideLayouts/slideLayout2.xml" Id="rId1" /></Relationships>
</file>

<file path=ppt/slides/_rels/slide492.xml.rels>&#65279;<?xml version="1.0" encoding="utf-8"?><Relationships xmlns="http://schemas.openxmlformats.org/package/2006/relationships"><Relationship Type="http://schemas.openxmlformats.org/officeDocument/2006/relationships/image" Target="/ppt/media/image417.png" Id="rId2" /><Relationship Type="http://schemas.openxmlformats.org/officeDocument/2006/relationships/slideLayout" Target="/ppt/slideLayouts/slideLayout2.xml" Id="rId1" /></Relationships>
</file>

<file path=ppt/slides/_rels/slide493.xml.rels>&#65279;<?xml version="1.0" encoding="utf-8"?><Relationships xmlns="http://schemas.openxmlformats.org/package/2006/relationships"><Relationship Type="http://schemas.openxmlformats.org/officeDocument/2006/relationships/image" Target="/ppt/media/image418.png" Id="rId2" /><Relationship Type="http://schemas.openxmlformats.org/officeDocument/2006/relationships/slideLayout" Target="/ppt/slideLayouts/slideLayout2.xml" Id="rId1" /></Relationships>
</file>

<file path=ppt/slides/_rels/slide494.xml.rels>&#65279;<?xml version="1.0" encoding="utf-8"?><Relationships xmlns="http://schemas.openxmlformats.org/package/2006/relationships"><Relationship Type="http://schemas.openxmlformats.org/officeDocument/2006/relationships/image" Target="/ppt/media/image419.png" Id="rId2" /><Relationship Type="http://schemas.openxmlformats.org/officeDocument/2006/relationships/slideLayout" Target="/ppt/slideLayouts/slideLayout2.xml" Id="rId1" /></Relationships>
</file>

<file path=ppt/slides/_rels/slide495.xml.rels>&#65279;<?xml version="1.0" encoding="utf-8"?><Relationships xmlns="http://schemas.openxmlformats.org/package/2006/relationships"><Relationship Type="http://schemas.openxmlformats.org/officeDocument/2006/relationships/image" Target="/ppt/media/image420.png" Id="rId2" /><Relationship Type="http://schemas.openxmlformats.org/officeDocument/2006/relationships/slideLayout" Target="/ppt/slideLayouts/slideLayout2.xml" Id="rId1" /></Relationships>
</file>

<file path=ppt/slides/_rels/slide496.xml.rels>&#65279;<?xml version="1.0" encoding="utf-8"?><Relationships xmlns="http://schemas.openxmlformats.org/package/2006/relationships"><Relationship Type="http://schemas.openxmlformats.org/officeDocument/2006/relationships/image" Target="/ppt/media/image421.png" Id="rId2" /><Relationship Type="http://schemas.openxmlformats.org/officeDocument/2006/relationships/slideLayout" Target="/ppt/slideLayouts/slideLayout2.xml" Id="rId1" /></Relationships>
</file>

<file path=ppt/slides/_rels/slide497.xml.rels>&#65279;<?xml version="1.0" encoding="utf-8"?><Relationships xmlns="http://schemas.openxmlformats.org/package/2006/relationships"><Relationship Type="http://schemas.openxmlformats.org/officeDocument/2006/relationships/image" Target="/ppt/media/image422.png" Id="rId2" /><Relationship Type="http://schemas.openxmlformats.org/officeDocument/2006/relationships/slideLayout" Target="/ppt/slideLayouts/slideLayout2.xml" Id="rId1" /></Relationships>
</file>

<file path=ppt/slides/_rels/slide498.xml.rels>&#65279;<?xml version="1.0" encoding="utf-8"?><Relationships xmlns="http://schemas.openxmlformats.org/package/2006/relationships"><Relationship Type="http://schemas.openxmlformats.org/officeDocument/2006/relationships/image" Target="/ppt/media/image397.png" Id="rId2" /><Relationship Type="http://schemas.openxmlformats.org/officeDocument/2006/relationships/slideLayout" Target="/ppt/slideLayouts/slideLayout2.xml" Id="rId1" /></Relationships>
</file>

<file path=ppt/slides/_rels/slide499.xml.rels>&#65279;<?xml version="1.0" encoding="utf-8"?><Relationships xmlns="http://schemas.openxmlformats.org/package/2006/relationships"><Relationship Type="http://schemas.openxmlformats.org/officeDocument/2006/relationships/slideLayout" Target="/ppt/slideLayouts/slideLayout2.xml" Id="rId1" /></Relationships>
</file>

<file path=ppt/slides/_rels/slide500.xml.rels>&#65279;<?xml version="1.0" encoding="utf-8"?><Relationships xmlns="http://schemas.openxmlformats.org/package/2006/relationships"><Relationship Type="http://schemas.openxmlformats.org/officeDocument/2006/relationships/slideLayout" Target="/ppt/slideLayouts/slideLayout2.xml" Id="rId1"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D70BAA7-1F01-D37C-0F0C-08440DA1D6E1}"/>
              </a:ext>
            </a:extLst>
          </p:cNvPr>
          <p:cNvPicPr>
            <a:picLocks noChangeAspect="1"/>
          </p:cNvPicPr>
          <p:nvPr/>
        </p:nvPicPr>
        <p:blipFill>
          <a:blip r:embed="rId2"/>
          <a:stretch>
            <a:fillRect/>
          </a:stretch>
        </p:blipFill>
        <p:spPr>
          <a:xfrm>
            <a:off x="3309886" y="298432"/>
            <a:ext cx="5572227" cy="6261135"/>
          </a:xfrm>
          <a:prstGeom prst="rect">
            <a:avLst/>
          </a:prstGeom>
        </p:spPr>
      </p:pic>
    </p:spTree>
    <p:extLst>
      <p:ext uri="{BB962C8B-B14F-4D97-AF65-F5344CB8AC3E}">
        <p14:creationId xmlns:p14="http://schemas.microsoft.com/office/powerpoint/2010/main" val="2409080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3DE90-A158-5D6A-F7B3-815050CBED5E}"/>
              </a:ext>
            </a:extLst>
          </p:cNvPr>
          <p:cNvSpPr>
            <a:spLocks noGrp="1"/>
          </p:cNvSpPr>
          <p:nvPr>
            <p:ph type="title"/>
          </p:nvPr>
        </p:nvSpPr>
        <p:spPr>
          <a:xfrm>
            <a:off x="949435" y="2103436"/>
            <a:ext cx="10515600" cy="1325563"/>
          </a:xfrm>
        </p:spPr>
        <p:txBody>
          <a:bodyPr>
            <a:normAutofit fontScale="90000"/>
          </a:bodyPr>
          <a:lstStyle/>
          <a:p>
            <a:r>
              <a:rPr lang="en-US" sz="7000" b="1" dirty="0"/>
              <a:t>Unit 1:</a:t>
            </a:r>
            <a:br>
              <a:rPr lang="en-US" sz="7000" b="1" dirty="0"/>
            </a:br>
            <a:r>
              <a:rPr lang="en-US" sz="7000" b="1" dirty="0"/>
              <a:t>Coming </a:t>
            </a:r>
            <a:br>
              <a:rPr lang="en-US" sz="7000" b="1" dirty="0"/>
            </a:br>
            <a:r>
              <a:rPr lang="en-US" sz="7000" b="1" dirty="0"/>
              <a:t>Together</a:t>
            </a:r>
          </a:p>
        </p:txBody>
      </p:sp>
      <p:pic>
        <p:nvPicPr>
          <p:cNvPr id="5" name="Content Placeholder 4" descr="Cartoon of a cartoon of a city&#10;&#10;AI-generated content may be incorrect.">
            <a:extLst>
              <a:ext uri="{FF2B5EF4-FFF2-40B4-BE49-F238E27FC236}">
                <a16:creationId xmlns:a16="http://schemas.microsoft.com/office/drawing/2014/main" id="{1619FDBB-D885-3CF6-C63F-B05FD5CD95B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37760" y="432647"/>
            <a:ext cx="5992703" cy="5992703"/>
          </a:xfrm>
        </p:spPr>
      </p:pic>
    </p:spTree>
    <p:extLst>
      <p:ext uri="{BB962C8B-B14F-4D97-AF65-F5344CB8AC3E}">
        <p14:creationId xmlns:p14="http://schemas.microsoft.com/office/powerpoint/2010/main" val="39514331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78F02-FBD8-2738-2EDA-E0802595D151}"/>
              </a:ext>
            </a:extLst>
          </p:cNvPr>
          <p:cNvSpPr>
            <a:spLocks noGrp="1"/>
          </p:cNvSpPr>
          <p:nvPr>
            <p:ph type="title"/>
          </p:nvPr>
        </p:nvSpPr>
        <p:spPr>
          <a:xfrm>
            <a:off x="714520" y="336989"/>
            <a:ext cx="10762957" cy="1325563"/>
          </a:xfrm>
        </p:spPr>
        <p:txBody>
          <a:bodyPr>
            <a:normAutofit/>
          </a:bodyPr>
          <a:lstStyle/>
          <a:p>
            <a:pPr algn="ctr"/>
            <a:r>
              <a:rPr lang="en-US" sz="5500" b="1" dirty="0"/>
              <a:t>Lesson 1:  I Want to Make a Friend.</a:t>
            </a:r>
          </a:p>
        </p:txBody>
      </p:sp>
      <p:pic>
        <p:nvPicPr>
          <p:cNvPr id="5" name="Content Placeholder 4" descr="Cartoon of two girls sitting on a bench in a park&#10;&#10;AI-generated content may be incorrect.">
            <a:extLst>
              <a:ext uri="{FF2B5EF4-FFF2-40B4-BE49-F238E27FC236}">
                <a16:creationId xmlns:a16="http://schemas.microsoft.com/office/drawing/2014/main" id="{3EF16587-3840-CECB-3357-DB55A07AFE5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91883" y="1839835"/>
            <a:ext cx="9608233" cy="4238927"/>
          </a:xfrm>
        </p:spPr>
      </p:pic>
    </p:spTree>
    <p:extLst>
      <p:ext uri="{BB962C8B-B14F-4D97-AF65-F5344CB8AC3E}">
        <p14:creationId xmlns:p14="http://schemas.microsoft.com/office/powerpoint/2010/main" val="1199896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DAD8D-1174-7CBD-C74E-5E39E04B0C49}"/>
              </a:ext>
            </a:extLst>
          </p:cNvPr>
          <p:cNvSpPr>
            <a:spLocks noGrp="1"/>
          </p:cNvSpPr>
          <p:nvPr>
            <p:ph type="title"/>
          </p:nvPr>
        </p:nvSpPr>
        <p:spPr/>
        <p:txBody>
          <a:bodyPr>
            <a:normAutofit/>
          </a:bodyPr>
          <a:lstStyle/>
          <a:p>
            <a:pPr algn="ctr"/>
            <a:r>
              <a:rPr lang="en-US" sz="7900" b="1" dirty="0"/>
              <a:t>miserable</a:t>
            </a:r>
          </a:p>
        </p:txBody>
      </p:sp>
      <p:pic>
        <p:nvPicPr>
          <p:cNvPr id="5" name="Content Placeholder 4" descr="A cartoon of a person wiping her face&#10;&#10;AI-generated content may be incorrect.">
            <a:extLst>
              <a:ext uri="{FF2B5EF4-FFF2-40B4-BE49-F238E27FC236}">
                <a16:creationId xmlns:a16="http://schemas.microsoft.com/office/drawing/2014/main" id="{C77568C0-A451-1B25-B07E-DCE9DCAB97E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98278" y="1909860"/>
            <a:ext cx="4318780" cy="4469166"/>
          </a:xfrm>
        </p:spPr>
      </p:pic>
    </p:spTree>
    <p:extLst>
      <p:ext uri="{BB962C8B-B14F-4D97-AF65-F5344CB8AC3E}">
        <p14:creationId xmlns:p14="http://schemas.microsoft.com/office/powerpoint/2010/main" val="4006443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8CAD3-B7EB-3F2D-06E8-49D2AFC1FF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A24A8B-457E-5C83-960D-91FF3558B67E}"/>
              </a:ext>
            </a:extLst>
          </p:cNvPr>
          <p:cNvSpPr>
            <a:spLocks noGrp="1"/>
          </p:cNvSpPr>
          <p:nvPr>
            <p:ph type="title"/>
          </p:nvPr>
        </p:nvSpPr>
        <p:spPr/>
        <p:txBody>
          <a:bodyPr>
            <a:normAutofit/>
          </a:bodyPr>
          <a:lstStyle/>
          <a:p>
            <a:pPr algn="ctr"/>
            <a:r>
              <a:rPr lang="en-US" sz="7900" b="1" dirty="0"/>
              <a:t>lonely</a:t>
            </a:r>
          </a:p>
        </p:txBody>
      </p:sp>
      <p:pic>
        <p:nvPicPr>
          <p:cNvPr id="5" name="Content Placeholder 4" descr="A cartoon of a person sitting on a bench&#10;&#10;AI-generated content may be incorrect.">
            <a:extLst>
              <a:ext uri="{FF2B5EF4-FFF2-40B4-BE49-F238E27FC236}">
                <a16:creationId xmlns:a16="http://schemas.microsoft.com/office/drawing/2014/main" id="{207924D6-0624-B612-9C93-7820352272A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87562" y="1975200"/>
            <a:ext cx="4816876" cy="4397464"/>
          </a:xfrm>
        </p:spPr>
      </p:pic>
    </p:spTree>
    <p:extLst>
      <p:ext uri="{BB962C8B-B14F-4D97-AF65-F5344CB8AC3E}">
        <p14:creationId xmlns:p14="http://schemas.microsoft.com/office/powerpoint/2010/main" val="1388058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7E393-F3CC-6C96-56CA-4A2C9B452C5C}"/>
              </a:ext>
            </a:extLst>
          </p:cNvPr>
          <p:cNvSpPr>
            <a:spLocks noGrp="1"/>
          </p:cNvSpPr>
          <p:nvPr>
            <p:ph type="title"/>
          </p:nvPr>
        </p:nvSpPr>
        <p:spPr>
          <a:xfrm>
            <a:off x="4529798" y="2517481"/>
            <a:ext cx="7035018" cy="1325563"/>
          </a:xfrm>
        </p:spPr>
        <p:txBody>
          <a:bodyPr>
            <a:normAutofit/>
          </a:bodyPr>
          <a:lstStyle/>
          <a:p>
            <a:pPr algn="ctr"/>
            <a:r>
              <a:rPr lang="en-US" sz="7900" b="1" dirty="0"/>
              <a:t>friendship</a:t>
            </a:r>
          </a:p>
        </p:txBody>
      </p:sp>
      <p:pic>
        <p:nvPicPr>
          <p:cNvPr id="5" name="Content Placeholder 4" descr="A couple of women standing together&#10;&#10;AI-generated content may be incorrect.">
            <a:extLst>
              <a:ext uri="{FF2B5EF4-FFF2-40B4-BE49-F238E27FC236}">
                <a16:creationId xmlns:a16="http://schemas.microsoft.com/office/drawing/2014/main" id="{35FE55E1-F484-7DFA-3119-2EB6A2D1D44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0110" y="915055"/>
            <a:ext cx="3699688" cy="5027889"/>
          </a:xfrm>
        </p:spPr>
      </p:pic>
    </p:spTree>
    <p:extLst>
      <p:ext uri="{BB962C8B-B14F-4D97-AF65-F5344CB8AC3E}">
        <p14:creationId xmlns:p14="http://schemas.microsoft.com/office/powerpoint/2010/main" val="4178388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A6869-9910-4044-101E-17218EF7A3FA}"/>
              </a:ext>
            </a:extLst>
          </p:cNvPr>
          <p:cNvSpPr>
            <a:spLocks noGrp="1"/>
          </p:cNvSpPr>
          <p:nvPr>
            <p:ph type="title"/>
          </p:nvPr>
        </p:nvSpPr>
        <p:spPr/>
        <p:txBody>
          <a:bodyPr>
            <a:normAutofit/>
          </a:bodyPr>
          <a:lstStyle/>
          <a:p>
            <a:pPr algn="ctr"/>
            <a:r>
              <a:rPr lang="en-US" sz="7900" b="1" dirty="0"/>
              <a:t>chat</a:t>
            </a:r>
          </a:p>
        </p:txBody>
      </p:sp>
      <p:pic>
        <p:nvPicPr>
          <p:cNvPr id="5" name="Content Placeholder 4" descr="A cartoon of two women talking&#10;&#10;AI-generated content may be incorrect.">
            <a:extLst>
              <a:ext uri="{FF2B5EF4-FFF2-40B4-BE49-F238E27FC236}">
                <a16:creationId xmlns:a16="http://schemas.microsoft.com/office/drawing/2014/main" id="{BA1068C3-9AA2-B88E-2C2C-D87799562E4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85736" y="2152912"/>
            <a:ext cx="5129905" cy="4049176"/>
          </a:xfrm>
        </p:spPr>
      </p:pic>
    </p:spTree>
    <p:extLst>
      <p:ext uri="{BB962C8B-B14F-4D97-AF65-F5344CB8AC3E}">
        <p14:creationId xmlns:p14="http://schemas.microsoft.com/office/powerpoint/2010/main" val="1724636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68307-4316-DB24-C2CA-55FEB602B17F}"/>
              </a:ext>
            </a:extLst>
          </p:cNvPr>
          <p:cNvSpPr>
            <a:spLocks noGrp="1"/>
          </p:cNvSpPr>
          <p:nvPr>
            <p:ph type="title"/>
          </p:nvPr>
        </p:nvSpPr>
        <p:spPr/>
        <p:txBody>
          <a:bodyPr>
            <a:normAutofit/>
          </a:bodyPr>
          <a:lstStyle/>
          <a:p>
            <a:pPr algn="ctr"/>
            <a:r>
              <a:rPr lang="en-US" sz="7900" b="1" dirty="0"/>
              <a:t>connect</a:t>
            </a:r>
          </a:p>
        </p:txBody>
      </p:sp>
      <p:pic>
        <p:nvPicPr>
          <p:cNvPr id="5" name="Content Placeholder 4" descr="A cartoon of two men walking&#10;&#10;AI-generated content may be incorrect.">
            <a:extLst>
              <a:ext uri="{FF2B5EF4-FFF2-40B4-BE49-F238E27FC236}">
                <a16:creationId xmlns:a16="http://schemas.microsoft.com/office/drawing/2014/main" id="{052FE4B7-4E4D-06C8-1878-A2EF02DDDA3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90313" y="1819595"/>
            <a:ext cx="5169060" cy="4241682"/>
          </a:xfrm>
        </p:spPr>
      </p:pic>
    </p:spTree>
    <p:extLst>
      <p:ext uri="{BB962C8B-B14F-4D97-AF65-F5344CB8AC3E}">
        <p14:creationId xmlns:p14="http://schemas.microsoft.com/office/powerpoint/2010/main" val="32621403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C504E-F8CE-7EB6-E9A1-BF223DBD17FE}"/>
              </a:ext>
            </a:extLst>
          </p:cNvPr>
          <p:cNvSpPr>
            <a:spLocks noGrp="1"/>
          </p:cNvSpPr>
          <p:nvPr>
            <p:ph type="title"/>
          </p:nvPr>
        </p:nvSpPr>
        <p:spPr/>
        <p:txBody>
          <a:bodyPr>
            <a:normAutofit/>
          </a:bodyPr>
          <a:lstStyle/>
          <a:p>
            <a:pPr algn="ctr"/>
            <a:r>
              <a:rPr lang="en-US" sz="7900" b="1" dirty="0"/>
              <a:t>introduce</a:t>
            </a:r>
          </a:p>
        </p:txBody>
      </p:sp>
      <p:pic>
        <p:nvPicPr>
          <p:cNvPr id="5" name="Content Placeholder 4" descr="A cartoon of men talking&#10;&#10;AI-generated content may be incorrect.">
            <a:extLst>
              <a:ext uri="{FF2B5EF4-FFF2-40B4-BE49-F238E27FC236}">
                <a16:creationId xmlns:a16="http://schemas.microsoft.com/office/drawing/2014/main" id="{C3270D6E-2FB0-75A3-D5E4-8607F47DFC2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85735" y="1793469"/>
            <a:ext cx="4614204" cy="4600932"/>
          </a:xfrm>
        </p:spPr>
      </p:pic>
    </p:spTree>
    <p:extLst>
      <p:ext uri="{BB962C8B-B14F-4D97-AF65-F5344CB8AC3E}">
        <p14:creationId xmlns:p14="http://schemas.microsoft.com/office/powerpoint/2010/main" val="2076001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0B545-DC1E-35AB-0D1C-E750A9FD184D}"/>
              </a:ext>
            </a:extLst>
          </p:cNvPr>
          <p:cNvSpPr>
            <a:spLocks noGrp="1"/>
          </p:cNvSpPr>
          <p:nvPr>
            <p:ph type="title"/>
          </p:nvPr>
        </p:nvSpPr>
        <p:spPr/>
        <p:txBody>
          <a:bodyPr>
            <a:normAutofit/>
          </a:bodyPr>
          <a:lstStyle/>
          <a:p>
            <a:pPr algn="ctr"/>
            <a:r>
              <a:rPr lang="en-US" sz="7900" b="1" dirty="0"/>
              <a:t>get together</a:t>
            </a:r>
          </a:p>
        </p:txBody>
      </p:sp>
      <p:pic>
        <p:nvPicPr>
          <p:cNvPr id="5" name="Content Placeholder 4" descr="A group of people talking&#10;&#10;AI-generated content may be incorrect.">
            <a:extLst>
              <a:ext uri="{FF2B5EF4-FFF2-40B4-BE49-F238E27FC236}">
                <a16:creationId xmlns:a16="http://schemas.microsoft.com/office/drawing/2014/main" id="{7612C245-172B-AC03-E5FB-C3E35F40745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19976" y="1970379"/>
            <a:ext cx="5258039" cy="4522496"/>
          </a:xfrm>
        </p:spPr>
      </p:pic>
    </p:spTree>
    <p:extLst>
      <p:ext uri="{BB962C8B-B14F-4D97-AF65-F5344CB8AC3E}">
        <p14:creationId xmlns:p14="http://schemas.microsoft.com/office/powerpoint/2010/main" val="42706917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E8B35-16A1-B299-3A7D-AF6A670DFCBC}"/>
              </a:ext>
            </a:extLst>
          </p:cNvPr>
          <p:cNvSpPr>
            <a:spLocks noGrp="1"/>
          </p:cNvSpPr>
          <p:nvPr>
            <p:ph type="title"/>
          </p:nvPr>
        </p:nvSpPr>
        <p:spPr/>
        <p:txBody>
          <a:bodyPr>
            <a:normAutofit/>
          </a:bodyPr>
          <a:lstStyle/>
          <a:p>
            <a:pPr algn="ctr"/>
            <a:r>
              <a:rPr lang="en-US" sz="7900" b="1" dirty="0"/>
              <a:t>hang out</a:t>
            </a:r>
          </a:p>
        </p:txBody>
      </p:sp>
      <p:pic>
        <p:nvPicPr>
          <p:cNvPr id="5" name="Content Placeholder 4" descr="A couple of boys sitting on a bench&#10;&#10;AI-generated content may be incorrect.">
            <a:extLst>
              <a:ext uri="{FF2B5EF4-FFF2-40B4-BE49-F238E27FC236}">
                <a16:creationId xmlns:a16="http://schemas.microsoft.com/office/drawing/2014/main" id="{10AA296C-B80B-D8E2-9BFE-F535FDF2FEC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55741" y="2142346"/>
            <a:ext cx="6231993" cy="4043196"/>
          </a:xfrm>
        </p:spPr>
      </p:pic>
    </p:spTree>
    <p:extLst>
      <p:ext uri="{BB962C8B-B14F-4D97-AF65-F5344CB8AC3E}">
        <p14:creationId xmlns:p14="http://schemas.microsoft.com/office/powerpoint/2010/main" val="3232132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9605F7-8851-D59A-8E0A-70B06983D485}"/>
              </a:ext>
            </a:extLst>
          </p:cNvPr>
          <p:cNvSpPr>
            <a:spLocks noGrp="1"/>
          </p:cNvSpPr>
          <p:nvPr>
            <p:ph type="title"/>
          </p:nvPr>
        </p:nvSpPr>
        <p:spPr/>
        <p:txBody>
          <a:bodyPr>
            <a:normAutofit/>
          </a:bodyPr>
          <a:lstStyle/>
          <a:p>
            <a:pPr algn="ctr"/>
            <a:r>
              <a:rPr lang="en-US" sz="7000" b="1" kern="100" dirty="0">
                <a:effectLst/>
                <a:ea typeface="Aptos" panose="020B0004020202020204" pitchFamily="34" charset="0"/>
                <a:cs typeface="Times New Roman" panose="02020603050405020304" pitchFamily="18" charset="0"/>
              </a:rPr>
              <a:t>be</a:t>
            </a:r>
            <a:r>
              <a:rPr lang="en-US" sz="7000" b="1" kern="100" dirty="0">
                <a:effectLst/>
                <a:latin typeface="Calibri" panose="020F0502020204030204" pitchFamily="34" charset="0"/>
                <a:ea typeface="Aptos" panose="020B0004020202020204" pitchFamily="34" charset="0"/>
                <a:cs typeface="Times New Roman" panose="02020603050405020304" pitchFamily="18" charset="0"/>
              </a:rPr>
              <a:t> interested in</a:t>
            </a:r>
            <a:endParaRPr lang="en-US" sz="7000" dirty="0"/>
          </a:p>
        </p:txBody>
      </p:sp>
      <p:pic>
        <p:nvPicPr>
          <p:cNvPr id="4" name="Content Placeholder 3">
            <a:extLst>
              <a:ext uri="{FF2B5EF4-FFF2-40B4-BE49-F238E27FC236}">
                <a16:creationId xmlns:a16="http://schemas.microsoft.com/office/drawing/2014/main" id="{0EF2812B-C8F7-9700-2BD4-5D9347B139F8}"/>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149970" y="1499242"/>
            <a:ext cx="4184785" cy="4522083"/>
          </a:xfrm>
          <a:prstGeom prst="rect">
            <a:avLst/>
          </a:prstGeom>
          <a:noFill/>
          <a:ln>
            <a:noFill/>
          </a:ln>
        </p:spPr>
      </p:pic>
    </p:spTree>
    <p:extLst>
      <p:ext uri="{BB962C8B-B14F-4D97-AF65-F5344CB8AC3E}">
        <p14:creationId xmlns:p14="http://schemas.microsoft.com/office/powerpoint/2010/main" val="1221112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5014F-40DA-7D7C-D467-E08A16906776}"/>
              </a:ext>
            </a:extLst>
          </p:cNvPr>
          <p:cNvSpPr>
            <a:spLocks noGrp="1"/>
          </p:cNvSpPr>
          <p:nvPr>
            <p:ph type="title"/>
          </p:nvPr>
        </p:nvSpPr>
        <p:spPr>
          <a:xfrm>
            <a:off x="838200" y="604276"/>
            <a:ext cx="10515600" cy="1325563"/>
          </a:xfrm>
        </p:spPr>
        <p:txBody>
          <a:bodyPr>
            <a:normAutofit/>
          </a:bodyPr>
          <a:lstStyle/>
          <a:p>
            <a:pPr algn="ctr"/>
            <a:r>
              <a:rPr lang="en-US" sz="7900" b="1" dirty="0"/>
              <a:t>make a friend</a:t>
            </a:r>
          </a:p>
        </p:txBody>
      </p:sp>
      <p:pic>
        <p:nvPicPr>
          <p:cNvPr id="5" name="Content Placeholder 4" descr="A cartoon of two men sitting on a couch&#10;&#10;AI-generated content may be incorrect.">
            <a:extLst>
              <a:ext uri="{FF2B5EF4-FFF2-40B4-BE49-F238E27FC236}">
                <a16:creationId xmlns:a16="http://schemas.microsoft.com/office/drawing/2014/main" id="{98E0306A-9F58-2F18-8241-4FFC5FDDDEE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11344" y="2407187"/>
            <a:ext cx="5969311" cy="3290228"/>
          </a:xfrm>
        </p:spPr>
      </p:pic>
    </p:spTree>
    <p:extLst>
      <p:ext uri="{BB962C8B-B14F-4D97-AF65-F5344CB8AC3E}">
        <p14:creationId xmlns:p14="http://schemas.microsoft.com/office/powerpoint/2010/main" val="16408254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56ACF2-DE23-97F6-F5FE-77C9DA40B610}"/>
              </a:ext>
            </a:extLst>
          </p:cNvPr>
          <p:cNvSpPr>
            <a:spLocks noGrp="1"/>
          </p:cNvSpPr>
          <p:nvPr>
            <p:ph idx="1"/>
          </p:nvPr>
        </p:nvSpPr>
        <p:spPr>
          <a:xfrm>
            <a:off x="770792" y="168811"/>
            <a:ext cx="10650415" cy="5359791"/>
          </a:xfrm>
        </p:spPr>
        <p:txBody>
          <a:bodyPr>
            <a:normAutofit fontScale="47500" lnSpcReduction="20000"/>
          </a:bodyPr>
          <a:lstStyle/>
          <a:p>
            <a:pPr marL="0" indent="0">
              <a:buNone/>
            </a:pPr>
            <a:endParaRPr lang="en-US" sz="3200" b="1" dirty="0">
              <a:latin typeface="+mj-lt"/>
            </a:endParaRPr>
          </a:p>
          <a:p>
            <a:pPr marL="0" indent="0">
              <a:buNone/>
            </a:pPr>
            <a:endParaRPr lang="en-US" sz="3200" b="1" dirty="0">
              <a:latin typeface="+mj-lt"/>
            </a:endParaRPr>
          </a:p>
          <a:p>
            <a:pPr marL="0" indent="0">
              <a:buNone/>
            </a:pPr>
            <a:endParaRPr lang="en-US" sz="3200" b="1" dirty="0">
              <a:latin typeface="+mj-lt"/>
            </a:endParaRPr>
          </a:p>
          <a:p>
            <a:pPr marL="0" indent="0">
              <a:buNone/>
            </a:pPr>
            <a:r>
              <a:rPr lang="en-US" sz="10500" b="1" dirty="0">
                <a:latin typeface="+mj-lt"/>
              </a:rPr>
              <a:t>A: Are you okay? </a:t>
            </a:r>
          </a:p>
          <a:p>
            <a:pPr marL="0" indent="0">
              <a:buNone/>
            </a:pPr>
            <a:r>
              <a:rPr lang="en-US" sz="10500" b="1" dirty="0">
                <a:solidFill>
                  <a:srgbClr val="FF0000"/>
                </a:solidFill>
                <a:latin typeface="+mj-lt"/>
              </a:rPr>
              <a:t>B: I’m </a:t>
            </a:r>
            <a:r>
              <a:rPr lang="en-US" sz="10500" b="1" u="sng" dirty="0">
                <a:solidFill>
                  <a:srgbClr val="FF0000"/>
                </a:solidFill>
                <a:latin typeface="+mj-lt"/>
              </a:rPr>
              <a:t>lonely</a:t>
            </a:r>
            <a:r>
              <a:rPr lang="en-US" sz="10500" b="1" dirty="0">
                <a:solidFill>
                  <a:srgbClr val="FF0000"/>
                </a:solidFill>
                <a:latin typeface="+mj-lt"/>
              </a:rPr>
              <a:t>. </a:t>
            </a:r>
          </a:p>
          <a:p>
            <a:pPr marL="0" indent="0">
              <a:buNone/>
            </a:pPr>
            <a:endParaRPr lang="en-US" sz="10500" b="1" dirty="0">
              <a:latin typeface="+mj-lt"/>
            </a:endParaRPr>
          </a:p>
          <a:p>
            <a:pPr marL="0" indent="0">
              <a:buNone/>
            </a:pPr>
            <a:r>
              <a:rPr lang="en-US" sz="10500" b="1" dirty="0">
                <a:latin typeface="+mj-lt"/>
              </a:rPr>
              <a:t>A: Did you connect with any of your neighbors? </a:t>
            </a:r>
          </a:p>
          <a:p>
            <a:pPr marL="0" indent="0">
              <a:buNone/>
            </a:pPr>
            <a:r>
              <a:rPr lang="en-US" sz="10500" b="1" dirty="0">
                <a:solidFill>
                  <a:srgbClr val="FF0000"/>
                </a:solidFill>
                <a:latin typeface="+mj-lt"/>
              </a:rPr>
              <a:t>B: Yes, I </a:t>
            </a:r>
            <a:r>
              <a:rPr lang="en-US" sz="10500" b="1" u="sng" dirty="0">
                <a:solidFill>
                  <a:srgbClr val="FF0000"/>
                </a:solidFill>
                <a:latin typeface="+mj-lt"/>
              </a:rPr>
              <a:t>chatted</a:t>
            </a:r>
            <a:r>
              <a:rPr lang="en-US" sz="10500" b="1" dirty="0">
                <a:solidFill>
                  <a:srgbClr val="FF0000"/>
                </a:solidFill>
                <a:latin typeface="+mj-lt"/>
              </a:rPr>
              <a:t> with one of them. </a:t>
            </a:r>
          </a:p>
          <a:p>
            <a:pPr marL="0" indent="0">
              <a:buNone/>
            </a:pPr>
            <a:endParaRPr lang="en-US" sz="10500" b="1" dirty="0">
              <a:solidFill>
                <a:srgbClr val="FF0000"/>
              </a:solidFill>
              <a:latin typeface="+mj-lt"/>
            </a:endParaRPr>
          </a:p>
          <a:p>
            <a:pPr marL="0" indent="0">
              <a:buNone/>
            </a:pPr>
            <a:endParaRPr lang="en-US" sz="19200" b="1" dirty="0">
              <a:latin typeface="+mj-lt"/>
            </a:endParaRPr>
          </a:p>
        </p:txBody>
      </p:sp>
      <p:sp>
        <p:nvSpPr>
          <p:cNvPr id="4" name="TextBox 3">
            <a:extLst>
              <a:ext uri="{FF2B5EF4-FFF2-40B4-BE49-F238E27FC236}">
                <a16:creationId xmlns:a16="http://schemas.microsoft.com/office/drawing/2014/main" id="{8AB5CEE5-FB63-74B7-206C-F5AEAD3A14DA}"/>
              </a:ext>
            </a:extLst>
          </p:cNvPr>
          <p:cNvSpPr txBox="1"/>
          <p:nvPr/>
        </p:nvSpPr>
        <p:spPr>
          <a:xfrm>
            <a:off x="770792" y="5880283"/>
            <a:ext cx="5458264" cy="523220"/>
          </a:xfrm>
          <a:prstGeom prst="rect">
            <a:avLst/>
          </a:prstGeom>
          <a:noFill/>
        </p:spPr>
        <p:txBody>
          <a:bodyPr wrap="square" rtlCol="0">
            <a:spAutoFit/>
          </a:bodyPr>
          <a:lstStyle/>
          <a:p>
            <a:r>
              <a:rPr lang="en-US" sz="2800" dirty="0"/>
              <a:t>Sentences Using Vocabulary</a:t>
            </a:r>
          </a:p>
        </p:txBody>
      </p:sp>
    </p:spTree>
    <p:extLst>
      <p:ext uri="{BB962C8B-B14F-4D97-AF65-F5344CB8AC3E}">
        <p14:creationId xmlns:p14="http://schemas.microsoft.com/office/powerpoint/2010/main" val="36585874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2C3ADC-5A29-30D3-EA33-9096AE38B0D6}"/>
              </a:ext>
            </a:extLst>
          </p:cNvPr>
          <p:cNvSpPr>
            <a:spLocks noGrp="1"/>
          </p:cNvSpPr>
          <p:nvPr>
            <p:ph idx="1"/>
          </p:nvPr>
        </p:nvSpPr>
        <p:spPr>
          <a:xfrm>
            <a:off x="211015" y="0"/>
            <a:ext cx="11980985" cy="6682154"/>
          </a:xfrm>
        </p:spPr>
        <p:txBody>
          <a:bodyPr>
            <a:normAutofit fontScale="25000" lnSpcReduction="20000"/>
          </a:bodyPr>
          <a:lstStyle/>
          <a:p>
            <a:pPr marL="0" indent="0">
              <a:buNone/>
            </a:pPr>
            <a:endParaRPr lang="en-US" sz="3200" b="1" dirty="0"/>
          </a:p>
          <a:p>
            <a:pPr marL="0" marR="0">
              <a:lnSpc>
                <a:spcPct val="115000"/>
              </a:lnSpc>
              <a:spcAft>
                <a:spcPts val="800"/>
              </a:spcAft>
              <a:buNone/>
            </a:pPr>
            <a:r>
              <a:rPr lang="en-US" sz="13600" b="1" kern="0" dirty="0">
                <a:solidFill>
                  <a:srgbClr val="000000"/>
                </a:solidFill>
                <a:effectLst/>
                <a:ea typeface="Times New Roman" panose="02020603050405020304" pitchFamily="18" charset="0"/>
                <a:cs typeface="Times New Roman" panose="02020603050405020304" pitchFamily="18" charset="0"/>
              </a:rPr>
              <a:t>A: Hey, are you okay? You look a little sad.</a:t>
            </a:r>
            <a:endParaRPr lang="en-US" sz="13600" b="1" kern="100" dirty="0">
              <a:effectLst/>
              <a:ea typeface="Aptos" panose="020B0004020202020204" pitchFamily="34" charset="0"/>
              <a:cs typeface="Times New Roman" panose="02020603050405020304" pitchFamily="18" charset="0"/>
            </a:endParaRPr>
          </a:p>
          <a:p>
            <a:pPr marL="0" marR="0">
              <a:lnSpc>
                <a:spcPct val="115000"/>
              </a:lnSpc>
              <a:spcAft>
                <a:spcPts val="800"/>
              </a:spcAft>
              <a:buNone/>
            </a:pPr>
            <a:r>
              <a:rPr lang="en-US" sz="13600" b="1" kern="0" dirty="0">
                <a:solidFill>
                  <a:srgbClr val="FF0000"/>
                </a:solidFill>
                <a:effectLst/>
                <a:ea typeface="Times New Roman" panose="02020603050405020304" pitchFamily="18" charset="0"/>
                <a:cs typeface="Times New Roman" panose="02020603050405020304" pitchFamily="18" charset="0"/>
              </a:rPr>
              <a:t>B: I’m lonely. We moved to our new neighborhood four months ago, and I still don’t have friends here. I want to make a friend on our street.</a:t>
            </a:r>
            <a:endParaRPr lang="en-US" sz="13600" b="1" kern="100" dirty="0">
              <a:solidFill>
                <a:srgbClr val="FF0000"/>
              </a:solidFill>
              <a:effectLst/>
              <a:ea typeface="Aptos" panose="020B0004020202020204" pitchFamily="34" charset="0"/>
              <a:cs typeface="Times New Roman" panose="02020603050405020304" pitchFamily="18" charset="0"/>
            </a:endParaRPr>
          </a:p>
          <a:p>
            <a:pPr marL="0" marR="0">
              <a:lnSpc>
                <a:spcPct val="115000"/>
              </a:lnSpc>
              <a:spcAft>
                <a:spcPts val="800"/>
              </a:spcAft>
              <a:buNone/>
            </a:pPr>
            <a:r>
              <a:rPr lang="en-US" sz="13600" b="1" kern="0" dirty="0">
                <a:solidFill>
                  <a:srgbClr val="000000"/>
                </a:solidFill>
                <a:effectLst/>
                <a:ea typeface="Times New Roman" panose="02020603050405020304" pitchFamily="18" charset="0"/>
                <a:cs typeface="Times New Roman" panose="02020603050405020304" pitchFamily="18" charset="0"/>
              </a:rPr>
              <a:t>A: I’m sorry to hear that. Did you connect with any of your neighbors?</a:t>
            </a:r>
            <a:endParaRPr lang="en-US" sz="13600" b="1" kern="100" dirty="0">
              <a:effectLst/>
              <a:ea typeface="Aptos" panose="020B0004020202020204" pitchFamily="34" charset="0"/>
              <a:cs typeface="Times New Roman" panose="02020603050405020304" pitchFamily="18" charset="0"/>
            </a:endParaRPr>
          </a:p>
          <a:p>
            <a:pPr marL="0" marR="0" indent="0">
              <a:lnSpc>
                <a:spcPct val="115000"/>
              </a:lnSpc>
              <a:spcAft>
                <a:spcPts val="800"/>
              </a:spcAft>
              <a:buNone/>
            </a:pPr>
            <a:r>
              <a:rPr lang="en-US" sz="13600" b="1" kern="0" dirty="0">
                <a:solidFill>
                  <a:srgbClr val="FF0000"/>
                </a:solidFill>
                <a:effectLst/>
                <a:ea typeface="Times New Roman" panose="02020603050405020304" pitchFamily="18" charset="0"/>
                <a:cs typeface="Times New Roman" panose="02020603050405020304" pitchFamily="18" charset="0"/>
              </a:rPr>
              <a:t>B: Yes, I met my next-door neighbor, Antoine, on Saturday. Antoine introduced me to his wife, Esther. She seems really sweet and she’s interested in gardening, like me. Maybe we can get together sometime and chat.</a:t>
            </a:r>
            <a:endParaRPr lang="en-US" sz="13600" b="1" kern="100" dirty="0">
              <a:solidFill>
                <a:srgbClr val="FF0000"/>
              </a:solidFill>
              <a:effectLst/>
              <a:ea typeface="Aptos" panose="020B0004020202020204" pitchFamily="34" charset="0"/>
              <a:cs typeface="Times New Roman" panose="02020603050405020304" pitchFamily="18" charset="0"/>
            </a:endParaRPr>
          </a:p>
          <a:p>
            <a:pPr marL="0" indent="0">
              <a:buNone/>
            </a:pPr>
            <a:endParaRPr lang="en-US" sz="12300" b="1" dirty="0"/>
          </a:p>
          <a:p>
            <a:pPr marL="0" indent="0">
              <a:buNone/>
            </a:pPr>
            <a:endParaRPr lang="en-US" sz="3200" b="1" dirty="0"/>
          </a:p>
          <a:p>
            <a:pPr marL="0" indent="0">
              <a:buNone/>
            </a:pPr>
            <a:endParaRPr lang="en-US" sz="3200" b="1" dirty="0"/>
          </a:p>
          <a:p>
            <a:pPr marL="0" indent="0">
              <a:buNone/>
            </a:pPr>
            <a:endParaRPr lang="en-US" sz="3200" b="1" dirty="0"/>
          </a:p>
          <a:p>
            <a:pPr marL="0" indent="0">
              <a:buNone/>
            </a:pPr>
            <a:endParaRPr lang="en-US" sz="3200" b="1" dirty="0"/>
          </a:p>
          <a:p>
            <a:pPr marL="0" indent="0">
              <a:buNone/>
            </a:pPr>
            <a:endParaRPr lang="en-US" sz="3200" b="1" dirty="0"/>
          </a:p>
          <a:p>
            <a:pPr marL="0" indent="0">
              <a:buNone/>
            </a:pPr>
            <a:endParaRPr lang="en-US" sz="3200" b="1" dirty="0"/>
          </a:p>
          <a:p>
            <a:pPr marL="0" indent="0">
              <a:buNone/>
            </a:pPr>
            <a:endParaRPr lang="en-US" sz="3200" b="1" dirty="0"/>
          </a:p>
          <a:p>
            <a:pPr marL="0" indent="0">
              <a:buNone/>
            </a:pPr>
            <a:endParaRPr lang="en-US" sz="3200" b="1" dirty="0"/>
          </a:p>
          <a:p>
            <a:pPr marL="0" indent="0">
              <a:buNone/>
            </a:pPr>
            <a:r>
              <a:rPr lang="en-US" sz="3500" b="1" dirty="0"/>
              <a:t>Dialogue, Part 1</a:t>
            </a:r>
          </a:p>
        </p:txBody>
      </p:sp>
      <p:sp>
        <p:nvSpPr>
          <p:cNvPr id="6" name="TextBox 5">
            <a:extLst>
              <a:ext uri="{FF2B5EF4-FFF2-40B4-BE49-F238E27FC236}">
                <a16:creationId xmlns:a16="http://schemas.microsoft.com/office/drawing/2014/main" id="{E5DF54F8-4791-03BC-9FBC-17630FBAF2D7}"/>
              </a:ext>
            </a:extLst>
          </p:cNvPr>
          <p:cNvSpPr txBox="1"/>
          <p:nvPr/>
        </p:nvSpPr>
        <p:spPr>
          <a:xfrm>
            <a:off x="211015" y="6158934"/>
            <a:ext cx="3137095"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0627235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208606-344C-3752-4CB0-3D531A02BD2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F02967-9D9F-92F2-2471-2B6361964CE5}"/>
              </a:ext>
            </a:extLst>
          </p:cNvPr>
          <p:cNvSpPr>
            <a:spLocks noGrp="1"/>
          </p:cNvSpPr>
          <p:nvPr>
            <p:ph idx="1"/>
          </p:nvPr>
        </p:nvSpPr>
        <p:spPr>
          <a:xfrm>
            <a:off x="480499" y="309490"/>
            <a:ext cx="11231001" cy="2771336"/>
          </a:xfrm>
        </p:spPr>
        <p:txBody>
          <a:bodyPr>
            <a:noAutofit/>
          </a:bodyPr>
          <a:lstStyle/>
          <a:p>
            <a:pPr marL="0" indent="0">
              <a:buNone/>
            </a:pPr>
            <a:endParaRPr lang="en-US" sz="3400" b="1" dirty="0"/>
          </a:p>
          <a:p>
            <a:pPr marL="0" marR="0">
              <a:lnSpc>
                <a:spcPct val="115000"/>
              </a:lnSpc>
              <a:spcAft>
                <a:spcPts val="800"/>
              </a:spcAft>
              <a:buNone/>
            </a:pPr>
            <a:r>
              <a:rPr lang="en-US" sz="3400" b="1" kern="0" dirty="0">
                <a:solidFill>
                  <a:srgbClr val="000000"/>
                </a:solidFill>
                <a:effectLst/>
                <a:ea typeface="Times New Roman" panose="02020603050405020304" pitchFamily="18" charset="0"/>
                <a:cs typeface="Times New Roman" panose="02020603050405020304" pitchFamily="18" charset="0"/>
              </a:rPr>
              <a:t>A: That sounds great! I know it’s miserable when you don’t have friends in your neighborhood. Friendship is so important. Do your kids have friends in the neighborhood?</a:t>
            </a:r>
            <a:endParaRPr lang="en-US" sz="3400" b="1" kern="100" dirty="0">
              <a:effectLst/>
              <a:ea typeface="Aptos" panose="020B0004020202020204" pitchFamily="34" charset="0"/>
              <a:cs typeface="Times New Roman" panose="02020603050405020304" pitchFamily="18" charset="0"/>
            </a:endParaRPr>
          </a:p>
          <a:p>
            <a:pPr marL="0" marR="0">
              <a:lnSpc>
                <a:spcPct val="115000"/>
              </a:lnSpc>
              <a:spcAft>
                <a:spcPts val="800"/>
              </a:spcAft>
              <a:buNone/>
            </a:pPr>
            <a:r>
              <a:rPr lang="en-US" sz="3400" b="1" kern="0" dirty="0">
                <a:solidFill>
                  <a:srgbClr val="FF0000"/>
                </a:solidFill>
                <a:effectLst/>
                <a:ea typeface="Times New Roman" panose="02020603050405020304" pitchFamily="18" charset="0"/>
                <a:cs typeface="Times New Roman" panose="02020603050405020304" pitchFamily="18" charset="0"/>
              </a:rPr>
              <a:t>B: Yes! They hang out with their new friends every day.</a:t>
            </a:r>
            <a:endParaRPr lang="en-US" sz="3400" b="1" kern="100" dirty="0">
              <a:solidFill>
                <a:srgbClr val="FF0000"/>
              </a:solidFill>
              <a:effectLst/>
              <a:ea typeface="Aptos" panose="020B0004020202020204" pitchFamily="34" charset="0"/>
              <a:cs typeface="Times New Roman" panose="02020603050405020304" pitchFamily="18" charset="0"/>
            </a:endParaRPr>
          </a:p>
          <a:p>
            <a:pPr marL="0" marR="0" indent="0">
              <a:lnSpc>
                <a:spcPct val="115000"/>
              </a:lnSpc>
              <a:spcAft>
                <a:spcPts val="800"/>
              </a:spcAft>
              <a:buNone/>
            </a:pPr>
            <a:endParaRPr lang="en-US" sz="3400" b="1" kern="100" dirty="0">
              <a:solidFill>
                <a:srgbClr val="FF0000"/>
              </a:solidFill>
              <a:effectLst/>
              <a:ea typeface="Aptos" panose="020B0004020202020204" pitchFamily="34" charset="0"/>
              <a:cs typeface="Times New Roman" panose="02020603050405020304" pitchFamily="18" charset="0"/>
            </a:endParaRPr>
          </a:p>
          <a:p>
            <a:pPr marL="0" marR="0" indent="0">
              <a:lnSpc>
                <a:spcPct val="115000"/>
              </a:lnSpc>
              <a:spcAft>
                <a:spcPts val="800"/>
              </a:spcAft>
              <a:buNone/>
            </a:pPr>
            <a:endParaRPr lang="en-US" sz="34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US" sz="3400" b="1" dirty="0"/>
          </a:p>
          <a:p>
            <a:pPr marL="0" indent="0">
              <a:buNone/>
            </a:pPr>
            <a:endParaRPr lang="en-US" sz="3400" b="1" dirty="0"/>
          </a:p>
          <a:p>
            <a:pPr marL="0" indent="0">
              <a:buNone/>
            </a:pPr>
            <a:endParaRPr lang="en-US" sz="3400" b="1" dirty="0"/>
          </a:p>
          <a:p>
            <a:pPr marL="0" indent="0">
              <a:buNone/>
            </a:pPr>
            <a:endParaRPr lang="en-US" sz="3400" b="1" dirty="0"/>
          </a:p>
          <a:p>
            <a:pPr marL="0" indent="0">
              <a:buNone/>
            </a:pPr>
            <a:endParaRPr lang="en-US" sz="3400" b="1" dirty="0"/>
          </a:p>
          <a:p>
            <a:pPr marL="0" indent="0">
              <a:buNone/>
            </a:pPr>
            <a:endParaRPr lang="en-US" sz="3400" b="1" dirty="0"/>
          </a:p>
          <a:p>
            <a:pPr marL="0" indent="0">
              <a:buNone/>
            </a:pPr>
            <a:endParaRPr lang="en-US" sz="3400" b="1" dirty="0"/>
          </a:p>
        </p:txBody>
      </p:sp>
      <p:sp>
        <p:nvSpPr>
          <p:cNvPr id="2" name="TextBox 1">
            <a:extLst>
              <a:ext uri="{FF2B5EF4-FFF2-40B4-BE49-F238E27FC236}">
                <a16:creationId xmlns:a16="http://schemas.microsoft.com/office/drawing/2014/main" id="{78BF6FB2-F7F1-B575-7E91-754389918A13}"/>
              </a:ext>
            </a:extLst>
          </p:cNvPr>
          <p:cNvSpPr txBox="1"/>
          <p:nvPr/>
        </p:nvSpPr>
        <p:spPr>
          <a:xfrm>
            <a:off x="480499" y="6025290"/>
            <a:ext cx="3179299"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2741240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C2D2F-42BA-B6AA-058C-AAC94B13A4E0}"/>
              </a:ext>
            </a:extLst>
          </p:cNvPr>
          <p:cNvSpPr>
            <a:spLocks noGrp="1"/>
          </p:cNvSpPr>
          <p:nvPr>
            <p:ph type="title"/>
          </p:nvPr>
        </p:nvSpPr>
        <p:spPr>
          <a:xfrm>
            <a:off x="377483" y="365125"/>
            <a:ext cx="11437034" cy="1325563"/>
          </a:xfrm>
        </p:spPr>
        <p:txBody>
          <a:bodyPr>
            <a:noAutofit/>
          </a:bodyPr>
          <a:lstStyle/>
          <a:p>
            <a:pPr algn="ctr"/>
            <a:r>
              <a:rPr lang="en-US" sz="5500" b="1" dirty="0"/>
              <a:t>Lesson 2: Make Yourself Comfortable</a:t>
            </a:r>
          </a:p>
        </p:txBody>
      </p:sp>
      <p:pic>
        <p:nvPicPr>
          <p:cNvPr id="5" name="Content Placeholder 4" descr="A cartoon of two people at a desk&#10;&#10;AI-generated content may be incorrect.">
            <a:extLst>
              <a:ext uri="{FF2B5EF4-FFF2-40B4-BE49-F238E27FC236}">
                <a16:creationId xmlns:a16="http://schemas.microsoft.com/office/drawing/2014/main" id="{21FDEEBA-790E-7AA3-B6DA-FF22B54E159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56320" y="1941204"/>
            <a:ext cx="9279359" cy="4093835"/>
          </a:xfrm>
        </p:spPr>
      </p:pic>
    </p:spTree>
    <p:extLst>
      <p:ext uri="{BB962C8B-B14F-4D97-AF65-F5344CB8AC3E}">
        <p14:creationId xmlns:p14="http://schemas.microsoft.com/office/powerpoint/2010/main" val="8987056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C3B30-824C-CD4F-D232-B469D26EAEC6}"/>
              </a:ext>
            </a:extLst>
          </p:cNvPr>
          <p:cNvSpPr>
            <a:spLocks noGrp="1"/>
          </p:cNvSpPr>
          <p:nvPr>
            <p:ph type="title"/>
          </p:nvPr>
        </p:nvSpPr>
        <p:spPr/>
        <p:txBody>
          <a:bodyPr>
            <a:normAutofit/>
          </a:bodyPr>
          <a:lstStyle/>
          <a:p>
            <a:pPr algn="ctr"/>
            <a:r>
              <a:rPr lang="en-US" sz="7900" b="1" dirty="0"/>
              <a:t>help yourself</a:t>
            </a:r>
          </a:p>
        </p:txBody>
      </p:sp>
      <p:pic>
        <p:nvPicPr>
          <p:cNvPr id="5" name="Content Placeholder 4" descr="A person with a plate of cookies&#10;&#10;AI-generated content may be incorrect.">
            <a:extLst>
              <a:ext uri="{FF2B5EF4-FFF2-40B4-BE49-F238E27FC236}">
                <a16:creationId xmlns:a16="http://schemas.microsoft.com/office/drawing/2014/main" id="{3D9FB763-082D-BC6F-5875-19C258361B4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01329" y="1786663"/>
            <a:ext cx="4508817" cy="4264902"/>
          </a:xfrm>
        </p:spPr>
      </p:pic>
    </p:spTree>
    <p:extLst>
      <p:ext uri="{BB962C8B-B14F-4D97-AF65-F5344CB8AC3E}">
        <p14:creationId xmlns:p14="http://schemas.microsoft.com/office/powerpoint/2010/main" val="2502431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48F05-5476-6876-B8C7-E73F79C02A8D}"/>
              </a:ext>
            </a:extLst>
          </p:cNvPr>
          <p:cNvSpPr>
            <a:spLocks noGrp="1"/>
          </p:cNvSpPr>
          <p:nvPr>
            <p:ph type="title"/>
          </p:nvPr>
        </p:nvSpPr>
        <p:spPr/>
        <p:txBody>
          <a:bodyPr>
            <a:normAutofit/>
          </a:bodyPr>
          <a:lstStyle/>
          <a:p>
            <a:pPr algn="ctr"/>
            <a:r>
              <a:rPr lang="en-US" sz="7900" b="1" dirty="0"/>
              <a:t>have a seat</a:t>
            </a:r>
          </a:p>
        </p:txBody>
      </p:sp>
      <p:pic>
        <p:nvPicPr>
          <p:cNvPr id="5" name="Content Placeholder 4" descr="A cartoon of a person standing next to a chair&#10;&#10;AI-generated content may be incorrect.">
            <a:extLst>
              <a:ext uri="{FF2B5EF4-FFF2-40B4-BE49-F238E27FC236}">
                <a16:creationId xmlns:a16="http://schemas.microsoft.com/office/drawing/2014/main" id="{CAF7DEF3-7B98-500A-CCEB-4D2DB22DCA3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84209" y="1645407"/>
            <a:ext cx="4580150" cy="4404396"/>
          </a:xfrm>
        </p:spPr>
      </p:pic>
    </p:spTree>
    <p:extLst>
      <p:ext uri="{BB962C8B-B14F-4D97-AF65-F5344CB8AC3E}">
        <p14:creationId xmlns:p14="http://schemas.microsoft.com/office/powerpoint/2010/main" val="28604156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B2C85-349B-F5FA-7B3A-0D1EEE075761}"/>
              </a:ext>
            </a:extLst>
          </p:cNvPr>
          <p:cNvSpPr>
            <a:spLocks noGrp="1"/>
          </p:cNvSpPr>
          <p:nvPr>
            <p:ph type="title"/>
          </p:nvPr>
        </p:nvSpPr>
        <p:spPr>
          <a:xfrm>
            <a:off x="447821" y="365125"/>
            <a:ext cx="11296357" cy="1325563"/>
          </a:xfrm>
        </p:spPr>
        <p:txBody>
          <a:bodyPr>
            <a:noAutofit/>
          </a:bodyPr>
          <a:lstStyle/>
          <a:p>
            <a:pPr algn="ctr"/>
            <a:r>
              <a:rPr lang="en-US" sz="7400" b="1" dirty="0"/>
              <a:t>make yourself comfortable</a:t>
            </a:r>
          </a:p>
        </p:txBody>
      </p:sp>
      <p:pic>
        <p:nvPicPr>
          <p:cNvPr id="5" name="Content Placeholder 4" descr="A person sitting on a couch&#10;&#10;AI-generated content may be incorrect.">
            <a:extLst>
              <a:ext uri="{FF2B5EF4-FFF2-40B4-BE49-F238E27FC236}">
                <a16:creationId xmlns:a16="http://schemas.microsoft.com/office/drawing/2014/main" id="{087F1325-701E-CB3A-B6E1-778E4B91CAA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83878" y="1690688"/>
            <a:ext cx="5670830" cy="4396147"/>
          </a:xfrm>
        </p:spPr>
      </p:pic>
    </p:spTree>
    <p:extLst>
      <p:ext uri="{BB962C8B-B14F-4D97-AF65-F5344CB8AC3E}">
        <p14:creationId xmlns:p14="http://schemas.microsoft.com/office/powerpoint/2010/main" val="20271548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7ABF3-E693-FFD6-B994-F2E8163573DA}"/>
              </a:ext>
            </a:extLst>
          </p:cNvPr>
          <p:cNvSpPr>
            <a:spLocks noGrp="1"/>
          </p:cNvSpPr>
          <p:nvPr>
            <p:ph type="title"/>
          </p:nvPr>
        </p:nvSpPr>
        <p:spPr/>
        <p:txBody>
          <a:bodyPr>
            <a:normAutofit/>
          </a:bodyPr>
          <a:lstStyle/>
          <a:p>
            <a:pPr algn="ctr"/>
            <a:r>
              <a:rPr lang="en-US" sz="7900" b="1" dirty="0"/>
              <a:t>ring the doorbell</a:t>
            </a:r>
          </a:p>
        </p:txBody>
      </p:sp>
      <p:pic>
        <p:nvPicPr>
          <p:cNvPr id="5" name="Content Placeholder 4" descr="A cartoon of a hand pointing at a switch&#10;&#10;AI-generated content may be incorrect.">
            <a:extLst>
              <a:ext uri="{FF2B5EF4-FFF2-40B4-BE49-F238E27FC236}">
                <a16:creationId xmlns:a16="http://schemas.microsoft.com/office/drawing/2014/main" id="{594FB78E-C592-3B4E-098C-39DC41B4690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05575" y="2029575"/>
            <a:ext cx="7170510" cy="4202413"/>
          </a:xfrm>
        </p:spPr>
      </p:pic>
    </p:spTree>
    <p:extLst>
      <p:ext uri="{BB962C8B-B14F-4D97-AF65-F5344CB8AC3E}">
        <p14:creationId xmlns:p14="http://schemas.microsoft.com/office/powerpoint/2010/main" val="14581493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DD86D-2F50-25D9-742F-1F1D53BEF1F8}"/>
              </a:ext>
            </a:extLst>
          </p:cNvPr>
          <p:cNvSpPr>
            <a:spLocks noGrp="1"/>
          </p:cNvSpPr>
          <p:nvPr>
            <p:ph type="title"/>
          </p:nvPr>
        </p:nvSpPr>
        <p:spPr>
          <a:xfrm>
            <a:off x="1386840" y="2503415"/>
            <a:ext cx="6153443" cy="1325563"/>
          </a:xfrm>
        </p:spPr>
        <p:txBody>
          <a:bodyPr>
            <a:normAutofit fontScale="90000"/>
          </a:bodyPr>
          <a:lstStyle/>
          <a:p>
            <a:r>
              <a:rPr lang="en-US" sz="7900" b="1" dirty="0"/>
              <a:t>have </a:t>
            </a:r>
            <a:br>
              <a:rPr lang="en-US" sz="7900" b="1" dirty="0"/>
            </a:br>
            <a:r>
              <a:rPr lang="en-US" sz="7900" b="1" dirty="0"/>
              <a:t>someone </a:t>
            </a:r>
            <a:br>
              <a:rPr lang="en-US" sz="7900" b="1" dirty="0"/>
            </a:br>
            <a:r>
              <a:rPr lang="en-US" sz="7900" b="1" dirty="0"/>
              <a:t>over</a:t>
            </a:r>
          </a:p>
        </p:txBody>
      </p:sp>
      <p:pic>
        <p:nvPicPr>
          <p:cNvPr id="5" name="Content Placeholder 4" descr="A cartoon of two people walking out of a door&#10;&#10;AI-generated content may be incorrect.">
            <a:extLst>
              <a:ext uri="{FF2B5EF4-FFF2-40B4-BE49-F238E27FC236}">
                <a16:creationId xmlns:a16="http://schemas.microsoft.com/office/drawing/2014/main" id="{F878F608-2298-8928-C386-8AE61144E2F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44785" y="511236"/>
            <a:ext cx="4769865" cy="5835527"/>
          </a:xfrm>
        </p:spPr>
      </p:pic>
    </p:spTree>
    <p:extLst>
      <p:ext uri="{BB962C8B-B14F-4D97-AF65-F5344CB8AC3E}">
        <p14:creationId xmlns:p14="http://schemas.microsoft.com/office/powerpoint/2010/main" val="34023854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0A7AE-A380-E327-6BAC-2348BDEE7E05}"/>
              </a:ext>
            </a:extLst>
          </p:cNvPr>
          <p:cNvSpPr>
            <a:spLocks noGrp="1"/>
          </p:cNvSpPr>
          <p:nvPr>
            <p:ph type="title"/>
          </p:nvPr>
        </p:nvSpPr>
        <p:spPr>
          <a:xfrm>
            <a:off x="-1865065" y="2504094"/>
            <a:ext cx="10515600" cy="1325563"/>
          </a:xfrm>
        </p:spPr>
        <p:txBody>
          <a:bodyPr>
            <a:normAutofit/>
          </a:bodyPr>
          <a:lstStyle/>
          <a:p>
            <a:pPr algn="ctr"/>
            <a:r>
              <a:rPr lang="en-US" sz="7900" b="1" dirty="0"/>
              <a:t>welcome</a:t>
            </a:r>
          </a:p>
        </p:txBody>
      </p:sp>
      <p:pic>
        <p:nvPicPr>
          <p:cNvPr id="5" name="Content Placeholder 4" descr="A cartoon of a person standing in a doorway&#10;&#10;AI-generated content may be incorrect.">
            <a:extLst>
              <a:ext uri="{FF2B5EF4-FFF2-40B4-BE49-F238E27FC236}">
                <a16:creationId xmlns:a16="http://schemas.microsoft.com/office/drawing/2014/main" id="{E249C179-503C-EFF7-9455-AD023BBBA9A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36659" y="373341"/>
            <a:ext cx="4114629" cy="6111317"/>
          </a:xfrm>
        </p:spPr>
      </p:pic>
    </p:spTree>
    <p:extLst>
      <p:ext uri="{BB962C8B-B14F-4D97-AF65-F5344CB8AC3E}">
        <p14:creationId xmlns:p14="http://schemas.microsoft.com/office/powerpoint/2010/main" val="2868319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FD953-DABF-5473-6DA7-2A86F2CD667B}"/>
              </a:ext>
            </a:extLst>
          </p:cNvPr>
          <p:cNvSpPr>
            <a:spLocks noGrp="1"/>
          </p:cNvSpPr>
          <p:nvPr>
            <p:ph type="title"/>
          </p:nvPr>
        </p:nvSpPr>
        <p:spPr/>
        <p:txBody>
          <a:bodyPr>
            <a:normAutofit/>
          </a:bodyPr>
          <a:lstStyle/>
          <a:p>
            <a:pPr algn="ctr"/>
            <a:r>
              <a:rPr lang="en-US" sz="7900" b="1" dirty="0"/>
              <a:t>appreciate</a:t>
            </a:r>
          </a:p>
        </p:txBody>
      </p:sp>
      <p:pic>
        <p:nvPicPr>
          <p:cNvPr id="5" name="Content Placeholder 4" descr="A cartoon of a person with her hand on her chest&#10;&#10;AI-generated content may be incorrect.">
            <a:extLst>
              <a:ext uri="{FF2B5EF4-FFF2-40B4-BE49-F238E27FC236}">
                <a16:creationId xmlns:a16="http://schemas.microsoft.com/office/drawing/2014/main" id="{BEFD2032-A766-7D71-AD7A-AC712AB05D5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69077" y="1887635"/>
            <a:ext cx="3752559" cy="4199673"/>
          </a:xfrm>
        </p:spPr>
      </p:pic>
    </p:spTree>
    <p:extLst>
      <p:ext uri="{BB962C8B-B14F-4D97-AF65-F5344CB8AC3E}">
        <p14:creationId xmlns:p14="http://schemas.microsoft.com/office/powerpoint/2010/main" val="18124397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D4A51-D3B8-781B-6501-D45C8BA91D7C}"/>
              </a:ext>
            </a:extLst>
          </p:cNvPr>
          <p:cNvSpPr>
            <a:spLocks noGrp="1"/>
          </p:cNvSpPr>
          <p:nvPr>
            <p:ph type="title"/>
          </p:nvPr>
        </p:nvSpPr>
        <p:spPr>
          <a:xfrm>
            <a:off x="-2255171" y="2461212"/>
            <a:ext cx="10515600" cy="1325563"/>
          </a:xfrm>
        </p:spPr>
        <p:txBody>
          <a:bodyPr>
            <a:normAutofit/>
          </a:bodyPr>
          <a:lstStyle/>
          <a:p>
            <a:pPr algn="ctr"/>
            <a:r>
              <a:rPr lang="en-US" sz="7900" b="1" dirty="0"/>
              <a:t>knock</a:t>
            </a:r>
          </a:p>
        </p:txBody>
      </p:sp>
      <p:pic>
        <p:nvPicPr>
          <p:cNvPr id="5" name="Content Placeholder 4" descr="A cartoon of a child opening a door&#10;&#10;AI-generated content may be incorrect.">
            <a:extLst>
              <a:ext uri="{FF2B5EF4-FFF2-40B4-BE49-F238E27FC236}">
                <a16:creationId xmlns:a16="http://schemas.microsoft.com/office/drawing/2014/main" id="{F3C2A25D-077C-25A3-AEE5-24A2AA8221B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75669" y="581634"/>
            <a:ext cx="3319173" cy="5694732"/>
          </a:xfrm>
        </p:spPr>
      </p:pic>
    </p:spTree>
    <p:extLst>
      <p:ext uri="{BB962C8B-B14F-4D97-AF65-F5344CB8AC3E}">
        <p14:creationId xmlns:p14="http://schemas.microsoft.com/office/powerpoint/2010/main" val="12099320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E9C05-4343-D5E4-19D1-67D2E1448860}"/>
              </a:ext>
            </a:extLst>
          </p:cNvPr>
          <p:cNvSpPr>
            <a:spLocks noGrp="1"/>
          </p:cNvSpPr>
          <p:nvPr>
            <p:ph type="title"/>
          </p:nvPr>
        </p:nvSpPr>
        <p:spPr/>
        <p:txBody>
          <a:bodyPr>
            <a:normAutofit/>
          </a:bodyPr>
          <a:lstStyle/>
          <a:p>
            <a:pPr algn="ctr"/>
            <a:r>
              <a:rPr lang="en-US" sz="7900" b="1" dirty="0"/>
              <a:t>grateful</a:t>
            </a:r>
          </a:p>
        </p:txBody>
      </p:sp>
      <p:pic>
        <p:nvPicPr>
          <p:cNvPr id="5" name="Content Placeholder 4" descr="A cartoon of a person with a thank you bubble&#10;&#10;AI-generated content may be incorrect.">
            <a:extLst>
              <a:ext uri="{FF2B5EF4-FFF2-40B4-BE49-F238E27FC236}">
                <a16:creationId xmlns:a16="http://schemas.microsoft.com/office/drawing/2014/main" id="{4986146F-569F-BC55-DC71-4FCEFEB8DCA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11127" y="1824297"/>
            <a:ext cx="5426569" cy="4408561"/>
          </a:xfrm>
        </p:spPr>
      </p:pic>
    </p:spTree>
    <p:extLst>
      <p:ext uri="{BB962C8B-B14F-4D97-AF65-F5344CB8AC3E}">
        <p14:creationId xmlns:p14="http://schemas.microsoft.com/office/powerpoint/2010/main" val="37201227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81B1F-2DDD-6662-440D-64D63B1EEFCE}"/>
              </a:ext>
            </a:extLst>
          </p:cNvPr>
          <p:cNvSpPr>
            <a:spLocks noGrp="1"/>
          </p:cNvSpPr>
          <p:nvPr>
            <p:ph type="title"/>
          </p:nvPr>
        </p:nvSpPr>
        <p:spPr/>
        <p:txBody>
          <a:bodyPr>
            <a:normAutofit/>
          </a:bodyPr>
          <a:lstStyle/>
          <a:p>
            <a:pPr algn="ctr"/>
            <a:r>
              <a:rPr lang="en-US" sz="7900" b="1" dirty="0"/>
              <a:t>community</a:t>
            </a:r>
          </a:p>
        </p:txBody>
      </p:sp>
      <p:pic>
        <p:nvPicPr>
          <p:cNvPr id="5" name="Content Placeholder 4" descr="A map of a city&#10;&#10;AI-generated content may be incorrect.">
            <a:extLst>
              <a:ext uri="{FF2B5EF4-FFF2-40B4-BE49-F238E27FC236}">
                <a16:creationId xmlns:a16="http://schemas.microsoft.com/office/drawing/2014/main" id="{CC0BC445-1260-C966-4351-E83C058DBF2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07107" y="1791093"/>
            <a:ext cx="4235479" cy="4392890"/>
          </a:xfrm>
        </p:spPr>
      </p:pic>
    </p:spTree>
    <p:extLst>
      <p:ext uri="{BB962C8B-B14F-4D97-AF65-F5344CB8AC3E}">
        <p14:creationId xmlns:p14="http://schemas.microsoft.com/office/powerpoint/2010/main" val="1331728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E1BA3-0C66-9652-4AC1-81C5385D4AAD}"/>
              </a:ext>
            </a:extLst>
          </p:cNvPr>
          <p:cNvSpPr>
            <a:spLocks noGrp="1"/>
          </p:cNvSpPr>
          <p:nvPr>
            <p:ph type="title"/>
          </p:nvPr>
        </p:nvSpPr>
        <p:spPr>
          <a:xfrm>
            <a:off x="838200" y="365125"/>
            <a:ext cx="10515600" cy="3616032"/>
          </a:xfrm>
        </p:spPr>
        <p:txBody>
          <a:bodyPr>
            <a:normAutofit/>
          </a:bodyPr>
          <a:lstStyle/>
          <a:p>
            <a:pPr>
              <a:lnSpc>
                <a:spcPct val="150000"/>
              </a:lnSpc>
            </a:pPr>
            <a:r>
              <a:rPr lang="en-US" sz="5000" b="1" dirty="0"/>
              <a:t>A: What did you do?</a:t>
            </a:r>
            <a:br>
              <a:rPr lang="en-US" sz="5000" b="1" dirty="0"/>
            </a:br>
            <a:r>
              <a:rPr lang="en-US" sz="5000" b="1" dirty="0">
                <a:solidFill>
                  <a:srgbClr val="FF0000"/>
                </a:solidFill>
              </a:rPr>
              <a:t>B: She asked me to </a:t>
            </a:r>
            <a:r>
              <a:rPr lang="en-US" sz="5000" b="1" u="sng" dirty="0">
                <a:solidFill>
                  <a:srgbClr val="FF0000"/>
                </a:solidFill>
              </a:rPr>
              <a:t>have a seat</a:t>
            </a:r>
            <a:r>
              <a:rPr lang="en-US" sz="5000" b="1" dirty="0"/>
              <a:t>.</a:t>
            </a:r>
          </a:p>
        </p:txBody>
      </p:sp>
      <p:sp>
        <p:nvSpPr>
          <p:cNvPr id="6" name="TextBox 5">
            <a:extLst>
              <a:ext uri="{FF2B5EF4-FFF2-40B4-BE49-F238E27FC236}">
                <a16:creationId xmlns:a16="http://schemas.microsoft.com/office/drawing/2014/main" id="{FE6A06E8-E7B1-1463-36D9-99E067AE8BFE}"/>
              </a:ext>
            </a:extLst>
          </p:cNvPr>
          <p:cNvSpPr txBox="1"/>
          <p:nvPr/>
        </p:nvSpPr>
        <p:spPr>
          <a:xfrm>
            <a:off x="770792" y="5880283"/>
            <a:ext cx="5458264" cy="523220"/>
          </a:xfrm>
          <a:prstGeom prst="rect">
            <a:avLst/>
          </a:prstGeom>
          <a:noFill/>
        </p:spPr>
        <p:txBody>
          <a:bodyPr wrap="square" rtlCol="0">
            <a:spAutoFit/>
          </a:bodyPr>
          <a:lstStyle/>
          <a:p>
            <a:r>
              <a:rPr lang="en-US" sz="2800" dirty="0"/>
              <a:t>Sentences Using Vocabulary</a:t>
            </a:r>
          </a:p>
        </p:txBody>
      </p:sp>
    </p:spTree>
    <p:extLst>
      <p:ext uri="{BB962C8B-B14F-4D97-AF65-F5344CB8AC3E}">
        <p14:creationId xmlns:p14="http://schemas.microsoft.com/office/powerpoint/2010/main" val="27761287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FF7AE-492B-104E-3F94-12E8DC877B6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C062CF3-0665-D65D-B906-1A704717F126}"/>
              </a:ext>
            </a:extLst>
          </p:cNvPr>
          <p:cNvSpPr>
            <a:spLocks noGrp="1"/>
          </p:cNvSpPr>
          <p:nvPr>
            <p:ph idx="1"/>
          </p:nvPr>
        </p:nvSpPr>
        <p:spPr>
          <a:xfrm>
            <a:off x="689317" y="365125"/>
            <a:ext cx="10664483" cy="5698661"/>
          </a:xfrm>
        </p:spPr>
        <p:txBody>
          <a:bodyPr>
            <a:normAutofit/>
          </a:bodyPr>
          <a:lstStyle/>
          <a:p>
            <a:pPr marL="0" indent="0">
              <a:buNone/>
            </a:pPr>
            <a:r>
              <a:rPr lang="en-US" sz="3600" b="1" dirty="0"/>
              <a:t>A: What did you do this weekend? </a:t>
            </a:r>
          </a:p>
          <a:p>
            <a:endParaRPr lang="en-US" sz="3600" b="1" dirty="0"/>
          </a:p>
          <a:p>
            <a:pPr marL="0" indent="0">
              <a:buNone/>
            </a:pPr>
            <a:r>
              <a:rPr lang="en-US" sz="3600" b="1" dirty="0">
                <a:solidFill>
                  <a:srgbClr val="FF0000"/>
                </a:solidFill>
              </a:rPr>
              <a:t>B: I visited my friend Barbara. She wanted to have me over because I mowed her grass last month and she was grateful for my help. She is elderly and really misses her children and grandchildren, because they live far away. </a:t>
            </a:r>
          </a:p>
          <a:p>
            <a:endParaRPr lang="en-US" sz="3600" b="1" dirty="0">
              <a:solidFill>
                <a:srgbClr val="FF0000"/>
              </a:solidFill>
            </a:endParaRPr>
          </a:p>
          <a:p>
            <a:pPr marL="0" indent="0">
              <a:buNone/>
            </a:pPr>
            <a:r>
              <a:rPr lang="en-US" sz="3600" b="1" dirty="0"/>
              <a:t>A: How was your visit? </a:t>
            </a:r>
          </a:p>
        </p:txBody>
      </p:sp>
      <p:pic>
        <p:nvPicPr>
          <p:cNvPr id="6" name="Picture 5">
            <a:extLst>
              <a:ext uri="{FF2B5EF4-FFF2-40B4-BE49-F238E27FC236}">
                <a16:creationId xmlns:a16="http://schemas.microsoft.com/office/drawing/2014/main" id="{5AF780F5-9306-619B-11C5-120F90CC1AD6}"/>
              </a:ext>
            </a:extLst>
          </p:cNvPr>
          <p:cNvPicPr>
            <a:picLocks noChangeAspect="1"/>
          </p:cNvPicPr>
          <p:nvPr/>
        </p:nvPicPr>
        <p:blipFill>
          <a:blip r:embed="rId2"/>
          <a:stretch>
            <a:fillRect/>
          </a:stretch>
        </p:blipFill>
        <p:spPr>
          <a:xfrm>
            <a:off x="526224" y="6063786"/>
            <a:ext cx="3261643" cy="749873"/>
          </a:xfrm>
          <a:prstGeom prst="rect">
            <a:avLst/>
          </a:prstGeom>
        </p:spPr>
      </p:pic>
    </p:spTree>
    <p:extLst>
      <p:ext uri="{BB962C8B-B14F-4D97-AF65-F5344CB8AC3E}">
        <p14:creationId xmlns:p14="http://schemas.microsoft.com/office/powerpoint/2010/main" val="13420413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AA9267-B9A6-B042-BACD-F5CEE50C32F8}"/>
              </a:ext>
            </a:extLst>
          </p:cNvPr>
          <p:cNvSpPr>
            <a:spLocks noGrp="1"/>
          </p:cNvSpPr>
          <p:nvPr>
            <p:ph idx="1"/>
          </p:nvPr>
        </p:nvSpPr>
        <p:spPr>
          <a:xfrm>
            <a:off x="391550" y="363617"/>
            <a:ext cx="11408899" cy="6119446"/>
          </a:xfrm>
        </p:spPr>
        <p:txBody>
          <a:bodyPr>
            <a:normAutofit/>
          </a:bodyPr>
          <a:lstStyle/>
          <a:p>
            <a:pPr marL="0" indent="0">
              <a:buNone/>
            </a:pPr>
            <a:r>
              <a:rPr lang="en-US" sz="3600" b="1" dirty="0">
                <a:solidFill>
                  <a:srgbClr val="FF0000"/>
                </a:solidFill>
              </a:rPr>
              <a:t>B: I was a little nervous because I don’t know her very well, but she welcomed me at the door. I didn’t even have time to knock on the door or ring the doorbell! Then, she asked me to have a seat in her living room and make myself comfortable. She brought me cookies and tea, and we chatted for an hour. </a:t>
            </a:r>
          </a:p>
          <a:p>
            <a:pPr marL="0" indent="0">
              <a:buNone/>
            </a:pPr>
            <a:r>
              <a:rPr lang="en-US" sz="3600" b="1" dirty="0"/>
              <a:t>A: Aww, that was nice! I’m sure she appreciated your visit.</a:t>
            </a:r>
          </a:p>
          <a:p>
            <a:pPr marL="0" indent="0">
              <a:buNone/>
            </a:pPr>
            <a:r>
              <a:rPr lang="en-US" sz="3600" b="1" dirty="0">
                <a:solidFill>
                  <a:srgbClr val="FF0000"/>
                </a:solidFill>
              </a:rPr>
              <a:t>B: I really enjoyed our conversation. I learned a lot from her about our community. The cookies were delicious, too. I helped myself to four of them!</a:t>
            </a:r>
          </a:p>
          <a:p>
            <a:endParaRPr lang="en-US" dirty="0"/>
          </a:p>
        </p:txBody>
      </p:sp>
      <p:pic>
        <p:nvPicPr>
          <p:cNvPr id="6" name="Picture 5">
            <a:extLst>
              <a:ext uri="{FF2B5EF4-FFF2-40B4-BE49-F238E27FC236}">
                <a16:creationId xmlns:a16="http://schemas.microsoft.com/office/drawing/2014/main" id="{13D09DFA-D72C-A89B-73FD-86BCA45E734A}"/>
              </a:ext>
            </a:extLst>
          </p:cNvPr>
          <p:cNvPicPr>
            <a:picLocks noChangeAspect="1"/>
          </p:cNvPicPr>
          <p:nvPr/>
        </p:nvPicPr>
        <p:blipFill>
          <a:blip r:embed="rId2"/>
          <a:stretch>
            <a:fillRect/>
          </a:stretch>
        </p:blipFill>
        <p:spPr>
          <a:xfrm>
            <a:off x="293872" y="6108127"/>
            <a:ext cx="3304318" cy="749873"/>
          </a:xfrm>
          <a:prstGeom prst="rect">
            <a:avLst/>
          </a:prstGeom>
        </p:spPr>
      </p:pic>
    </p:spTree>
    <p:extLst>
      <p:ext uri="{BB962C8B-B14F-4D97-AF65-F5344CB8AC3E}">
        <p14:creationId xmlns:p14="http://schemas.microsoft.com/office/powerpoint/2010/main" val="849886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E2427-BF94-0544-4CA3-38E4C69014F3}"/>
              </a:ext>
            </a:extLst>
          </p:cNvPr>
          <p:cNvSpPr>
            <a:spLocks noGrp="1"/>
          </p:cNvSpPr>
          <p:nvPr>
            <p:ph type="title"/>
          </p:nvPr>
        </p:nvSpPr>
        <p:spPr/>
        <p:txBody>
          <a:bodyPr>
            <a:normAutofit fontScale="90000"/>
          </a:bodyPr>
          <a:lstStyle/>
          <a:p>
            <a:pPr algn="ctr"/>
            <a:r>
              <a:rPr lang="en-US" sz="5500" b="1" dirty="0"/>
              <a:t>Lesson 3: You Ought to Get Involved.</a:t>
            </a:r>
          </a:p>
        </p:txBody>
      </p:sp>
      <p:pic>
        <p:nvPicPr>
          <p:cNvPr id="5" name="Content Placeholder 4" descr="A cartoon of a person and a child&#10;&#10;AI-generated content may be incorrect.">
            <a:extLst>
              <a:ext uri="{FF2B5EF4-FFF2-40B4-BE49-F238E27FC236}">
                <a16:creationId xmlns:a16="http://schemas.microsoft.com/office/drawing/2014/main" id="{8C2AAA13-7CC4-FCD9-B90B-91BD2E1463B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69569" y="1803230"/>
            <a:ext cx="9452861" cy="4170380"/>
          </a:xfrm>
        </p:spPr>
      </p:pic>
    </p:spTree>
    <p:extLst>
      <p:ext uri="{BB962C8B-B14F-4D97-AF65-F5344CB8AC3E}">
        <p14:creationId xmlns:p14="http://schemas.microsoft.com/office/powerpoint/2010/main" val="1856133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8A941-7F66-E628-BEC4-4BC88217D3B2}"/>
              </a:ext>
            </a:extLst>
          </p:cNvPr>
          <p:cNvSpPr>
            <a:spLocks noGrp="1"/>
          </p:cNvSpPr>
          <p:nvPr>
            <p:ph type="title"/>
          </p:nvPr>
        </p:nvSpPr>
        <p:spPr/>
        <p:txBody>
          <a:bodyPr>
            <a:normAutofit/>
          </a:bodyPr>
          <a:lstStyle/>
          <a:p>
            <a:pPr algn="ctr"/>
            <a:r>
              <a:rPr lang="en-US" sz="7900" b="1" dirty="0"/>
              <a:t>community center</a:t>
            </a:r>
          </a:p>
        </p:txBody>
      </p:sp>
      <p:pic>
        <p:nvPicPr>
          <p:cNvPr id="5" name="Content Placeholder 4" descr="A drawing of a building&#10;&#10;AI-generated content may be incorrect.">
            <a:extLst>
              <a:ext uri="{FF2B5EF4-FFF2-40B4-BE49-F238E27FC236}">
                <a16:creationId xmlns:a16="http://schemas.microsoft.com/office/drawing/2014/main" id="{E90C1D85-B3FA-339F-1433-E929FB08776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04726" y="1951068"/>
            <a:ext cx="7182547" cy="3983388"/>
          </a:xfrm>
        </p:spPr>
      </p:pic>
    </p:spTree>
    <p:extLst>
      <p:ext uri="{BB962C8B-B14F-4D97-AF65-F5344CB8AC3E}">
        <p14:creationId xmlns:p14="http://schemas.microsoft.com/office/powerpoint/2010/main" val="12083121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0E723-1007-49B2-0D46-A97CA39F2096}"/>
              </a:ext>
            </a:extLst>
          </p:cNvPr>
          <p:cNvSpPr>
            <a:spLocks noGrp="1"/>
          </p:cNvSpPr>
          <p:nvPr>
            <p:ph type="title"/>
          </p:nvPr>
        </p:nvSpPr>
        <p:spPr/>
        <p:txBody>
          <a:bodyPr>
            <a:normAutofit/>
          </a:bodyPr>
          <a:lstStyle/>
          <a:p>
            <a:pPr algn="ctr"/>
            <a:r>
              <a:rPr lang="en-US" sz="7900" b="1" dirty="0"/>
              <a:t>club</a:t>
            </a:r>
          </a:p>
        </p:txBody>
      </p:sp>
      <p:pic>
        <p:nvPicPr>
          <p:cNvPr id="5" name="Content Placeholder 4" descr="A group of people sitting in chairs reading books&#10;&#10;AI-generated content may be incorrect.">
            <a:extLst>
              <a:ext uri="{FF2B5EF4-FFF2-40B4-BE49-F238E27FC236}">
                <a16:creationId xmlns:a16="http://schemas.microsoft.com/office/drawing/2014/main" id="{04F595EE-858A-77A6-3BA1-D1BE3168FC4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57405" y="1965960"/>
            <a:ext cx="4884975" cy="3768125"/>
          </a:xfrm>
        </p:spPr>
      </p:pic>
    </p:spTree>
    <p:extLst>
      <p:ext uri="{BB962C8B-B14F-4D97-AF65-F5344CB8AC3E}">
        <p14:creationId xmlns:p14="http://schemas.microsoft.com/office/powerpoint/2010/main" val="31207662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72E7D-9ADD-1263-63B4-396D45D89E16}"/>
              </a:ext>
            </a:extLst>
          </p:cNvPr>
          <p:cNvSpPr>
            <a:spLocks noGrp="1"/>
          </p:cNvSpPr>
          <p:nvPr>
            <p:ph type="title"/>
          </p:nvPr>
        </p:nvSpPr>
        <p:spPr/>
        <p:txBody>
          <a:bodyPr>
            <a:normAutofit/>
          </a:bodyPr>
          <a:lstStyle/>
          <a:p>
            <a:pPr algn="ctr"/>
            <a:r>
              <a:rPr lang="en-US" sz="7900" b="1" dirty="0"/>
              <a:t>choir</a:t>
            </a:r>
          </a:p>
        </p:txBody>
      </p:sp>
      <p:pic>
        <p:nvPicPr>
          <p:cNvPr id="5" name="Content Placeholder 4" descr="A group of people singing&#10;&#10;AI-generated content may be incorrect.">
            <a:extLst>
              <a:ext uri="{FF2B5EF4-FFF2-40B4-BE49-F238E27FC236}">
                <a16:creationId xmlns:a16="http://schemas.microsoft.com/office/drawing/2014/main" id="{70119B35-5B4F-B9B6-72C7-FE2A4C5E247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38936" y="1847088"/>
            <a:ext cx="5235571" cy="4202465"/>
          </a:xfrm>
        </p:spPr>
      </p:pic>
    </p:spTree>
    <p:extLst>
      <p:ext uri="{BB962C8B-B14F-4D97-AF65-F5344CB8AC3E}">
        <p14:creationId xmlns:p14="http://schemas.microsoft.com/office/powerpoint/2010/main" val="6305963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F76F9-1BEC-26C4-28C8-97DBD8F440D7}"/>
              </a:ext>
            </a:extLst>
          </p:cNvPr>
          <p:cNvSpPr>
            <a:spLocks noGrp="1"/>
          </p:cNvSpPr>
          <p:nvPr>
            <p:ph type="title"/>
          </p:nvPr>
        </p:nvSpPr>
        <p:spPr/>
        <p:txBody>
          <a:bodyPr>
            <a:normAutofit/>
          </a:bodyPr>
          <a:lstStyle/>
          <a:p>
            <a:pPr algn="ctr"/>
            <a:r>
              <a:rPr lang="en-US" sz="7900" b="1" dirty="0"/>
              <a:t>practice</a:t>
            </a:r>
          </a:p>
        </p:txBody>
      </p:sp>
      <p:pic>
        <p:nvPicPr>
          <p:cNvPr id="5" name="Content Placeholder 4" descr="A group of people singing&#10;&#10;AI-generated content may be incorrect.">
            <a:extLst>
              <a:ext uri="{FF2B5EF4-FFF2-40B4-BE49-F238E27FC236}">
                <a16:creationId xmlns:a16="http://schemas.microsoft.com/office/drawing/2014/main" id="{8E05A895-F792-B1AB-9274-A71BA704283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57016" y="1791272"/>
            <a:ext cx="4804626" cy="4225480"/>
          </a:xfrm>
        </p:spPr>
      </p:pic>
    </p:spTree>
    <p:extLst>
      <p:ext uri="{BB962C8B-B14F-4D97-AF65-F5344CB8AC3E}">
        <p14:creationId xmlns:p14="http://schemas.microsoft.com/office/powerpoint/2010/main" val="27934602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A37ED-898C-97F2-1E19-4C515ED6FF66}"/>
              </a:ext>
            </a:extLst>
          </p:cNvPr>
          <p:cNvSpPr>
            <a:spLocks noGrp="1"/>
          </p:cNvSpPr>
          <p:nvPr>
            <p:ph type="title"/>
          </p:nvPr>
        </p:nvSpPr>
        <p:spPr/>
        <p:txBody>
          <a:bodyPr>
            <a:normAutofit/>
          </a:bodyPr>
          <a:lstStyle/>
          <a:p>
            <a:pPr algn="ctr"/>
            <a:r>
              <a:rPr lang="en-US" sz="7900" b="1" dirty="0"/>
              <a:t>get involved</a:t>
            </a:r>
          </a:p>
        </p:txBody>
      </p:sp>
      <p:pic>
        <p:nvPicPr>
          <p:cNvPr id="5" name="Content Placeholder 4" descr="A couple of people painting a wall&#10;&#10;AI-generated content may be incorrect.">
            <a:extLst>
              <a:ext uri="{FF2B5EF4-FFF2-40B4-BE49-F238E27FC236}">
                <a16:creationId xmlns:a16="http://schemas.microsoft.com/office/drawing/2014/main" id="{3E427D23-1C82-CA9E-4860-64BB148A981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35564" y="1690688"/>
            <a:ext cx="4685463" cy="4319906"/>
          </a:xfrm>
        </p:spPr>
      </p:pic>
    </p:spTree>
    <p:extLst>
      <p:ext uri="{BB962C8B-B14F-4D97-AF65-F5344CB8AC3E}">
        <p14:creationId xmlns:p14="http://schemas.microsoft.com/office/powerpoint/2010/main" val="3746497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6C4DD-F82B-C85F-036E-4305E3BB72DD}"/>
              </a:ext>
            </a:extLst>
          </p:cNvPr>
          <p:cNvSpPr>
            <a:spLocks noGrp="1"/>
          </p:cNvSpPr>
          <p:nvPr>
            <p:ph type="title"/>
          </p:nvPr>
        </p:nvSpPr>
        <p:spPr/>
        <p:txBody>
          <a:bodyPr>
            <a:normAutofit/>
          </a:bodyPr>
          <a:lstStyle/>
          <a:p>
            <a:pPr algn="ctr"/>
            <a:r>
              <a:rPr lang="en-US" sz="7900" b="1" dirty="0"/>
              <a:t>enter a competition</a:t>
            </a:r>
          </a:p>
        </p:txBody>
      </p:sp>
      <p:pic>
        <p:nvPicPr>
          <p:cNvPr id="5" name="Content Placeholder 4" descr="A person and person holding a plate of cake&#10;&#10;AI-generated content may be incorrect.">
            <a:extLst>
              <a:ext uri="{FF2B5EF4-FFF2-40B4-BE49-F238E27FC236}">
                <a16:creationId xmlns:a16="http://schemas.microsoft.com/office/drawing/2014/main" id="{D46523CA-6DE6-1741-1D59-099E8E452B8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12464" y="1723084"/>
            <a:ext cx="4384002" cy="4266235"/>
          </a:xfrm>
        </p:spPr>
      </p:pic>
    </p:spTree>
    <p:extLst>
      <p:ext uri="{BB962C8B-B14F-4D97-AF65-F5344CB8AC3E}">
        <p14:creationId xmlns:p14="http://schemas.microsoft.com/office/powerpoint/2010/main" val="23352824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FCBB4-5B2A-EA2B-74D7-57C2828B3D57}"/>
              </a:ext>
            </a:extLst>
          </p:cNvPr>
          <p:cNvSpPr>
            <a:spLocks noGrp="1"/>
          </p:cNvSpPr>
          <p:nvPr>
            <p:ph type="title"/>
          </p:nvPr>
        </p:nvSpPr>
        <p:spPr/>
        <p:txBody>
          <a:bodyPr>
            <a:normAutofit/>
          </a:bodyPr>
          <a:lstStyle/>
          <a:p>
            <a:pPr algn="ctr"/>
            <a:r>
              <a:rPr lang="en-US" sz="7900" b="1" dirty="0"/>
              <a:t>make a suggestion</a:t>
            </a:r>
          </a:p>
        </p:txBody>
      </p:sp>
      <p:pic>
        <p:nvPicPr>
          <p:cNvPr id="5" name="Content Placeholder 4" descr="A person and person standing next to a sign&#10;&#10;AI-generated content may be incorrect.">
            <a:extLst>
              <a:ext uri="{FF2B5EF4-FFF2-40B4-BE49-F238E27FC236}">
                <a16:creationId xmlns:a16="http://schemas.microsoft.com/office/drawing/2014/main" id="{A44EC92E-3127-8F52-5980-699E48DAE34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45536" y="1927878"/>
            <a:ext cx="5481833" cy="3885456"/>
          </a:xfrm>
        </p:spPr>
      </p:pic>
    </p:spTree>
    <p:extLst>
      <p:ext uri="{BB962C8B-B14F-4D97-AF65-F5344CB8AC3E}">
        <p14:creationId xmlns:p14="http://schemas.microsoft.com/office/powerpoint/2010/main" val="33416190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7F90B-CF23-CED8-FFD9-C13E18D659EA}"/>
              </a:ext>
            </a:extLst>
          </p:cNvPr>
          <p:cNvSpPr>
            <a:spLocks noGrp="1"/>
          </p:cNvSpPr>
          <p:nvPr>
            <p:ph type="title"/>
          </p:nvPr>
        </p:nvSpPr>
        <p:spPr/>
        <p:txBody>
          <a:bodyPr>
            <a:normAutofit/>
          </a:bodyPr>
          <a:lstStyle/>
          <a:p>
            <a:pPr algn="ctr"/>
            <a:r>
              <a:rPr lang="en-US" sz="7900" b="1" dirty="0"/>
              <a:t>take lessons</a:t>
            </a:r>
          </a:p>
        </p:txBody>
      </p:sp>
      <p:pic>
        <p:nvPicPr>
          <p:cNvPr id="5" name="Content Placeholder 4" descr="A person and child playing guitars&#10;&#10;AI-generated content may be incorrect.">
            <a:extLst>
              <a:ext uri="{FF2B5EF4-FFF2-40B4-BE49-F238E27FC236}">
                <a16:creationId xmlns:a16="http://schemas.microsoft.com/office/drawing/2014/main" id="{5E588ABA-3C99-0E5A-28DE-E7E890DCCD6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87652" y="1901952"/>
            <a:ext cx="4546524" cy="4066829"/>
          </a:xfrm>
        </p:spPr>
      </p:pic>
    </p:spTree>
    <p:extLst>
      <p:ext uri="{BB962C8B-B14F-4D97-AF65-F5344CB8AC3E}">
        <p14:creationId xmlns:p14="http://schemas.microsoft.com/office/powerpoint/2010/main" val="24898686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146DF-0046-D597-3E92-BB6FCD91661E}"/>
              </a:ext>
            </a:extLst>
          </p:cNvPr>
          <p:cNvSpPr>
            <a:spLocks noGrp="1"/>
          </p:cNvSpPr>
          <p:nvPr>
            <p:ph type="title"/>
          </p:nvPr>
        </p:nvSpPr>
        <p:spPr/>
        <p:txBody>
          <a:bodyPr>
            <a:normAutofit/>
          </a:bodyPr>
          <a:lstStyle/>
          <a:p>
            <a:pPr algn="ctr"/>
            <a:r>
              <a:rPr lang="en-US" sz="7900" b="1" dirty="0"/>
              <a:t>ought to</a:t>
            </a:r>
          </a:p>
        </p:txBody>
      </p:sp>
      <p:pic>
        <p:nvPicPr>
          <p:cNvPr id="5" name="Content Placeholder 4" descr="A cartoon of a person with a question mark and x&#10;&#10;AI-generated content may be incorrect.">
            <a:extLst>
              <a:ext uri="{FF2B5EF4-FFF2-40B4-BE49-F238E27FC236}">
                <a16:creationId xmlns:a16="http://schemas.microsoft.com/office/drawing/2014/main" id="{869C1DE6-2DD9-33AD-4660-ADACD4F2E56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57470" y="1888844"/>
            <a:ext cx="4090418" cy="4188141"/>
          </a:xfrm>
        </p:spPr>
      </p:pic>
    </p:spTree>
    <p:extLst>
      <p:ext uri="{BB962C8B-B14F-4D97-AF65-F5344CB8AC3E}">
        <p14:creationId xmlns:p14="http://schemas.microsoft.com/office/powerpoint/2010/main" val="16111781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95EA4-E313-C58F-437A-A0F49B595EC6}"/>
              </a:ext>
            </a:extLst>
          </p:cNvPr>
          <p:cNvSpPr>
            <a:spLocks noGrp="1"/>
          </p:cNvSpPr>
          <p:nvPr>
            <p:ph type="title"/>
          </p:nvPr>
        </p:nvSpPr>
        <p:spPr/>
        <p:txBody>
          <a:bodyPr/>
          <a:lstStyle/>
          <a:p>
            <a:pPr algn="ctr"/>
            <a:r>
              <a:rPr lang="en-US" sz="7900" b="1" dirty="0"/>
              <a:t>help</a:t>
            </a:r>
            <a:r>
              <a:rPr lang="en-US" dirty="0"/>
              <a:t> </a:t>
            </a:r>
            <a:r>
              <a:rPr lang="en-US" sz="7900" b="1" dirty="0"/>
              <a:t>out</a:t>
            </a:r>
          </a:p>
        </p:txBody>
      </p:sp>
      <p:pic>
        <p:nvPicPr>
          <p:cNvPr id="5" name="Content Placeholder 4" descr="A cartoon of a person and a child&#10;&#10;AI-generated content may be incorrect.">
            <a:extLst>
              <a:ext uri="{FF2B5EF4-FFF2-40B4-BE49-F238E27FC236}">
                <a16:creationId xmlns:a16="http://schemas.microsoft.com/office/drawing/2014/main" id="{56D57292-D3C8-E728-F52B-3EA914A2270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95525" y="1784242"/>
            <a:ext cx="5288229" cy="4323950"/>
          </a:xfrm>
        </p:spPr>
      </p:pic>
    </p:spTree>
    <p:extLst>
      <p:ext uri="{BB962C8B-B14F-4D97-AF65-F5344CB8AC3E}">
        <p14:creationId xmlns:p14="http://schemas.microsoft.com/office/powerpoint/2010/main" val="29533945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6889F-02F0-845E-2D35-D17194CC598C}"/>
              </a:ext>
            </a:extLst>
          </p:cNvPr>
          <p:cNvSpPr>
            <a:spLocks noGrp="1"/>
          </p:cNvSpPr>
          <p:nvPr>
            <p:ph type="title"/>
          </p:nvPr>
        </p:nvSpPr>
        <p:spPr>
          <a:xfrm>
            <a:off x="936674" y="1321728"/>
            <a:ext cx="10515600" cy="1325563"/>
          </a:xfrm>
        </p:spPr>
        <p:txBody>
          <a:bodyPr>
            <a:noAutofit/>
          </a:bodyPr>
          <a:lstStyle/>
          <a:p>
            <a:r>
              <a:rPr lang="en-US" sz="5000" b="1" dirty="0"/>
              <a:t>A: What should I do?</a:t>
            </a:r>
            <a:br>
              <a:rPr lang="en-US" sz="5000" b="1" dirty="0"/>
            </a:br>
            <a:br>
              <a:rPr lang="en-US" sz="5000" b="1" dirty="0"/>
            </a:br>
            <a:r>
              <a:rPr lang="en-US" sz="5000" b="1" dirty="0">
                <a:solidFill>
                  <a:srgbClr val="FF0000"/>
                </a:solidFill>
              </a:rPr>
              <a:t>B: You ought to </a:t>
            </a:r>
            <a:r>
              <a:rPr lang="en-US" sz="5000" b="1" u="sng" dirty="0">
                <a:solidFill>
                  <a:srgbClr val="FF0000"/>
                </a:solidFill>
              </a:rPr>
              <a:t>get involved</a:t>
            </a:r>
            <a:r>
              <a:rPr lang="en-US" sz="5000" b="1" dirty="0">
                <a:solidFill>
                  <a:srgbClr val="FF0000"/>
                </a:solidFill>
              </a:rPr>
              <a:t>. </a:t>
            </a:r>
          </a:p>
        </p:txBody>
      </p:sp>
      <p:sp>
        <p:nvSpPr>
          <p:cNvPr id="6" name="TextBox 5">
            <a:extLst>
              <a:ext uri="{FF2B5EF4-FFF2-40B4-BE49-F238E27FC236}">
                <a16:creationId xmlns:a16="http://schemas.microsoft.com/office/drawing/2014/main" id="{49E2F77F-912B-D2AD-D357-588C9DCC65C9}"/>
              </a:ext>
            </a:extLst>
          </p:cNvPr>
          <p:cNvSpPr txBox="1"/>
          <p:nvPr/>
        </p:nvSpPr>
        <p:spPr>
          <a:xfrm>
            <a:off x="651803" y="5969655"/>
            <a:ext cx="5444197" cy="523220"/>
          </a:xfrm>
          <a:prstGeom prst="rect">
            <a:avLst/>
          </a:prstGeom>
          <a:noFill/>
        </p:spPr>
        <p:txBody>
          <a:bodyPr wrap="square" rtlCol="0">
            <a:spAutoFit/>
          </a:bodyPr>
          <a:lstStyle/>
          <a:p>
            <a:r>
              <a:rPr lang="en-US" sz="2800" dirty="0"/>
              <a:t>Sentences Using Vocabulary</a:t>
            </a:r>
          </a:p>
        </p:txBody>
      </p:sp>
    </p:spTree>
    <p:extLst>
      <p:ext uri="{BB962C8B-B14F-4D97-AF65-F5344CB8AC3E}">
        <p14:creationId xmlns:p14="http://schemas.microsoft.com/office/powerpoint/2010/main" val="16252029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BDBEA-3584-0075-EE8B-C2C443B4AC59}"/>
              </a:ext>
            </a:extLst>
          </p:cNvPr>
          <p:cNvSpPr>
            <a:spLocks noGrp="1"/>
          </p:cNvSpPr>
          <p:nvPr>
            <p:ph type="title"/>
          </p:nvPr>
        </p:nvSpPr>
        <p:spPr>
          <a:xfrm>
            <a:off x="542778" y="2766218"/>
            <a:ext cx="11260015" cy="1325563"/>
          </a:xfrm>
        </p:spPr>
        <p:txBody>
          <a:bodyPr>
            <a:normAutofit fontScale="90000"/>
          </a:bodyPr>
          <a:lstStyle/>
          <a:p>
            <a:r>
              <a:rPr lang="en-US" b="1" dirty="0"/>
              <a:t>A: I really want to meet people and learn something new, but I’m not sure what to do.</a:t>
            </a:r>
            <a:br>
              <a:rPr lang="en-US" b="1" dirty="0"/>
            </a:br>
            <a:r>
              <a:rPr lang="en-US" b="1" dirty="0">
                <a:solidFill>
                  <a:srgbClr val="FF0000"/>
                </a:solidFill>
              </a:rPr>
              <a:t>B: May I make a suggestion? </a:t>
            </a:r>
            <a:br>
              <a:rPr lang="en-US" b="1" dirty="0"/>
            </a:br>
            <a:r>
              <a:rPr lang="en-US" b="1" dirty="0"/>
              <a:t>A: Sure! </a:t>
            </a:r>
            <a:br>
              <a:rPr lang="en-US" b="1" dirty="0"/>
            </a:br>
            <a:r>
              <a:rPr lang="en-US" b="1" dirty="0">
                <a:solidFill>
                  <a:srgbClr val="FF0000"/>
                </a:solidFill>
              </a:rPr>
              <a:t>B: You ought to get involved at the community center. On Tuesday nights, they have choir practice, and on Wednesdays you can take lessons for violin or piano. I’m going to help out with the choir concert next month.</a:t>
            </a:r>
            <a:br>
              <a:rPr lang="en-US" b="1" dirty="0">
                <a:solidFill>
                  <a:srgbClr val="FF0000"/>
                </a:solidFill>
              </a:rPr>
            </a:br>
            <a:r>
              <a:rPr lang="en-US" dirty="0"/>
              <a:t> </a:t>
            </a:r>
          </a:p>
        </p:txBody>
      </p:sp>
      <p:pic>
        <p:nvPicPr>
          <p:cNvPr id="8" name="Content Placeholder 7">
            <a:extLst>
              <a:ext uri="{FF2B5EF4-FFF2-40B4-BE49-F238E27FC236}">
                <a16:creationId xmlns:a16="http://schemas.microsoft.com/office/drawing/2014/main" id="{3A025FD0-83C4-CDDC-4529-B41C769A2832}"/>
              </a:ext>
            </a:extLst>
          </p:cNvPr>
          <p:cNvPicPr>
            <a:picLocks noGrp="1" noChangeAspect="1"/>
          </p:cNvPicPr>
          <p:nvPr>
            <p:ph idx="1"/>
          </p:nvPr>
        </p:nvPicPr>
        <p:blipFill>
          <a:blip r:embed="rId2"/>
          <a:stretch>
            <a:fillRect/>
          </a:stretch>
        </p:blipFill>
        <p:spPr>
          <a:xfrm>
            <a:off x="413683" y="5947526"/>
            <a:ext cx="3261643" cy="749873"/>
          </a:xfrm>
          <a:prstGeom prst="rect">
            <a:avLst/>
          </a:prstGeom>
        </p:spPr>
      </p:pic>
    </p:spTree>
    <p:extLst>
      <p:ext uri="{BB962C8B-B14F-4D97-AF65-F5344CB8AC3E}">
        <p14:creationId xmlns:p14="http://schemas.microsoft.com/office/powerpoint/2010/main" val="40033142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02151-9504-4B96-A6F6-4A19DD1BECF1}"/>
              </a:ext>
            </a:extLst>
          </p:cNvPr>
          <p:cNvSpPr>
            <a:spLocks noGrp="1"/>
          </p:cNvSpPr>
          <p:nvPr>
            <p:ph type="title"/>
          </p:nvPr>
        </p:nvSpPr>
        <p:spPr>
          <a:xfrm>
            <a:off x="697524" y="2103437"/>
            <a:ext cx="10515600" cy="1325563"/>
          </a:xfrm>
        </p:spPr>
        <p:txBody>
          <a:bodyPr>
            <a:normAutofit fontScale="90000"/>
          </a:bodyPr>
          <a:lstStyle/>
          <a:p>
            <a:r>
              <a:rPr lang="en-US" b="1" dirty="0"/>
              <a:t>A: I’m not very good at music. Do they have lessons for cooking or sports?</a:t>
            </a:r>
            <a:br>
              <a:rPr lang="en-US" b="1" dirty="0"/>
            </a:br>
            <a:r>
              <a:rPr lang="en-US" b="1" dirty="0">
                <a:solidFill>
                  <a:srgbClr val="FF0000"/>
                </a:solidFill>
              </a:rPr>
              <a:t>B: Yes, you can join the cooking club and learn how to cook foods from different countries. You can also enter a baking competition every fall. </a:t>
            </a:r>
            <a:br>
              <a:rPr lang="en-US" b="1" dirty="0">
                <a:solidFill>
                  <a:srgbClr val="FF0000"/>
                </a:solidFill>
              </a:rPr>
            </a:br>
            <a:r>
              <a:rPr lang="en-US" b="1" dirty="0"/>
              <a:t>A: That sounds like something I’d like to do! I’ll sign up tomorrow.</a:t>
            </a:r>
          </a:p>
        </p:txBody>
      </p:sp>
      <p:pic>
        <p:nvPicPr>
          <p:cNvPr id="8" name="Content Placeholder 7">
            <a:extLst>
              <a:ext uri="{FF2B5EF4-FFF2-40B4-BE49-F238E27FC236}">
                <a16:creationId xmlns:a16="http://schemas.microsoft.com/office/drawing/2014/main" id="{7885CA42-A940-5D96-1476-1F00BBD2AAF1}"/>
              </a:ext>
            </a:extLst>
          </p:cNvPr>
          <p:cNvPicPr>
            <a:picLocks noGrp="1" noChangeAspect="1"/>
          </p:cNvPicPr>
          <p:nvPr>
            <p:ph idx="1"/>
          </p:nvPr>
        </p:nvPicPr>
        <p:blipFill>
          <a:blip r:embed="rId2"/>
          <a:stretch>
            <a:fillRect/>
          </a:stretch>
        </p:blipFill>
        <p:spPr>
          <a:xfrm>
            <a:off x="547090" y="5863120"/>
            <a:ext cx="3304318" cy="749873"/>
          </a:xfrm>
          <a:prstGeom prst="rect">
            <a:avLst/>
          </a:prstGeom>
        </p:spPr>
      </p:pic>
    </p:spTree>
    <p:extLst>
      <p:ext uri="{BB962C8B-B14F-4D97-AF65-F5344CB8AC3E}">
        <p14:creationId xmlns:p14="http://schemas.microsoft.com/office/powerpoint/2010/main" val="7905741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90873-19C3-2D1C-58F5-FA67357115C1}"/>
              </a:ext>
            </a:extLst>
          </p:cNvPr>
          <p:cNvSpPr>
            <a:spLocks noGrp="1"/>
          </p:cNvSpPr>
          <p:nvPr>
            <p:ph type="title"/>
          </p:nvPr>
        </p:nvSpPr>
        <p:spPr/>
        <p:txBody>
          <a:bodyPr>
            <a:normAutofit/>
          </a:bodyPr>
          <a:lstStyle/>
          <a:p>
            <a:pPr algn="ctr"/>
            <a:r>
              <a:rPr lang="en-US" sz="5000" b="1" dirty="0"/>
              <a:t>Lesson 4:  I Hope You Get an A!</a:t>
            </a:r>
          </a:p>
        </p:txBody>
      </p:sp>
      <p:pic>
        <p:nvPicPr>
          <p:cNvPr id="5" name="Content Placeholder 4" descr="A cartoon of two people sitting at a desk&#10;&#10;AI-generated content may be incorrect.">
            <a:extLst>
              <a:ext uri="{FF2B5EF4-FFF2-40B4-BE49-F238E27FC236}">
                <a16:creationId xmlns:a16="http://schemas.microsoft.com/office/drawing/2014/main" id="{DB709E51-609C-D495-AC5E-0279A0DF0B7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31841" y="1690688"/>
            <a:ext cx="9328318" cy="4115435"/>
          </a:xfrm>
        </p:spPr>
      </p:pic>
    </p:spTree>
    <p:extLst>
      <p:ext uri="{BB962C8B-B14F-4D97-AF65-F5344CB8AC3E}">
        <p14:creationId xmlns:p14="http://schemas.microsoft.com/office/powerpoint/2010/main" val="3110703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A0859-CAA4-E25D-1F58-EF6BF2FF4C20}"/>
              </a:ext>
            </a:extLst>
          </p:cNvPr>
          <p:cNvSpPr>
            <a:spLocks noGrp="1"/>
          </p:cNvSpPr>
          <p:nvPr>
            <p:ph type="title"/>
          </p:nvPr>
        </p:nvSpPr>
        <p:spPr/>
        <p:txBody>
          <a:bodyPr>
            <a:normAutofit/>
          </a:bodyPr>
          <a:lstStyle/>
          <a:p>
            <a:pPr algn="ctr"/>
            <a:r>
              <a:rPr lang="en-US" sz="7900" b="1" dirty="0"/>
              <a:t>essay</a:t>
            </a:r>
          </a:p>
        </p:txBody>
      </p:sp>
      <p:pic>
        <p:nvPicPr>
          <p:cNvPr id="5" name="Content Placeholder 4" descr="A computer with hands on the keyboard&#10;&#10;AI-generated content may be incorrect.">
            <a:extLst>
              <a:ext uri="{FF2B5EF4-FFF2-40B4-BE49-F238E27FC236}">
                <a16:creationId xmlns:a16="http://schemas.microsoft.com/office/drawing/2014/main" id="{01DC6367-C943-3D05-35A3-7ADAA4A214A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29304" y="1810512"/>
            <a:ext cx="6533392" cy="4008625"/>
          </a:xfrm>
        </p:spPr>
      </p:pic>
    </p:spTree>
    <p:extLst>
      <p:ext uri="{BB962C8B-B14F-4D97-AF65-F5344CB8AC3E}">
        <p14:creationId xmlns:p14="http://schemas.microsoft.com/office/powerpoint/2010/main" val="16079263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9EE11-FF87-DFA9-C249-8A77290862EF}"/>
              </a:ext>
            </a:extLst>
          </p:cNvPr>
          <p:cNvSpPr>
            <a:spLocks noGrp="1"/>
          </p:cNvSpPr>
          <p:nvPr>
            <p:ph type="title"/>
          </p:nvPr>
        </p:nvSpPr>
        <p:spPr/>
        <p:txBody>
          <a:bodyPr>
            <a:normAutofit/>
          </a:bodyPr>
          <a:lstStyle/>
          <a:p>
            <a:pPr algn="ctr"/>
            <a:r>
              <a:rPr lang="en-US" sz="7900" b="1" dirty="0"/>
              <a:t>project</a:t>
            </a:r>
          </a:p>
        </p:txBody>
      </p:sp>
      <p:pic>
        <p:nvPicPr>
          <p:cNvPr id="5" name="Content Placeholder 4" descr="A child sitting at a desk with a computer and books&#10;&#10;AI-generated content may be incorrect.">
            <a:extLst>
              <a:ext uri="{FF2B5EF4-FFF2-40B4-BE49-F238E27FC236}">
                <a16:creationId xmlns:a16="http://schemas.microsoft.com/office/drawing/2014/main" id="{E992CF87-5A28-90D4-AD2A-1758C49ADC4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39864" y="1690688"/>
            <a:ext cx="3712271" cy="4354570"/>
          </a:xfrm>
        </p:spPr>
      </p:pic>
    </p:spTree>
    <p:extLst>
      <p:ext uri="{BB962C8B-B14F-4D97-AF65-F5344CB8AC3E}">
        <p14:creationId xmlns:p14="http://schemas.microsoft.com/office/powerpoint/2010/main" val="35723798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BF03F-CB6D-9619-6A6B-07CB3D788E13}"/>
              </a:ext>
            </a:extLst>
          </p:cNvPr>
          <p:cNvSpPr>
            <a:spLocks noGrp="1"/>
          </p:cNvSpPr>
          <p:nvPr>
            <p:ph type="title"/>
          </p:nvPr>
        </p:nvSpPr>
        <p:spPr/>
        <p:txBody>
          <a:bodyPr>
            <a:normAutofit/>
          </a:bodyPr>
          <a:lstStyle/>
          <a:p>
            <a:pPr algn="ctr"/>
            <a:r>
              <a:rPr lang="en-US" sz="7900" b="1" dirty="0"/>
              <a:t>tutoring</a:t>
            </a:r>
          </a:p>
        </p:txBody>
      </p:sp>
      <p:pic>
        <p:nvPicPr>
          <p:cNvPr id="5" name="Content Placeholder 4" descr="A person and person sitting at a desk&#10;&#10;AI-generated content may be incorrect.">
            <a:extLst>
              <a:ext uri="{FF2B5EF4-FFF2-40B4-BE49-F238E27FC236}">
                <a16:creationId xmlns:a16="http://schemas.microsoft.com/office/drawing/2014/main" id="{224AE094-9F11-8A3A-17B2-91BC232139A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58769" y="1728824"/>
            <a:ext cx="4005072" cy="4233064"/>
          </a:xfrm>
        </p:spPr>
      </p:pic>
    </p:spTree>
    <p:extLst>
      <p:ext uri="{BB962C8B-B14F-4D97-AF65-F5344CB8AC3E}">
        <p14:creationId xmlns:p14="http://schemas.microsoft.com/office/powerpoint/2010/main" val="34761590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EDCFA-DDA4-2284-62B1-9AC9FED4C513}"/>
              </a:ext>
            </a:extLst>
          </p:cNvPr>
          <p:cNvSpPr>
            <a:spLocks noGrp="1"/>
          </p:cNvSpPr>
          <p:nvPr>
            <p:ph type="title"/>
          </p:nvPr>
        </p:nvSpPr>
        <p:spPr/>
        <p:txBody>
          <a:bodyPr>
            <a:normAutofit/>
          </a:bodyPr>
          <a:lstStyle/>
          <a:p>
            <a:pPr algn="ctr"/>
            <a:r>
              <a:rPr lang="en-US" sz="7900" b="1" dirty="0"/>
              <a:t>study hall</a:t>
            </a:r>
          </a:p>
        </p:txBody>
      </p:sp>
      <p:pic>
        <p:nvPicPr>
          <p:cNvPr id="5" name="Content Placeholder 4" descr="A group of children sitting at desks&#10;&#10;AI-generated content may be incorrect.">
            <a:extLst>
              <a:ext uri="{FF2B5EF4-FFF2-40B4-BE49-F238E27FC236}">
                <a16:creationId xmlns:a16="http://schemas.microsoft.com/office/drawing/2014/main" id="{E377A793-178F-5D31-7B7F-05719C23899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16737" y="1597505"/>
            <a:ext cx="9262880" cy="4479481"/>
          </a:xfrm>
        </p:spPr>
      </p:pic>
    </p:spTree>
    <p:extLst>
      <p:ext uri="{BB962C8B-B14F-4D97-AF65-F5344CB8AC3E}">
        <p14:creationId xmlns:p14="http://schemas.microsoft.com/office/powerpoint/2010/main" val="21102455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B96B5-F42A-2334-AFAD-8E2961EFA8A9}"/>
              </a:ext>
            </a:extLst>
          </p:cNvPr>
          <p:cNvSpPr>
            <a:spLocks noGrp="1"/>
          </p:cNvSpPr>
          <p:nvPr>
            <p:ph type="title"/>
          </p:nvPr>
        </p:nvSpPr>
        <p:spPr/>
        <p:txBody>
          <a:bodyPr>
            <a:normAutofit/>
          </a:bodyPr>
          <a:lstStyle/>
          <a:p>
            <a:pPr algn="ctr"/>
            <a:r>
              <a:rPr lang="en-US" sz="7900" b="1" dirty="0"/>
              <a:t>presentation</a:t>
            </a:r>
          </a:p>
        </p:txBody>
      </p:sp>
      <p:pic>
        <p:nvPicPr>
          <p:cNvPr id="5" name="Content Placeholder 4" descr="A person standing next to a computer&#10;&#10;AI-generated content may be incorrect.">
            <a:extLst>
              <a:ext uri="{FF2B5EF4-FFF2-40B4-BE49-F238E27FC236}">
                <a16:creationId xmlns:a16="http://schemas.microsoft.com/office/drawing/2014/main" id="{93C4B3A3-13D7-8CC1-80E6-FB33F56636A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03062" y="1892808"/>
            <a:ext cx="4830472" cy="4096512"/>
          </a:xfrm>
        </p:spPr>
      </p:pic>
    </p:spTree>
    <p:extLst>
      <p:ext uri="{BB962C8B-B14F-4D97-AF65-F5344CB8AC3E}">
        <p14:creationId xmlns:p14="http://schemas.microsoft.com/office/powerpoint/2010/main" val="27442602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F27A2-D540-F80A-ABE8-CDBC79FA60FF}"/>
              </a:ext>
            </a:extLst>
          </p:cNvPr>
          <p:cNvSpPr>
            <a:spLocks noGrp="1"/>
          </p:cNvSpPr>
          <p:nvPr>
            <p:ph type="title"/>
          </p:nvPr>
        </p:nvSpPr>
        <p:spPr/>
        <p:txBody>
          <a:bodyPr>
            <a:normAutofit/>
          </a:bodyPr>
          <a:lstStyle/>
          <a:p>
            <a:pPr algn="ctr"/>
            <a:r>
              <a:rPr lang="en-US" sz="7900" b="1" dirty="0"/>
              <a:t>test</a:t>
            </a:r>
          </a:p>
        </p:txBody>
      </p:sp>
      <p:pic>
        <p:nvPicPr>
          <p:cNvPr id="5" name="Content Placeholder 4" descr="A cartoon of a person writing on a book&#10;&#10;AI-generated content may be incorrect.">
            <a:extLst>
              <a:ext uri="{FF2B5EF4-FFF2-40B4-BE49-F238E27FC236}">
                <a16:creationId xmlns:a16="http://schemas.microsoft.com/office/drawing/2014/main" id="{3670AFA7-67F0-00B1-40CC-E46CF06B9ED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94176" y="1690687"/>
            <a:ext cx="4618484" cy="4353637"/>
          </a:xfrm>
        </p:spPr>
      </p:pic>
    </p:spTree>
    <p:extLst>
      <p:ext uri="{BB962C8B-B14F-4D97-AF65-F5344CB8AC3E}">
        <p14:creationId xmlns:p14="http://schemas.microsoft.com/office/powerpoint/2010/main" val="219146598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C8F37-59C5-8CB5-B5EE-A93DB326AF49}"/>
              </a:ext>
            </a:extLst>
          </p:cNvPr>
          <p:cNvSpPr>
            <a:spLocks noGrp="1"/>
          </p:cNvSpPr>
          <p:nvPr>
            <p:ph type="title"/>
          </p:nvPr>
        </p:nvSpPr>
        <p:spPr/>
        <p:txBody>
          <a:bodyPr>
            <a:normAutofit/>
          </a:bodyPr>
          <a:lstStyle/>
          <a:p>
            <a:pPr algn="ctr"/>
            <a:r>
              <a:rPr lang="en-US" sz="7900" b="1" dirty="0"/>
              <a:t>explain</a:t>
            </a:r>
          </a:p>
        </p:txBody>
      </p:sp>
      <p:pic>
        <p:nvPicPr>
          <p:cNvPr id="5" name="Content Placeholder 4" descr="A person standing next to a white board&#10;&#10;AI-generated content may be incorrect.">
            <a:extLst>
              <a:ext uri="{FF2B5EF4-FFF2-40B4-BE49-F238E27FC236}">
                <a16:creationId xmlns:a16="http://schemas.microsoft.com/office/drawing/2014/main" id="{DC46D93A-B39C-0467-0009-D189F8538B4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5656" y="1792224"/>
            <a:ext cx="3794764" cy="4139742"/>
          </a:xfrm>
        </p:spPr>
      </p:pic>
    </p:spTree>
    <p:extLst>
      <p:ext uri="{BB962C8B-B14F-4D97-AF65-F5344CB8AC3E}">
        <p14:creationId xmlns:p14="http://schemas.microsoft.com/office/powerpoint/2010/main" val="130843006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160C5-4A19-347A-9F72-5B5D688E8F8C}"/>
              </a:ext>
            </a:extLst>
          </p:cNvPr>
          <p:cNvSpPr>
            <a:spLocks noGrp="1"/>
          </p:cNvSpPr>
          <p:nvPr>
            <p:ph type="title"/>
          </p:nvPr>
        </p:nvSpPr>
        <p:spPr/>
        <p:txBody>
          <a:bodyPr>
            <a:normAutofit/>
          </a:bodyPr>
          <a:lstStyle/>
          <a:p>
            <a:pPr algn="ctr"/>
            <a:r>
              <a:rPr lang="en-US" sz="7900" b="1" dirty="0"/>
              <a:t>answer</a:t>
            </a:r>
          </a:p>
        </p:txBody>
      </p:sp>
      <p:pic>
        <p:nvPicPr>
          <p:cNvPr id="5" name="Content Placeholder 4" descr="A cartoon of a child raising his hand&#10;&#10;AI-generated content may be incorrect.">
            <a:extLst>
              <a:ext uri="{FF2B5EF4-FFF2-40B4-BE49-F238E27FC236}">
                <a16:creationId xmlns:a16="http://schemas.microsoft.com/office/drawing/2014/main" id="{64972025-BD7E-149E-7F97-73306695B58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87368" y="1761186"/>
            <a:ext cx="3648459" cy="4068912"/>
          </a:xfrm>
        </p:spPr>
      </p:pic>
    </p:spTree>
    <p:extLst>
      <p:ext uri="{BB962C8B-B14F-4D97-AF65-F5344CB8AC3E}">
        <p14:creationId xmlns:p14="http://schemas.microsoft.com/office/powerpoint/2010/main" val="262939780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83C7A-08F1-8958-70F1-06FDF56309A7}"/>
              </a:ext>
            </a:extLst>
          </p:cNvPr>
          <p:cNvSpPr>
            <a:spLocks noGrp="1"/>
          </p:cNvSpPr>
          <p:nvPr>
            <p:ph type="title"/>
          </p:nvPr>
        </p:nvSpPr>
        <p:spPr/>
        <p:txBody>
          <a:bodyPr>
            <a:normAutofit/>
          </a:bodyPr>
          <a:lstStyle/>
          <a:p>
            <a:pPr algn="ctr"/>
            <a:r>
              <a:rPr lang="en-US" sz="7900" b="1" dirty="0"/>
              <a:t>discuss</a:t>
            </a:r>
          </a:p>
        </p:txBody>
      </p:sp>
      <p:pic>
        <p:nvPicPr>
          <p:cNvPr id="5" name="Content Placeholder 4" descr="A person and person sitting at a table&#10;&#10;AI-generated content may be incorrect.">
            <a:extLst>
              <a:ext uri="{FF2B5EF4-FFF2-40B4-BE49-F238E27FC236}">
                <a16:creationId xmlns:a16="http://schemas.microsoft.com/office/drawing/2014/main" id="{8FEFBF3D-F401-B9C9-298F-A203327650D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08842" y="1759486"/>
            <a:ext cx="5231657" cy="4476721"/>
          </a:xfrm>
        </p:spPr>
      </p:pic>
    </p:spTree>
    <p:extLst>
      <p:ext uri="{BB962C8B-B14F-4D97-AF65-F5344CB8AC3E}">
        <p14:creationId xmlns:p14="http://schemas.microsoft.com/office/powerpoint/2010/main" val="38601100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E109C-48A3-4AF5-F1F2-A56EC1B58D5F}"/>
              </a:ext>
            </a:extLst>
          </p:cNvPr>
          <p:cNvSpPr>
            <a:spLocks noGrp="1"/>
          </p:cNvSpPr>
          <p:nvPr>
            <p:ph type="title"/>
          </p:nvPr>
        </p:nvSpPr>
        <p:spPr/>
        <p:txBody>
          <a:bodyPr>
            <a:normAutofit/>
          </a:bodyPr>
          <a:lstStyle/>
          <a:p>
            <a:pPr algn="ctr"/>
            <a:r>
              <a:rPr lang="en-US" sz="7900" b="1" dirty="0"/>
              <a:t>describe</a:t>
            </a:r>
          </a:p>
        </p:txBody>
      </p:sp>
      <p:pic>
        <p:nvPicPr>
          <p:cNvPr id="5" name="Content Placeholder 4" descr="A cartoon of a person holding a picture&#10;&#10;AI-generated content may be incorrect.">
            <a:extLst>
              <a:ext uri="{FF2B5EF4-FFF2-40B4-BE49-F238E27FC236}">
                <a16:creationId xmlns:a16="http://schemas.microsoft.com/office/drawing/2014/main" id="{0EFFD5BE-1ECD-6E1C-7FB2-5DB8338E0A9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05072" y="1690688"/>
            <a:ext cx="4028235" cy="4361727"/>
          </a:xfrm>
        </p:spPr>
      </p:pic>
    </p:spTree>
    <p:extLst>
      <p:ext uri="{BB962C8B-B14F-4D97-AF65-F5344CB8AC3E}">
        <p14:creationId xmlns:p14="http://schemas.microsoft.com/office/powerpoint/2010/main" val="190993820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366F0-B0FD-A090-E6F8-7067839F7D7E}"/>
              </a:ext>
            </a:extLst>
          </p:cNvPr>
          <p:cNvSpPr>
            <a:spLocks noGrp="1"/>
          </p:cNvSpPr>
          <p:nvPr>
            <p:ph type="title"/>
          </p:nvPr>
        </p:nvSpPr>
        <p:spPr>
          <a:xfrm>
            <a:off x="486506" y="2300385"/>
            <a:ext cx="11499167" cy="1325563"/>
          </a:xfrm>
        </p:spPr>
        <p:txBody>
          <a:bodyPr>
            <a:noAutofit/>
          </a:bodyPr>
          <a:lstStyle/>
          <a:p>
            <a:r>
              <a:rPr lang="en-US" sz="5000" b="1" dirty="0"/>
              <a:t>A: How’s school going?</a:t>
            </a:r>
            <a:br>
              <a:rPr lang="en-US" sz="5000" b="1" dirty="0"/>
            </a:br>
            <a:r>
              <a:rPr lang="en-US" sz="5000" b="1" dirty="0">
                <a:solidFill>
                  <a:srgbClr val="FF0000"/>
                </a:solidFill>
              </a:rPr>
              <a:t>B: I’m working on a </a:t>
            </a:r>
            <a:r>
              <a:rPr lang="en-US" sz="5000" b="1" u="sng" dirty="0">
                <a:solidFill>
                  <a:srgbClr val="FF0000"/>
                </a:solidFill>
              </a:rPr>
              <a:t>project</a:t>
            </a:r>
            <a:r>
              <a:rPr lang="en-US" sz="5000" b="1" dirty="0">
                <a:solidFill>
                  <a:srgbClr val="FF0000"/>
                </a:solidFill>
              </a:rPr>
              <a:t>.</a:t>
            </a:r>
            <a:br>
              <a:rPr lang="en-US" sz="5000" b="1" dirty="0">
                <a:solidFill>
                  <a:srgbClr val="FF0000"/>
                </a:solidFill>
              </a:rPr>
            </a:br>
            <a:br>
              <a:rPr lang="en-US" sz="5000" b="1" dirty="0"/>
            </a:br>
            <a:r>
              <a:rPr lang="en-US" sz="5000" b="1" dirty="0"/>
              <a:t>A: What are you doing in your class today?</a:t>
            </a:r>
            <a:br>
              <a:rPr lang="en-US" sz="5000" b="1" dirty="0"/>
            </a:br>
            <a:r>
              <a:rPr lang="en-US" sz="5000" b="1" dirty="0">
                <a:solidFill>
                  <a:srgbClr val="FF0000"/>
                </a:solidFill>
              </a:rPr>
              <a:t>B: We are </a:t>
            </a:r>
            <a:r>
              <a:rPr lang="en-US" sz="5000" b="1" u="sng" dirty="0">
                <a:solidFill>
                  <a:srgbClr val="FF0000"/>
                </a:solidFill>
              </a:rPr>
              <a:t>discussing</a:t>
            </a:r>
            <a:r>
              <a:rPr lang="en-US" sz="5000" b="1" dirty="0">
                <a:solidFill>
                  <a:srgbClr val="FF0000"/>
                </a:solidFill>
              </a:rPr>
              <a:t> the book we read last week.</a:t>
            </a:r>
          </a:p>
        </p:txBody>
      </p:sp>
      <p:pic>
        <p:nvPicPr>
          <p:cNvPr id="8" name="Content Placeholder 7">
            <a:extLst>
              <a:ext uri="{FF2B5EF4-FFF2-40B4-BE49-F238E27FC236}">
                <a16:creationId xmlns:a16="http://schemas.microsoft.com/office/drawing/2014/main" id="{65BD4F2C-852C-A4CA-CA2E-3FE422A13B22}"/>
              </a:ext>
            </a:extLst>
          </p:cNvPr>
          <p:cNvPicPr>
            <a:picLocks noGrp="1" noChangeAspect="1"/>
          </p:cNvPicPr>
          <p:nvPr>
            <p:ph idx="1"/>
          </p:nvPr>
        </p:nvPicPr>
        <p:blipFill>
          <a:blip r:embed="rId2"/>
          <a:stretch>
            <a:fillRect/>
          </a:stretch>
        </p:blipFill>
        <p:spPr>
          <a:xfrm>
            <a:off x="616860" y="5874140"/>
            <a:ext cx="5584420" cy="755970"/>
          </a:xfrm>
          <a:prstGeom prst="rect">
            <a:avLst/>
          </a:prstGeom>
        </p:spPr>
      </p:pic>
    </p:spTree>
    <p:extLst>
      <p:ext uri="{BB962C8B-B14F-4D97-AF65-F5344CB8AC3E}">
        <p14:creationId xmlns:p14="http://schemas.microsoft.com/office/powerpoint/2010/main" val="97154793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5FA4C-BC69-0F3F-166D-22E75AB2B67B}"/>
              </a:ext>
            </a:extLst>
          </p:cNvPr>
          <p:cNvSpPr>
            <a:spLocks noGrp="1"/>
          </p:cNvSpPr>
          <p:nvPr>
            <p:ph type="title"/>
          </p:nvPr>
        </p:nvSpPr>
        <p:spPr>
          <a:xfrm>
            <a:off x="725657" y="2328520"/>
            <a:ext cx="10515600" cy="1325563"/>
          </a:xfrm>
        </p:spPr>
        <p:txBody>
          <a:bodyPr>
            <a:normAutofit fontScale="90000"/>
          </a:bodyPr>
          <a:lstStyle/>
          <a:p>
            <a:r>
              <a:rPr lang="en-US" sz="3800" b="1" dirty="0"/>
              <a:t>A: Hey, how’s school going?</a:t>
            </a:r>
            <a:br>
              <a:rPr lang="en-US" sz="3800" b="1" dirty="0"/>
            </a:br>
            <a:r>
              <a:rPr lang="en-US" sz="3800" b="1" dirty="0">
                <a:solidFill>
                  <a:srgbClr val="FF0000"/>
                </a:solidFill>
              </a:rPr>
              <a:t>B: Not great. I’m working on a project for my history class, but I’m having a hard time. </a:t>
            </a:r>
            <a:br>
              <a:rPr lang="en-US" sz="3800" b="1" dirty="0"/>
            </a:br>
            <a:r>
              <a:rPr lang="en-US" sz="3800" b="1" dirty="0"/>
              <a:t>A: What’s the project about?</a:t>
            </a:r>
            <a:br>
              <a:rPr lang="en-US" sz="3800" b="1" dirty="0"/>
            </a:br>
            <a:r>
              <a:rPr lang="en-US" sz="3800" b="1" dirty="0">
                <a:solidFill>
                  <a:srgbClr val="FF0000"/>
                </a:solidFill>
              </a:rPr>
              <a:t>B: It’s about my country. I have to give a presentation explaining its history and describing one famous person. Then, I’ll answer questions from the teacher and the other students. </a:t>
            </a:r>
            <a:br>
              <a:rPr lang="en-US" sz="3800" b="1" dirty="0"/>
            </a:br>
            <a:r>
              <a:rPr lang="en-US" sz="3800" b="1" dirty="0"/>
              <a:t>A: That sounds like a lot of work! Does your teacher offer tutoring hours?</a:t>
            </a:r>
          </a:p>
        </p:txBody>
      </p:sp>
      <p:pic>
        <p:nvPicPr>
          <p:cNvPr id="8" name="Content Placeholder 7">
            <a:extLst>
              <a:ext uri="{FF2B5EF4-FFF2-40B4-BE49-F238E27FC236}">
                <a16:creationId xmlns:a16="http://schemas.microsoft.com/office/drawing/2014/main" id="{6A303C23-621D-3178-5B11-3F651A16F689}"/>
              </a:ext>
            </a:extLst>
          </p:cNvPr>
          <p:cNvPicPr>
            <a:picLocks noGrp="1" noChangeAspect="1"/>
          </p:cNvPicPr>
          <p:nvPr>
            <p:ph idx="1"/>
          </p:nvPr>
        </p:nvPicPr>
        <p:blipFill>
          <a:blip r:embed="rId2"/>
          <a:stretch>
            <a:fillRect/>
          </a:stretch>
        </p:blipFill>
        <p:spPr>
          <a:xfrm>
            <a:off x="343344" y="5975661"/>
            <a:ext cx="3261643" cy="749873"/>
          </a:xfrm>
          <a:prstGeom prst="rect">
            <a:avLst/>
          </a:prstGeom>
        </p:spPr>
      </p:pic>
    </p:spTree>
    <p:extLst>
      <p:ext uri="{BB962C8B-B14F-4D97-AF65-F5344CB8AC3E}">
        <p14:creationId xmlns:p14="http://schemas.microsoft.com/office/powerpoint/2010/main" val="24917404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64D34-C2ED-69BA-0651-101F733B69F3}"/>
              </a:ext>
            </a:extLst>
          </p:cNvPr>
          <p:cNvSpPr>
            <a:spLocks noGrp="1"/>
          </p:cNvSpPr>
          <p:nvPr>
            <p:ph type="title"/>
          </p:nvPr>
        </p:nvSpPr>
        <p:spPr>
          <a:xfrm>
            <a:off x="725657" y="2306466"/>
            <a:ext cx="10515600" cy="1325563"/>
          </a:xfrm>
        </p:spPr>
        <p:txBody>
          <a:bodyPr>
            <a:noAutofit/>
          </a:bodyPr>
          <a:lstStyle/>
          <a:p>
            <a:r>
              <a:rPr lang="en-US" sz="3400" b="1" dirty="0">
                <a:solidFill>
                  <a:srgbClr val="FF0000"/>
                </a:solidFill>
              </a:rPr>
              <a:t>B: Yes. I’m planning to stay after class today and discuss my ideas with her. How’s your English class going?</a:t>
            </a:r>
            <a:br>
              <a:rPr lang="en-US" sz="3400" b="1" dirty="0">
                <a:solidFill>
                  <a:srgbClr val="FF0000"/>
                </a:solidFill>
              </a:rPr>
            </a:br>
            <a:r>
              <a:rPr lang="en-US" sz="3400" b="1" dirty="0"/>
              <a:t>A: Tomorrow our teacher is testing us about the book we read last month. We’ll have to write essays about the book. I’m glad I have a study hall to look at the book again before the test. </a:t>
            </a:r>
            <a:br>
              <a:rPr lang="en-US" sz="3400" b="1" dirty="0"/>
            </a:br>
            <a:r>
              <a:rPr lang="en-US" sz="3400" b="1" dirty="0">
                <a:solidFill>
                  <a:srgbClr val="FF0000"/>
                </a:solidFill>
              </a:rPr>
              <a:t>B: Wow, that sounds really hard. I hope you get an A!</a:t>
            </a:r>
            <a:br>
              <a:rPr lang="en-US" sz="3400" b="1" dirty="0">
                <a:solidFill>
                  <a:srgbClr val="FF0000"/>
                </a:solidFill>
              </a:rPr>
            </a:br>
            <a:r>
              <a:rPr lang="en-US" sz="3400" b="1" dirty="0"/>
              <a:t>A: Thanks! The test is going to be pass/fail, so I just need to pass!</a:t>
            </a:r>
          </a:p>
        </p:txBody>
      </p:sp>
      <p:pic>
        <p:nvPicPr>
          <p:cNvPr id="8" name="Content Placeholder 7">
            <a:extLst>
              <a:ext uri="{FF2B5EF4-FFF2-40B4-BE49-F238E27FC236}">
                <a16:creationId xmlns:a16="http://schemas.microsoft.com/office/drawing/2014/main" id="{4656144F-AA22-B3F4-2932-54A6589D439A}"/>
              </a:ext>
            </a:extLst>
          </p:cNvPr>
          <p:cNvPicPr>
            <a:picLocks noGrp="1" noChangeAspect="1"/>
          </p:cNvPicPr>
          <p:nvPr>
            <p:ph idx="1"/>
          </p:nvPr>
        </p:nvPicPr>
        <p:blipFill>
          <a:blip r:embed="rId2"/>
          <a:stretch>
            <a:fillRect/>
          </a:stretch>
        </p:blipFill>
        <p:spPr>
          <a:xfrm>
            <a:off x="476752" y="5743002"/>
            <a:ext cx="3304318" cy="749873"/>
          </a:xfrm>
          <a:prstGeom prst="rect">
            <a:avLst/>
          </a:prstGeom>
        </p:spPr>
      </p:pic>
    </p:spTree>
    <p:extLst>
      <p:ext uri="{BB962C8B-B14F-4D97-AF65-F5344CB8AC3E}">
        <p14:creationId xmlns:p14="http://schemas.microsoft.com/office/powerpoint/2010/main" val="108383591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9CD5E-641B-76CF-6084-F4185DC2C03E}"/>
              </a:ext>
            </a:extLst>
          </p:cNvPr>
          <p:cNvSpPr>
            <a:spLocks noGrp="1"/>
          </p:cNvSpPr>
          <p:nvPr>
            <p:ph type="title"/>
          </p:nvPr>
        </p:nvSpPr>
        <p:spPr>
          <a:xfrm>
            <a:off x="719931" y="2703525"/>
            <a:ext cx="4447032" cy="1325563"/>
          </a:xfrm>
        </p:spPr>
        <p:txBody>
          <a:bodyPr>
            <a:noAutofit/>
          </a:bodyPr>
          <a:lstStyle/>
          <a:p>
            <a:r>
              <a:rPr lang="en-US" sz="6300" b="1" dirty="0"/>
              <a:t>Unit 2:  </a:t>
            </a:r>
            <a:br>
              <a:rPr lang="en-US" sz="6300" b="1" dirty="0"/>
            </a:br>
            <a:r>
              <a:rPr lang="en-US" sz="6300" b="1" dirty="0"/>
              <a:t>Let’s Celebrate and Remember</a:t>
            </a:r>
          </a:p>
        </p:txBody>
      </p:sp>
      <p:pic>
        <p:nvPicPr>
          <p:cNvPr id="5" name="Content Placeholder 4" descr="A collage of different images of people&#10;&#10;AI-generated content may be incorrect.">
            <a:extLst>
              <a:ext uri="{FF2B5EF4-FFF2-40B4-BE49-F238E27FC236}">
                <a16:creationId xmlns:a16="http://schemas.microsoft.com/office/drawing/2014/main" id="{BBAAC99F-2543-0C75-2736-6A3AA74F3EC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678273"/>
            <a:ext cx="5376069" cy="5376069"/>
          </a:xfrm>
        </p:spPr>
      </p:pic>
    </p:spTree>
    <p:extLst>
      <p:ext uri="{BB962C8B-B14F-4D97-AF65-F5344CB8AC3E}">
        <p14:creationId xmlns:p14="http://schemas.microsoft.com/office/powerpoint/2010/main" val="221653233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1B3D8-8030-B347-4969-940F3046E214}"/>
              </a:ext>
            </a:extLst>
          </p:cNvPr>
          <p:cNvSpPr>
            <a:spLocks noGrp="1"/>
          </p:cNvSpPr>
          <p:nvPr>
            <p:ph type="title"/>
          </p:nvPr>
        </p:nvSpPr>
        <p:spPr/>
        <p:txBody>
          <a:bodyPr>
            <a:normAutofit/>
          </a:bodyPr>
          <a:lstStyle/>
          <a:p>
            <a:pPr algn="ctr"/>
            <a:r>
              <a:rPr lang="en-US" sz="5000" b="1" dirty="0"/>
              <a:t>Lesson 5: Best Wishes!</a:t>
            </a:r>
          </a:p>
        </p:txBody>
      </p:sp>
      <p:pic>
        <p:nvPicPr>
          <p:cNvPr id="5" name="Content Placeholder 4" descr="A cartoon of two women sitting on a couch&#10;&#10;AI-generated content may be incorrect.">
            <a:extLst>
              <a:ext uri="{FF2B5EF4-FFF2-40B4-BE49-F238E27FC236}">
                <a16:creationId xmlns:a16="http://schemas.microsoft.com/office/drawing/2014/main" id="{D948FAC1-E381-68AF-4DE7-45EB62C7D4F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31978" y="1690688"/>
            <a:ext cx="9328044" cy="4115314"/>
          </a:xfrm>
        </p:spPr>
      </p:pic>
    </p:spTree>
    <p:extLst>
      <p:ext uri="{BB962C8B-B14F-4D97-AF65-F5344CB8AC3E}">
        <p14:creationId xmlns:p14="http://schemas.microsoft.com/office/powerpoint/2010/main" val="369696656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350F5-B38E-6348-A3C8-A09069D304F4}"/>
              </a:ext>
            </a:extLst>
          </p:cNvPr>
          <p:cNvSpPr>
            <a:spLocks noGrp="1"/>
          </p:cNvSpPr>
          <p:nvPr>
            <p:ph type="title"/>
          </p:nvPr>
        </p:nvSpPr>
        <p:spPr>
          <a:xfrm>
            <a:off x="-2152649" y="2470150"/>
            <a:ext cx="10515600" cy="1325563"/>
          </a:xfrm>
        </p:spPr>
        <p:txBody>
          <a:bodyPr>
            <a:normAutofit/>
          </a:bodyPr>
          <a:lstStyle/>
          <a:p>
            <a:pPr algn="ctr"/>
            <a:r>
              <a:rPr lang="en-US" sz="7900" b="1" dirty="0"/>
              <a:t>bride</a:t>
            </a:r>
          </a:p>
        </p:txBody>
      </p:sp>
      <p:pic>
        <p:nvPicPr>
          <p:cNvPr id="4" name="Content Placeholder 3">
            <a:extLst>
              <a:ext uri="{FF2B5EF4-FFF2-40B4-BE49-F238E27FC236}">
                <a16:creationId xmlns:a16="http://schemas.microsoft.com/office/drawing/2014/main" id="{85F45D77-12AE-8A70-7382-58A02394EBCC}"/>
              </a:ext>
            </a:extLst>
          </p:cNvPr>
          <p:cNvPicPr>
            <a:picLocks noGrp="1" noChangeAspect="1"/>
          </p:cNvPicPr>
          <p:nvPr>
            <p:ph idx="1"/>
          </p:nvPr>
        </p:nvPicPr>
        <p:blipFill>
          <a:blip r:embed="rId2"/>
          <a:stretch>
            <a:fillRect/>
          </a:stretch>
        </p:blipFill>
        <p:spPr>
          <a:xfrm>
            <a:off x="7515225" y="613381"/>
            <a:ext cx="2918148" cy="5631237"/>
          </a:xfrm>
          <a:prstGeom prst="rect">
            <a:avLst/>
          </a:prstGeom>
        </p:spPr>
      </p:pic>
    </p:spTree>
    <p:extLst>
      <p:ext uri="{BB962C8B-B14F-4D97-AF65-F5344CB8AC3E}">
        <p14:creationId xmlns:p14="http://schemas.microsoft.com/office/powerpoint/2010/main" val="225497491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68AD9-EFEB-B0BA-5278-533298AD5028}"/>
              </a:ext>
            </a:extLst>
          </p:cNvPr>
          <p:cNvSpPr>
            <a:spLocks noGrp="1"/>
          </p:cNvSpPr>
          <p:nvPr>
            <p:ph type="title"/>
          </p:nvPr>
        </p:nvSpPr>
        <p:spPr>
          <a:xfrm>
            <a:off x="-1943100" y="2613817"/>
            <a:ext cx="10515600" cy="1325563"/>
          </a:xfrm>
        </p:spPr>
        <p:txBody>
          <a:bodyPr>
            <a:normAutofit/>
          </a:bodyPr>
          <a:lstStyle/>
          <a:p>
            <a:pPr algn="ctr"/>
            <a:r>
              <a:rPr lang="en-US" sz="7900" b="1" dirty="0"/>
              <a:t>groom</a:t>
            </a:r>
          </a:p>
        </p:txBody>
      </p:sp>
      <p:pic>
        <p:nvPicPr>
          <p:cNvPr id="5" name="Content Placeholder 4" descr="A cartoon of a person in a suit&#10;&#10;AI-generated content may be incorrect.">
            <a:extLst>
              <a:ext uri="{FF2B5EF4-FFF2-40B4-BE49-F238E27FC236}">
                <a16:creationId xmlns:a16="http://schemas.microsoft.com/office/drawing/2014/main" id="{5CBF742D-3050-F817-763B-F12076CF6E9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467601" y="546971"/>
            <a:ext cx="2857500" cy="5764057"/>
          </a:xfrm>
        </p:spPr>
      </p:pic>
    </p:spTree>
    <p:extLst>
      <p:ext uri="{BB962C8B-B14F-4D97-AF65-F5344CB8AC3E}">
        <p14:creationId xmlns:p14="http://schemas.microsoft.com/office/powerpoint/2010/main" val="51321270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34C5B-5AB3-B830-37D1-4EE45979151D}"/>
              </a:ext>
            </a:extLst>
          </p:cNvPr>
          <p:cNvSpPr>
            <a:spLocks noGrp="1"/>
          </p:cNvSpPr>
          <p:nvPr>
            <p:ph type="title"/>
          </p:nvPr>
        </p:nvSpPr>
        <p:spPr>
          <a:xfrm>
            <a:off x="-1543050" y="2384425"/>
            <a:ext cx="10515600" cy="1325563"/>
          </a:xfrm>
        </p:spPr>
        <p:txBody>
          <a:bodyPr>
            <a:normAutofit/>
          </a:bodyPr>
          <a:lstStyle/>
          <a:p>
            <a:pPr algn="ctr"/>
            <a:r>
              <a:rPr lang="en-US" sz="7900" b="1" dirty="0"/>
              <a:t>gift registry</a:t>
            </a:r>
          </a:p>
        </p:txBody>
      </p:sp>
      <p:pic>
        <p:nvPicPr>
          <p:cNvPr id="5" name="Content Placeholder 4" descr="A group of objects with text&#10;&#10;AI-generated content may be incorrect.">
            <a:extLst>
              <a:ext uri="{FF2B5EF4-FFF2-40B4-BE49-F238E27FC236}">
                <a16:creationId xmlns:a16="http://schemas.microsoft.com/office/drawing/2014/main" id="{8CAF673D-A4DA-B92D-2141-D8FCC520F00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153276" y="786728"/>
            <a:ext cx="3781426" cy="5284544"/>
          </a:xfrm>
          <a:ln>
            <a:solidFill>
              <a:schemeClr val="tx1"/>
            </a:solidFill>
          </a:ln>
        </p:spPr>
      </p:pic>
    </p:spTree>
    <p:extLst>
      <p:ext uri="{BB962C8B-B14F-4D97-AF65-F5344CB8AC3E}">
        <p14:creationId xmlns:p14="http://schemas.microsoft.com/office/powerpoint/2010/main" val="96250824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7E18F-3D2D-CC1B-E4BF-D4109B0DA66B}"/>
              </a:ext>
            </a:extLst>
          </p:cNvPr>
          <p:cNvSpPr>
            <a:spLocks noGrp="1"/>
          </p:cNvSpPr>
          <p:nvPr>
            <p:ph type="title"/>
          </p:nvPr>
        </p:nvSpPr>
        <p:spPr/>
        <p:txBody>
          <a:bodyPr>
            <a:normAutofit/>
          </a:bodyPr>
          <a:lstStyle/>
          <a:p>
            <a:pPr algn="ctr"/>
            <a:r>
              <a:rPr lang="en-US" sz="7900" b="1" dirty="0"/>
              <a:t>reception</a:t>
            </a:r>
          </a:p>
        </p:txBody>
      </p:sp>
      <p:pic>
        <p:nvPicPr>
          <p:cNvPr id="5" name="Content Placeholder 4" descr="A group of people sitting around a table&#10;&#10;AI-generated content may be incorrect.">
            <a:extLst>
              <a:ext uri="{FF2B5EF4-FFF2-40B4-BE49-F238E27FC236}">
                <a16:creationId xmlns:a16="http://schemas.microsoft.com/office/drawing/2014/main" id="{5FFD57BB-B2D3-A89F-26C3-DEF3DF94782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73940" y="1905000"/>
            <a:ext cx="6044120" cy="4162425"/>
          </a:xfrm>
        </p:spPr>
      </p:pic>
    </p:spTree>
    <p:extLst>
      <p:ext uri="{BB962C8B-B14F-4D97-AF65-F5344CB8AC3E}">
        <p14:creationId xmlns:p14="http://schemas.microsoft.com/office/powerpoint/2010/main" val="245290726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ED911-2CAC-03BB-B595-8D9CB51D249E}"/>
              </a:ext>
            </a:extLst>
          </p:cNvPr>
          <p:cNvSpPr>
            <a:spLocks noGrp="1"/>
          </p:cNvSpPr>
          <p:nvPr>
            <p:ph type="title"/>
          </p:nvPr>
        </p:nvSpPr>
        <p:spPr/>
        <p:txBody>
          <a:bodyPr>
            <a:normAutofit/>
          </a:bodyPr>
          <a:lstStyle/>
          <a:p>
            <a:pPr algn="ctr"/>
            <a:r>
              <a:rPr lang="en-US" sz="7900" b="1" dirty="0"/>
              <a:t>ceremony</a:t>
            </a:r>
          </a:p>
        </p:txBody>
      </p:sp>
      <p:pic>
        <p:nvPicPr>
          <p:cNvPr id="5" name="Content Placeholder 4" descr="A person and person holding hands&#10;&#10;AI-generated content may be incorrect.">
            <a:extLst>
              <a:ext uri="{FF2B5EF4-FFF2-40B4-BE49-F238E27FC236}">
                <a16:creationId xmlns:a16="http://schemas.microsoft.com/office/drawing/2014/main" id="{C585FC6F-67B9-92AF-F791-72085D1B5A3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69989" y="1538288"/>
            <a:ext cx="4313583" cy="4887912"/>
          </a:xfrm>
        </p:spPr>
      </p:pic>
    </p:spTree>
    <p:extLst>
      <p:ext uri="{BB962C8B-B14F-4D97-AF65-F5344CB8AC3E}">
        <p14:creationId xmlns:p14="http://schemas.microsoft.com/office/powerpoint/2010/main" val="391289041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EC150-2FC5-569F-7C9D-325F3BF0D013}"/>
              </a:ext>
            </a:extLst>
          </p:cNvPr>
          <p:cNvSpPr>
            <a:spLocks noGrp="1"/>
          </p:cNvSpPr>
          <p:nvPr>
            <p:ph type="title"/>
          </p:nvPr>
        </p:nvSpPr>
        <p:spPr/>
        <p:txBody>
          <a:bodyPr>
            <a:normAutofit/>
          </a:bodyPr>
          <a:lstStyle/>
          <a:p>
            <a:pPr algn="ctr"/>
            <a:r>
              <a:rPr lang="en-US" sz="7900" b="1" dirty="0"/>
              <a:t>ring</a:t>
            </a:r>
          </a:p>
        </p:txBody>
      </p:sp>
      <p:pic>
        <p:nvPicPr>
          <p:cNvPr id="5" name="Content Placeholder 4" descr="A silver ring with a sparkle&#10;&#10;AI-generated content may be incorrect.">
            <a:extLst>
              <a:ext uri="{FF2B5EF4-FFF2-40B4-BE49-F238E27FC236}">
                <a16:creationId xmlns:a16="http://schemas.microsoft.com/office/drawing/2014/main" id="{F536A10D-6EB3-8FA1-6319-BDC92D9AE93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49824" y="1897131"/>
            <a:ext cx="4584576" cy="4057933"/>
          </a:xfrm>
        </p:spPr>
      </p:pic>
    </p:spTree>
    <p:extLst>
      <p:ext uri="{BB962C8B-B14F-4D97-AF65-F5344CB8AC3E}">
        <p14:creationId xmlns:p14="http://schemas.microsoft.com/office/powerpoint/2010/main" val="380822931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274AF-6A22-A60E-2642-7208B4D7D2D6}"/>
              </a:ext>
            </a:extLst>
          </p:cNvPr>
          <p:cNvSpPr>
            <a:spLocks noGrp="1"/>
          </p:cNvSpPr>
          <p:nvPr>
            <p:ph type="title"/>
          </p:nvPr>
        </p:nvSpPr>
        <p:spPr/>
        <p:txBody>
          <a:bodyPr>
            <a:normAutofit/>
          </a:bodyPr>
          <a:lstStyle/>
          <a:p>
            <a:pPr algn="ctr"/>
            <a:r>
              <a:rPr lang="en-US" sz="7900" b="1" dirty="0"/>
              <a:t>vow</a:t>
            </a:r>
          </a:p>
        </p:txBody>
      </p:sp>
      <p:pic>
        <p:nvPicPr>
          <p:cNvPr id="5" name="Content Placeholder 4" descr="A person and person holding hands&#10;&#10;AI-generated content may be incorrect.">
            <a:extLst>
              <a:ext uri="{FF2B5EF4-FFF2-40B4-BE49-F238E27FC236}">
                <a16:creationId xmlns:a16="http://schemas.microsoft.com/office/drawing/2014/main" id="{6FFF34D5-96FF-17EA-64A3-FC9A1C3B594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15526" y="1551292"/>
            <a:ext cx="4360948" cy="4941583"/>
          </a:xfrm>
        </p:spPr>
      </p:pic>
    </p:spTree>
    <p:extLst>
      <p:ext uri="{BB962C8B-B14F-4D97-AF65-F5344CB8AC3E}">
        <p14:creationId xmlns:p14="http://schemas.microsoft.com/office/powerpoint/2010/main" val="96894845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DF75E-A222-F540-9108-F10F925C8A37}"/>
              </a:ext>
            </a:extLst>
          </p:cNvPr>
          <p:cNvSpPr>
            <a:spLocks noGrp="1"/>
          </p:cNvSpPr>
          <p:nvPr>
            <p:ph type="title"/>
          </p:nvPr>
        </p:nvSpPr>
        <p:spPr/>
        <p:txBody>
          <a:bodyPr>
            <a:normAutofit/>
          </a:bodyPr>
          <a:lstStyle/>
          <a:p>
            <a:pPr algn="ctr"/>
            <a:r>
              <a:rPr lang="en-US" sz="7900" b="1" dirty="0"/>
              <a:t>get engaged</a:t>
            </a:r>
          </a:p>
        </p:txBody>
      </p:sp>
      <p:pic>
        <p:nvPicPr>
          <p:cNvPr id="5" name="Content Placeholder 4" descr="A person kneeling on his knee and a person touching his hand&#10;&#10;AI-generated content may be incorrect.">
            <a:extLst>
              <a:ext uri="{FF2B5EF4-FFF2-40B4-BE49-F238E27FC236}">
                <a16:creationId xmlns:a16="http://schemas.microsoft.com/office/drawing/2014/main" id="{355C4703-0248-6DC7-CFF0-5FC6883023C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14750" y="1690688"/>
            <a:ext cx="4175763" cy="4714704"/>
          </a:xfrm>
        </p:spPr>
      </p:pic>
    </p:spTree>
    <p:extLst>
      <p:ext uri="{BB962C8B-B14F-4D97-AF65-F5344CB8AC3E}">
        <p14:creationId xmlns:p14="http://schemas.microsoft.com/office/powerpoint/2010/main" val="72046299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E39D4-D7D1-9613-6882-7865CF3EF38E}"/>
              </a:ext>
            </a:extLst>
          </p:cNvPr>
          <p:cNvSpPr>
            <a:spLocks noGrp="1"/>
          </p:cNvSpPr>
          <p:nvPr>
            <p:ph type="title"/>
          </p:nvPr>
        </p:nvSpPr>
        <p:spPr/>
        <p:txBody>
          <a:bodyPr>
            <a:normAutofit/>
          </a:bodyPr>
          <a:lstStyle/>
          <a:p>
            <a:pPr algn="ctr"/>
            <a:r>
              <a:rPr lang="en-US" sz="7900" b="1" dirty="0"/>
              <a:t>attend</a:t>
            </a:r>
          </a:p>
        </p:txBody>
      </p:sp>
      <p:pic>
        <p:nvPicPr>
          <p:cNvPr id="5" name="Content Placeholder 4" descr="A cartoon of a child walking into a classroom&#10;&#10;AI-generated content may be incorrect.">
            <a:extLst>
              <a:ext uri="{FF2B5EF4-FFF2-40B4-BE49-F238E27FC236}">
                <a16:creationId xmlns:a16="http://schemas.microsoft.com/office/drawing/2014/main" id="{A6FC8FB6-3B08-08BF-E9BC-BF7E9AEC62E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86125" y="1690688"/>
            <a:ext cx="5787615" cy="4305174"/>
          </a:xfrm>
        </p:spPr>
      </p:pic>
    </p:spTree>
    <p:extLst>
      <p:ext uri="{BB962C8B-B14F-4D97-AF65-F5344CB8AC3E}">
        <p14:creationId xmlns:p14="http://schemas.microsoft.com/office/powerpoint/2010/main" val="352011340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D9DEF-A4DA-F129-E9EB-78505CFD5DA2}"/>
              </a:ext>
            </a:extLst>
          </p:cNvPr>
          <p:cNvSpPr>
            <a:spLocks noGrp="1"/>
          </p:cNvSpPr>
          <p:nvPr>
            <p:ph type="title"/>
          </p:nvPr>
        </p:nvSpPr>
        <p:spPr/>
        <p:txBody>
          <a:bodyPr>
            <a:normAutofit/>
          </a:bodyPr>
          <a:lstStyle/>
          <a:p>
            <a:pPr algn="ctr"/>
            <a:r>
              <a:rPr lang="en-US" sz="7900" b="1" dirty="0"/>
              <a:t>RSVP</a:t>
            </a:r>
          </a:p>
        </p:txBody>
      </p:sp>
      <p:pic>
        <p:nvPicPr>
          <p:cNvPr id="5" name="Content Placeholder 4" descr="A close-up of a card&#10;&#10;AI-generated content may be incorrect.">
            <a:extLst>
              <a:ext uri="{FF2B5EF4-FFF2-40B4-BE49-F238E27FC236}">
                <a16:creationId xmlns:a16="http://schemas.microsoft.com/office/drawing/2014/main" id="{BA6FB3BC-029D-5002-6849-291B1118C64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94557" y="1766888"/>
            <a:ext cx="7276679" cy="4643437"/>
          </a:xfrm>
        </p:spPr>
      </p:pic>
    </p:spTree>
    <p:extLst>
      <p:ext uri="{BB962C8B-B14F-4D97-AF65-F5344CB8AC3E}">
        <p14:creationId xmlns:p14="http://schemas.microsoft.com/office/powerpoint/2010/main" val="387923593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B34F6-B41D-C520-1460-265AE2B36320}"/>
              </a:ext>
            </a:extLst>
          </p:cNvPr>
          <p:cNvSpPr>
            <a:spLocks noGrp="1"/>
          </p:cNvSpPr>
          <p:nvPr>
            <p:ph type="title"/>
          </p:nvPr>
        </p:nvSpPr>
        <p:spPr/>
        <p:txBody>
          <a:bodyPr>
            <a:normAutofit/>
          </a:bodyPr>
          <a:lstStyle/>
          <a:p>
            <a:pPr algn="ctr"/>
            <a:r>
              <a:rPr lang="en-US" sz="7900" b="1" dirty="0"/>
              <a:t>Best wishes!</a:t>
            </a:r>
          </a:p>
        </p:txBody>
      </p:sp>
      <p:pic>
        <p:nvPicPr>
          <p:cNvPr id="9" name="Content Placeholder 8" descr="A group of people standing in a car&#10;&#10;AI-generated content may be incorrect.">
            <a:extLst>
              <a:ext uri="{FF2B5EF4-FFF2-40B4-BE49-F238E27FC236}">
                <a16:creationId xmlns:a16="http://schemas.microsoft.com/office/drawing/2014/main" id="{F7DB7628-7C48-7457-7C51-C11349F3356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24125" y="1785835"/>
            <a:ext cx="6786126" cy="4338739"/>
          </a:xfrm>
        </p:spPr>
      </p:pic>
    </p:spTree>
    <p:extLst>
      <p:ext uri="{BB962C8B-B14F-4D97-AF65-F5344CB8AC3E}">
        <p14:creationId xmlns:p14="http://schemas.microsoft.com/office/powerpoint/2010/main" val="256126377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81096-F025-FB4D-9F4A-8CE49C7C8539}"/>
              </a:ext>
            </a:extLst>
          </p:cNvPr>
          <p:cNvSpPr>
            <a:spLocks noGrp="1"/>
          </p:cNvSpPr>
          <p:nvPr>
            <p:ph type="title"/>
          </p:nvPr>
        </p:nvSpPr>
        <p:spPr>
          <a:xfrm>
            <a:off x="1238250" y="1679575"/>
            <a:ext cx="10515600" cy="1325563"/>
          </a:xfrm>
        </p:spPr>
        <p:txBody>
          <a:bodyPr>
            <a:noAutofit/>
          </a:bodyPr>
          <a:lstStyle/>
          <a:p>
            <a:r>
              <a:rPr lang="en-US" sz="4800" b="1" dirty="0"/>
              <a:t>A: What will happen at the wedding?</a:t>
            </a:r>
            <a:br>
              <a:rPr lang="en-US" sz="4800" b="1" dirty="0"/>
            </a:br>
            <a:r>
              <a:rPr lang="en-US" sz="4800" b="1" dirty="0"/>
              <a:t> </a:t>
            </a:r>
            <a:br>
              <a:rPr lang="en-US" sz="4800" b="1" dirty="0"/>
            </a:br>
            <a:r>
              <a:rPr lang="en-US" sz="4800" b="1" dirty="0">
                <a:solidFill>
                  <a:srgbClr val="FF0000"/>
                </a:solidFill>
              </a:rPr>
              <a:t>B: The bride and groom will </a:t>
            </a:r>
            <a:r>
              <a:rPr lang="en-US" sz="4800" b="1" u="sng" dirty="0">
                <a:solidFill>
                  <a:srgbClr val="FF0000"/>
                </a:solidFill>
              </a:rPr>
              <a:t>say vows</a:t>
            </a:r>
            <a:r>
              <a:rPr lang="en-US" sz="4800" b="1" dirty="0">
                <a:solidFill>
                  <a:srgbClr val="FF0000"/>
                </a:solidFill>
              </a:rPr>
              <a:t>.</a:t>
            </a:r>
          </a:p>
        </p:txBody>
      </p:sp>
      <p:pic>
        <p:nvPicPr>
          <p:cNvPr id="8" name="Content Placeholder 7">
            <a:extLst>
              <a:ext uri="{FF2B5EF4-FFF2-40B4-BE49-F238E27FC236}">
                <a16:creationId xmlns:a16="http://schemas.microsoft.com/office/drawing/2014/main" id="{8101A0AB-15C5-E560-1B9C-65F5F0A5F858}"/>
              </a:ext>
            </a:extLst>
          </p:cNvPr>
          <p:cNvPicPr>
            <a:picLocks noGrp="1" noChangeAspect="1"/>
          </p:cNvPicPr>
          <p:nvPr>
            <p:ph idx="1"/>
          </p:nvPr>
        </p:nvPicPr>
        <p:blipFill>
          <a:blip r:embed="rId2"/>
          <a:stretch>
            <a:fillRect/>
          </a:stretch>
        </p:blipFill>
        <p:spPr>
          <a:xfrm>
            <a:off x="588022" y="5827013"/>
            <a:ext cx="5584420" cy="755970"/>
          </a:xfrm>
          <a:prstGeom prst="rect">
            <a:avLst/>
          </a:prstGeom>
        </p:spPr>
      </p:pic>
    </p:spTree>
    <p:extLst>
      <p:ext uri="{BB962C8B-B14F-4D97-AF65-F5344CB8AC3E}">
        <p14:creationId xmlns:p14="http://schemas.microsoft.com/office/powerpoint/2010/main" val="81982105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3122E-D932-6ECF-AA1E-5DAE2263C246}"/>
              </a:ext>
            </a:extLst>
          </p:cNvPr>
          <p:cNvSpPr>
            <a:spLocks noGrp="1"/>
          </p:cNvSpPr>
          <p:nvPr>
            <p:ph type="title"/>
          </p:nvPr>
        </p:nvSpPr>
        <p:spPr>
          <a:xfrm>
            <a:off x="838200" y="2379472"/>
            <a:ext cx="10515600" cy="1325563"/>
          </a:xfrm>
        </p:spPr>
        <p:txBody>
          <a:bodyPr>
            <a:normAutofit fontScale="90000"/>
          </a:bodyPr>
          <a:lstStyle/>
          <a:p>
            <a:r>
              <a:rPr lang="en-US" sz="3800" b="1" dirty="0"/>
              <a:t>A: I’m going to attend my first American wedding, and I have some questions. Would you help me?</a:t>
            </a:r>
            <a:br>
              <a:rPr lang="en-US" sz="3800" b="1" dirty="0"/>
            </a:br>
            <a:r>
              <a:rPr lang="en-US" sz="3800" b="1" dirty="0">
                <a:solidFill>
                  <a:srgbClr val="FF0000"/>
                </a:solidFill>
              </a:rPr>
              <a:t>B: Sure! Did you get an invitation?</a:t>
            </a:r>
            <a:br>
              <a:rPr lang="en-US" sz="3800" b="1" dirty="0">
                <a:solidFill>
                  <a:srgbClr val="FF0000"/>
                </a:solidFill>
              </a:rPr>
            </a:br>
            <a:r>
              <a:rPr lang="en-US" sz="3800" b="1" dirty="0"/>
              <a:t>A: Yes, it’s right here. </a:t>
            </a:r>
            <a:br>
              <a:rPr lang="en-US" sz="3800" b="1" dirty="0"/>
            </a:br>
            <a:r>
              <a:rPr lang="en-US" sz="3800" b="1" dirty="0">
                <a:solidFill>
                  <a:srgbClr val="FF0000"/>
                </a:solidFill>
              </a:rPr>
              <a:t>B: You should RSVP soon, so they know how many people are coming. The invitation also tells you how to find their gift registry. That’s a list of gifts that the bride and groom would like. After they got engaged, they made this list to help the wedding guests</a:t>
            </a:r>
            <a:r>
              <a:rPr lang="en-US" b="1" dirty="0">
                <a:solidFill>
                  <a:srgbClr val="FF0000"/>
                </a:solidFill>
              </a:rPr>
              <a:t>.</a:t>
            </a:r>
          </a:p>
        </p:txBody>
      </p:sp>
      <p:pic>
        <p:nvPicPr>
          <p:cNvPr id="8" name="Content Placeholder 7">
            <a:extLst>
              <a:ext uri="{FF2B5EF4-FFF2-40B4-BE49-F238E27FC236}">
                <a16:creationId xmlns:a16="http://schemas.microsoft.com/office/drawing/2014/main" id="{95435A7C-61A5-EE03-29DD-87F0F4557858}"/>
              </a:ext>
            </a:extLst>
          </p:cNvPr>
          <p:cNvPicPr>
            <a:picLocks noGrp="1" noChangeAspect="1"/>
          </p:cNvPicPr>
          <p:nvPr>
            <p:ph idx="1"/>
          </p:nvPr>
        </p:nvPicPr>
        <p:blipFill>
          <a:blip r:embed="rId2"/>
          <a:stretch>
            <a:fillRect/>
          </a:stretch>
        </p:blipFill>
        <p:spPr>
          <a:xfrm>
            <a:off x="638765" y="5905323"/>
            <a:ext cx="3261643" cy="749873"/>
          </a:xfrm>
          <a:prstGeom prst="rect">
            <a:avLst/>
          </a:prstGeom>
        </p:spPr>
      </p:pic>
    </p:spTree>
    <p:extLst>
      <p:ext uri="{BB962C8B-B14F-4D97-AF65-F5344CB8AC3E}">
        <p14:creationId xmlns:p14="http://schemas.microsoft.com/office/powerpoint/2010/main" val="157371200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AD5A6-918B-6E78-5200-E2314714E7D7}"/>
              </a:ext>
            </a:extLst>
          </p:cNvPr>
          <p:cNvSpPr>
            <a:spLocks noGrp="1"/>
          </p:cNvSpPr>
          <p:nvPr>
            <p:ph type="title"/>
          </p:nvPr>
        </p:nvSpPr>
        <p:spPr>
          <a:xfrm>
            <a:off x="952500" y="2393950"/>
            <a:ext cx="10515600" cy="1325563"/>
          </a:xfrm>
        </p:spPr>
        <p:txBody>
          <a:bodyPr>
            <a:normAutofit fontScale="90000"/>
          </a:bodyPr>
          <a:lstStyle/>
          <a:p>
            <a:r>
              <a:rPr lang="en-US" sz="3800" b="1" dirty="0"/>
              <a:t>A: Thanks! That’s different than in my country. What will happen in the ceremony?</a:t>
            </a:r>
            <a:br>
              <a:rPr lang="en-US" sz="3800" b="1" dirty="0"/>
            </a:br>
            <a:r>
              <a:rPr lang="en-US" sz="3800" b="1" dirty="0">
                <a:solidFill>
                  <a:srgbClr val="FF0000"/>
                </a:solidFill>
              </a:rPr>
              <a:t>B: The bride and groom will say vows and give each other rings. After the ceremony, everyone will go to a reception to eat and dance. At the reception, the bride might throw her flowers to the single women. Some people say that the woman who catches the flowers will get married next!</a:t>
            </a:r>
            <a:br>
              <a:rPr lang="en-US" sz="3800" b="1" dirty="0">
                <a:solidFill>
                  <a:srgbClr val="FF0000"/>
                </a:solidFill>
              </a:rPr>
            </a:br>
            <a:r>
              <a:rPr lang="en-US" sz="3800" b="1" dirty="0"/>
              <a:t>A: That’s fun! What should I say to the bride and groom?</a:t>
            </a:r>
            <a:br>
              <a:rPr lang="en-US" sz="3800" b="1" dirty="0"/>
            </a:br>
            <a:r>
              <a:rPr lang="en-US" sz="3800" b="1" dirty="0">
                <a:solidFill>
                  <a:srgbClr val="FF0000"/>
                </a:solidFill>
              </a:rPr>
              <a:t>B: You can tell the bride, “You look beautiful.” You can also say, “Best wishes!”</a:t>
            </a:r>
          </a:p>
        </p:txBody>
      </p:sp>
      <p:pic>
        <p:nvPicPr>
          <p:cNvPr id="8" name="Content Placeholder 7">
            <a:extLst>
              <a:ext uri="{FF2B5EF4-FFF2-40B4-BE49-F238E27FC236}">
                <a16:creationId xmlns:a16="http://schemas.microsoft.com/office/drawing/2014/main" id="{9E7FE9D1-E1C7-D6FC-437C-9EFA845E73A2}"/>
              </a:ext>
            </a:extLst>
          </p:cNvPr>
          <p:cNvPicPr>
            <a:picLocks noGrp="1" noChangeAspect="1"/>
          </p:cNvPicPr>
          <p:nvPr>
            <p:ph idx="1"/>
          </p:nvPr>
        </p:nvPicPr>
        <p:blipFill>
          <a:blip r:embed="rId2"/>
          <a:stretch>
            <a:fillRect/>
          </a:stretch>
        </p:blipFill>
        <p:spPr>
          <a:xfrm>
            <a:off x="530209" y="5839205"/>
            <a:ext cx="3304318" cy="749873"/>
          </a:xfrm>
          <a:prstGeom prst="rect">
            <a:avLst/>
          </a:prstGeom>
        </p:spPr>
      </p:pic>
    </p:spTree>
    <p:extLst>
      <p:ext uri="{BB962C8B-B14F-4D97-AF65-F5344CB8AC3E}">
        <p14:creationId xmlns:p14="http://schemas.microsoft.com/office/powerpoint/2010/main" val="43909003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F45B3-7AC7-6A90-28A9-459127959E5E}"/>
              </a:ext>
            </a:extLst>
          </p:cNvPr>
          <p:cNvSpPr>
            <a:spLocks noGrp="1"/>
          </p:cNvSpPr>
          <p:nvPr>
            <p:ph type="title"/>
          </p:nvPr>
        </p:nvSpPr>
        <p:spPr/>
        <p:txBody>
          <a:bodyPr>
            <a:normAutofit fontScale="90000"/>
          </a:bodyPr>
          <a:lstStyle/>
          <a:p>
            <a:pPr algn="ctr"/>
            <a:r>
              <a:rPr lang="en-US" sz="5000" b="1" dirty="0"/>
              <a:t>Lesson 6: I Have Some Wonderful News!</a:t>
            </a:r>
          </a:p>
        </p:txBody>
      </p:sp>
      <p:pic>
        <p:nvPicPr>
          <p:cNvPr id="5" name="Content Placeholder 4" descr="A cartoon of two women holding a picture&#10;&#10;AI-generated content may be incorrect.">
            <a:extLst>
              <a:ext uri="{FF2B5EF4-FFF2-40B4-BE49-F238E27FC236}">
                <a16:creationId xmlns:a16="http://schemas.microsoft.com/office/drawing/2014/main" id="{6CF8E0AC-02B8-7BCF-6F4E-9CDC49749B8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90890" y="1548887"/>
            <a:ext cx="9810219" cy="4328038"/>
          </a:xfrm>
        </p:spPr>
      </p:pic>
    </p:spTree>
    <p:extLst>
      <p:ext uri="{BB962C8B-B14F-4D97-AF65-F5344CB8AC3E}">
        <p14:creationId xmlns:p14="http://schemas.microsoft.com/office/powerpoint/2010/main" val="168344550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1209B-55E7-01F5-85D6-16FB3611D9BE}"/>
              </a:ext>
            </a:extLst>
          </p:cNvPr>
          <p:cNvSpPr>
            <a:spLocks noGrp="1"/>
          </p:cNvSpPr>
          <p:nvPr>
            <p:ph type="title"/>
          </p:nvPr>
        </p:nvSpPr>
        <p:spPr/>
        <p:txBody>
          <a:bodyPr>
            <a:normAutofit/>
          </a:bodyPr>
          <a:lstStyle/>
          <a:p>
            <a:pPr algn="ctr"/>
            <a:r>
              <a:rPr lang="en-US" sz="7900" b="1" dirty="0"/>
              <a:t>twins</a:t>
            </a:r>
          </a:p>
        </p:txBody>
      </p:sp>
      <p:pic>
        <p:nvPicPr>
          <p:cNvPr id="5" name="Content Placeholder 4" descr="Two babies holding balls&#10;&#10;AI-generated content may be incorrect.">
            <a:extLst>
              <a:ext uri="{FF2B5EF4-FFF2-40B4-BE49-F238E27FC236}">
                <a16:creationId xmlns:a16="http://schemas.microsoft.com/office/drawing/2014/main" id="{C14F2440-1D29-A055-5D8E-DBB49647D42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45947" y="1919287"/>
            <a:ext cx="5702777" cy="4129087"/>
          </a:xfrm>
        </p:spPr>
      </p:pic>
    </p:spTree>
    <p:extLst>
      <p:ext uri="{BB962C8B-B14F-4D97-AF65-F5344CB8AC3E}">
        <p14:creationId xmlns:p14="http://schemas.microsoft.com/office/powerpoint/2010/main" val="257613451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6C604-6B04-A889-8119-A4E34DB6C65A}"/>
              </a:ext>
            </a:extLst>
          </p:cNvPr>
          <p:cNvSpPr>
            <a:spLocks noGrp="1"/>
          </p:cNvSpPr>
          <p:nvPr>
            <p:ph type="title"/>
          </p:nvPr>
        </p:nvSpPr>
        <p:spPr/>
        <p:txBody>
          <a:bodyPr>
            <a:normAutofit/>
          </a:bodyPr>
          <a:lstStyle/>
          <a:p>
            <a:pPr algn="ctr"/>
            <a:r>
              <a:rPr lang="en-US" sz="7900" b="1" dirty="0"/>
              <a:t>midwife</a:t>
            </a:r>
          </a:p>
        </p:txBody>
      </p:sp>
      <p:pic>
        <p:nvPicPr>
          <p:cNvPr id="5" name="Content Placeholder 4" descr="A person sitting on a couch with a doctor&#10;&#10;AI-generated content may be incorrect.">
            <a:extLst>
              <a:ext uri="{FF2B5EF4-FFF2-40B4-BE49-F238E27FC236}">
                <a16:creationId xmlns:a16="http://schemas.microsoft.com/office/drawing/2014/main" id="{7F7B8AA9-0CB3-BE1A-C0C5-EF5B4A44740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23363" y="1790700"/>
            <a:ext cx="5175561" cy="4305300"/>
          </a:xfrm>
        </p:spPr>
      </p:pic>
    </p:spTree>
    <p:extLst>
      <p:ext uri="{BB962C8B-B14F-4D97-AF65-F5344CB8AC3E}">
        <p14:creationId xmlns:p14="http://schemas.microsoft.com/office/powerpoint/2010/main" val="260866212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3610C-11B2-A8C3-7AB6-93F11CB19FAD}"/>
              </a:ext>
            </a:extLst>
          </p:cNvPr>
          <p:cNvSpPr>
            <a:spLocks noGrp="1"/>
          </p:cNvSpPr>
          <p:nvPr>
            <p:ph type="title"/>
          </p:nvPr>
        </p:nvSpPr>
        <p:spPr/>
        <p:txBody>
          <a:bodyPr>
            <a:normAutofit/>
          </a:bodyPr>
          <a:lstStyle/>
          <a:p>
            <a:pPr algn="ctr"/>
            <a:r>
              <a:rPr lang="en-US" sz="7900" b="1" dirty="0"/>
              <a:t>obstetrician</a:t>
            </a:r>
          </a:p>
        </p:txBody>
      </p:sp>
      <p:pic>
        <p:nvPicPr>
          <p:cNvPr id="5" name="Content Placeholder 4" descr="A doctor examining a person&#10;&#10;AI-generated content may be incorrect.">
            <a:extLst>
              <a:ext uri="{FF2B5EF4-FFF2-40B4-BE49-F238E27FC236}">
                <a16:creationId xmlns:a16="http://schemas.microsoft.com/office/drawing/2014/main" id="{CCE93B97-81BF-1814-2D8B-B0FD6242DE1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80986" y="1608945"/>
            <a:ext cx="5430028" cy="4353705"/>
          </a:xfrm>
        </p:spPr>
      </p:pic>
    </p:spTree>
    <p:extLst>
      <p:ext uri="{BB962C8B-B14F-4D97-AF65-F5344CB8AC3E}">
        <p14:creationId xmlns:p14="http://schemas.microsoft.com/office/powerpoint/2010/main" val="56816138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45DF3-5B8A-D36E-DCFD-5CEAC9FCDF3D}"/>
              </a:ext>
            </a:extLst>
          </p:cNvPr>
          <p:cNvSpPr>
            <a:spLocks noGrp="1"/>
          </p:cNvSpPr>
          <p:nvPr>
            <p:ph type="title"/>
          </p:nvPr>
        </p:nvSpPr>
        <p:spPr/>
        <p:txBody>
          <a:bodyPr>
            <a:normAutofit/>
          </a:bodyPr>
          <a:lstStyle/>
          <a:p>
            <a:pPr algn="ctr"/>
            <a:r>
              <a:rPr lang="en-US" sz="7900" b="1" dirty="0"/>
              <a:t>birth certificate</a:t>
            </a:r>
          </a:p>
        </p:txBody>
      </p:sp>
      <p:pic>
        <p:nvPicPr>
          <p:cNvPr id="5" name="Content Placeholder 4" descr="A birth certificate with a wavy border&#10;&#10;AI-generated content may be incorrect.">
            <a:extLst>
              <a:ext uri="{FF2B5EF4-FFF2-40B4-BE49-F238E27FC236}">
                <a16:creationId xmlns:a16="http://schemas.microsoft.com/office/drawing/2014/main" id="{D288C1A9-5CCE-85AB-ECBF-3B7079D01FF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54705" y="1690688"/>
            <a:ext cx="6682589" cy="4581277"/>
          </a:xfrm>
        </p:spPr>
      </p:pic>
    </p:spTree>
    <p:extLst>
      <p:ext uri="{BB962C8B-B14F-4D97-AF65-F5344CB8AC3E}">
        <p14:creationId xmlns:p14="http://schemas.microsoft.com/office/powerpoint/2010/main" val="277250753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8EF8C-F439-AFE4-3451-B2E2A2A4FA6F}"/>
              </a:ext>
            </a:extLst>
          </p:cNvPr>
          <p:cNvSpPr>
            <a:spLocks noGrp="1"/>
          </p:cNvSpPr>
          <p:nvPr>
            <p:ph type="title"/>
          </p:nvPr>
        </p:nvSpPr>
        <p:spPr>
          <a:xfrm>
            <a:off x="2790825" y="2403475"/>
            <a:ext cx="10515600" cy="1325563"/>
          </a:xfrm>
        </p:spPr>
        <p:txBody>
          <a:bodyPr>
            <a:normAutofit/>
          </a:bodyPr>
          <a:lstStyle/>
          <a:p>
            <a:pPr algn="ctr"/>
            <a:r>
              <a:rPr lang="en-US" sz="7900" b="1" dirty="0"/>
              <a:t>pregnant</a:t>
            </a:r>
          </a:p>
        </p:txBody>
      </p:sp>
      <p:pic>
        <p:nvPicPr>
          <p:cNvPr id="5" name="Content Placeholder 4" descr="A cartoon of a pregnant person&#10;&#10;AI-generated content may be incorrect.">
            <a:extLst>
              <a:ext uri="{FF2B5EF4-FFF2-40B4-BE49-F238E27FC236}">
                <a16:creationId xmlns:a16="http://schemas.microsoft.com/office/drawing/2014/main" id="{96EC1A39-AC15-9B2D-E481-90D705FD36F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62125" y="415604"/>
            <a:ext cx="2790825" cy="6026792"/>
          </a:xfrm>
        </p:spPr>
      </p:pic>
    </p:spTree>
    <p:extLst>
      <p:ext uri="{BB962C8B-B14F-4D97-AF65-F5344CB8AC3E}">
        <p14:creationId xmlns:p14="http://schemas.microsoft.com/office/powerpoint/2010/main" val="116487667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38A08-7E1D-F23A-17EF-E52C7126C347}"/>
              </a:ext>
            </a:extLst>
          </p:cNvPr>
          <p:cNvSpPr>
            <a:spLocks noGrp="1"/>
          </p:cNvSpPr>
          <p:nvPr>
            <p:ph type="title"/>
          </p:nvPr>
        </p:nvSpPr>
        <p:spPr/>
        <p:txBody>
          <a:bodyPr>
            <a:normAutofit/>
          </a:bodyPr>
          <a:lstStyle/>
          <a:p>
            <a:pPr algn="ctr"/>
            <a:r>
              <a:rPr lang="en-US" sz="7900" b="1" dirty="0"/>
              <a:t>proud</a:t>
            </a:r>
          </a:p>
        </p:txBody>
      </p:sp>
      <p:pic>
        <p:nvPicPr>
          <p:cNvPr id="5" name="Content Placeholder 4" descr="A person holding a baby&#10;&#10;AI-generated content may be incorrect.">
            <a:extLst>
              <a:ext uri="{FF2B5EF4-FFF2-40B4-BE49-F238E27FC236}">
                <a16:creationId xmlns:a16="http://schemas.microsoft.com/office/drawing/2014/main" id="{8F8E6194-9177-AB8C-C2FC-E1A25538A08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57650" y="1512196"/>
            <a:ext cx="3801240" cy="4717153"/>
          </a:xfrm>
        </p:spPr>
      </p:pic>
    </p:spTree>
    <p:extLst>
      <p:ext uri="{BB962C8B-B14F-4D97-AF65-F5344CB8AC3E}">
        <p14:creationId xmlns:p14="http://schemas.microsoft.com/office/powerpoint/2010/main" val="56229653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B6700-358F-DC55-6080-D63D87508F47}"/>
              </a:ext>
            </a:extLst>
          </p:cNvPr>
          <p:cNvSpPr>
            <a:spLocks noGrp="1"/>
          </p:cNvSpPr>
          <p:nvPr>
            <p:ph type="title"/>
          </p:nvPr>
        </p:nvSpPr>
        <p:spPr/>
        <p:txBody>
          <a:bodyPr>
            <a:normAutofit/>
          </a:bodyPr>
          <a:lstStyle/>
          <a:p>
            <a:pPr algn="ctr"/>
            <a:r>
              <a:rPr lang="en-US" sz="7900" b="1" dirty="0"/>
              <a:t>adopt</a:t>
            </a:r>
          </a:p>
        </p:txBody>
      </p:sp>
      <p:pic>
        <p:nvPicPr>
          <p:cNvPr id="5" name="Content Placeholder 4" descr="A family sitting together with their children&#10;&#10;AI-generated content may be incorrect.">
            <a:extLst>
              <a:ext uri="{FF2B5EF4-FFF2-40B4-BE49-F238E27FC236}">
                <a16:creationId xmlns:a16="http://schemas.microsoft.com/office/drawing/2014/main" id="{BDC55F5B-48C9-12B0-EE12-D522DD8B200B}"/>
              </a:ext>
            </a:extLst>
          </p:cNvPr>
          <p:cNvPicPr>
            <a:picLocks noGrp="1" noChangeAspect="1"/>
          </p:cNvPicPr>
          <p:nvPr>
            <p:ph idx="1"/>
          </p:nvPr>
        </p:nvPicPr>
        <p:blipFill>
          <a:blip r:embed="rId2">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3668085" y="1323975"/>
            <a:ext cx="4752015" cy="5292725"/>
          </a:xfrm>
        </p:spPr>
      </p:pic>
    </p:spTree>
    <p:extLst>
      <p:ext uri="{BB962C8B-B14F-4D97-AF65-F5344CB8AC3E}">
        <p14:creationId xmlns:p14="http://schemas.microsoft.com/office/powerpoint/2010/main" val="116507284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ADA27-4285-6598-ECE4-58E253B8E8C9}"/>
              </a:ext>
            </a:extLst>
          </p:cNvPr>
          <p:cNvSpPr>
            <a:spLocks noGrp="1"/>
          </p:cNvSpPr>
          <p:nvPr>
            <p:ph type="title"/>
          </p:nvPr>
        </p:nvSpPr>
        <p:spPr/>
        <p:txBody>
          <a:bodyPr>
            <a:normAutofit/>
          </a:bodyPr>
          <a:lstStyle/>
          <a:p>
            <a:pPr algn="ctr"/>
            <a:r>
              <a:rPr lang="en-US" sz="7900" b="1" dirty="0"/>
              <a:t>announce</a:t>
            </a:r>
          </a:p>
        </p:txBody>
      </p:sp>
      <p:pic>
        <p:nvPicPr>
          <p:cNvPr id="5" name="Content Placeholder 4" descr="A cartoon of a person holding a picture&#10;&#10;AI-generated content may be incorrect.">
            <a:extLst>
              <a:ext uri="{FF2B5EF4-FFF2-40B4-BE49-F238E27FC236}">
                <a16:creationId xmlns:a16="http://schemas.microsoft.com/office/drawing/2014/main" id="{D895FB17-BC51-AEED-B1F5-F29F6E709B3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24262" y="1552452"/>
            <a:ext cx="5095875" cy="4748521"/>
          </a:xfrm>
        </p:spPr>
      </p:pic>
    </p:spTree>
    <p:extLst>
      <p:ext uri="{BB962C8B-B14F-4D97-AF65-F5344CB8AC3E}">
        <p14:creationId xmlns:p14="http://schemas.microsoft.com/office/powerpoint/2010/main" val="428882232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A4CE7-348E-3574-8EAD-1D512FB4DEE6}"/>
              </a:ext>
            </a:extLst>
          </p:cNvPr>
          <p:cNvSpPr>
            <a:spLocks noGrp="1"/>
          </p:cNvSpPr>
          <p:nvPr>
            <p:ph type="title"/>
          </p:nvPr>
        </p:nvSpPr>
        <p:spPr/>
        <p:txBody>
          <a:bodyPr>
            <a:normAutofit/>
          </a:bodyPr>
          <a:lstStyle/>
          <a:p>
            <a:pPr algn="ctr"/>
            <a:r>
              <a:rPr lang="en-US" sz="7900" b="1" dirty="0"/>
              <a:t>give birth</a:t>
            </a:r>
          </a:p>
        </p:txBody>
      </p:sp>
      <p:pic>
        <p:nvPicPr>
          <p:cNvPr id="5" name="Content Placeholder 4" descr="A person holding a baby&#10;&#10;AI-generated content may be incorrect.">
            <a:extLst>
              <a:ext uri="{FF2B5EF4-FFF2-40B4-BE49-F238E27FC236}">
                <a16:creationId xmlns:a16="http://schemas.microsoft.com/office/drawing/2014/main" id="{9777B41D-83E5-0C94-6920-DA2DED1FEC1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48050" y="1777111"/>
            <a:ext cx="5114925" cy="4129413"/>
          </a:xfrm>
        </p:spPr>
      </p:pic>
    </p:spTree>
    <p:extLst>
      <p:ext uri="{BB962C8B-B14F-4D97-AF65-F5344CB8AC3E}">
        <p14:creationId xmlns:p14="http://schemas.microsoft.com/office/powerpoint/2010/main" val="176092337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3003E-4157-450E-CB6F-211937F63A59}"/>
              </a:ext>
            </a:extLst>
          </p:cNvPr>
          <p:cNvSpPr>
            <a:spLocks noGrp="1"/>
          </p:cNvSpPr>
          <p:nvPr>
            <p:ph type="title"/>
          </p:nvPr>
        </p:nvSpPr>
        <p:spPr/>
        <p:txBody>
          <a:bodyPr>
            <a:normAutofit/>
          </a:bodyPr>
          <a:lstStyle/>
          <a:p>
            <a:pPr algn="ctr"/>
            <a:r>
              <a:rPr lang="en-US" sz="7900" b="1" dirty="0"/>
              <a:t>be born</a:t>
            </a:r>
          </a:p>
        </p:txBody>
      </p:sp>
      <p:pic>
        <p:nvPicPr>
          <p:cNvPr id="5" name="Content Placeholder 4" descr="A person standing next to a baby&#10;&#10;AI-generated content may be incorrect.">
            <a:extLst>
              <a:ext uri="{FF2B5EF4-FFF2-40B4-BE49-F238E27FC236}">
                <a16:creationId xmlns:a16="http://schemas.microsoft.com/office/drawing/2014/main" id="{EDF659D1-FFD3-BAB7-8C74-1AA8CAF8CF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38501" y="1690688"/>
            <a:ext cx="5491026" cy="4464629"/>
          </a:xfrm>
        </p:spPr>
      </p:pic>
    </p:spTree>
    <p:extLst>
      <p:ext uri="{BB962C8B-B14F-4D97-AF65-F5344CB8AC3E}">
        <p14:creationId xmlns:p14="http://schemas.microsoft.com/office/powerpoint/2010/main" val="166682921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A4E7D-A4BC-E30C-A860-0F952204FFE5}"/>
              </a:ext>
            </a:extLst>
          </p:cNvPr>
          <p:cNvSpPr>
            <a:spLocks noGrp="1"/>
          </p:cNvSpPr>
          <p:nvPr>
            <p:ph type="title"/>
          </p:nvPr>
        </p:nvSpPr>
        <p:spPr>
          <a:xfrm>
            <a:off x="-1666875" y="2574925"/>
            <a:ext cx="10515600" cy="1325563"/>
          </a:xfrm>
        </p:spPr>
        <p:txBody>
          <a:bodyPr>
            <a:normAutofit/>
          </a:bodyPr>
          <a:lstStyle/>
          <a:p>
            <a:pPr algn="ctr"/>
            <a:r>
              <a:rPr lang="en-US" sz="7900" b="1" dirty="0"/>
              <a:t>in labor</a:t>
            </a:r>
          </a:p>
        </p:txBody>
      </p:sp>
      <p:pic>
        <p:nvPicPr>
          <p:cNvPr id="5" name="Content Placeholder 4" descr="A cartoon of a pregnant person&#10;&#10;AI-generated content may be incorrect.">
            <a:extLst>
              <a:ext uri="{FF2B5EF4-FFF2-40B4-BE49-F238E27FC236}">
                <a16:creationId xmlns:a16="http://schemas.microsoft.com/office/drawing/2014/main" id="{9C9C3C10-8767-7022-D69A-DB08E5DB3BF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715250" y="559718"/>
            <a:ext cx="2899525" cy="5738564"/>
          </a:xfrm>
        </p:spPr>
      </p:pic>
    </p:spTree>
    <p:extLst>
      <p:ext uri="{BB962C8B-B14F-4D97-AF65-F5344CB8AC3E}">
        <p14:creationId xmlns:p14="http://schemas.microsoft.com/office/powerpoint/2010/main" val="58482633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5CA9F-372E-251E-9750-0779E776C3D6}"/>
              </a:ext>
            </a:extLst>
          </p:cNvPr>
          <p:cNvSpPr>
            <a:spLocks noGrp="1"/>
          </p:cNvSpPr>
          <p:nvPr>
            <p:ph type="title"/>
          </p:nvPr>
        </p:nvSpPr>
        <p:spPr>
          <a:xfrm>
            <a:off x="1504950" y="2103437"/>
            <a:ext cx="10515600" cy="1325563"/>
          </a:xfrm>
        </p:spPr>
        <p:txBody>
          <a:bodyPr>
            <a:normAutofit fontScale="90000"/>
          </a:bodyPr>
          <a:lstStyle/>
          <a:p>
            <a:r>
              <a:rPr lang="en-US" dirty="0"/>
              <a:t> </a:t>
            </a:r>
            <a:r>
              <a:rPr lang="en-US" sz="5300" b="1" dirty="0"/>
              <a:t>A: She </a:t>
            </a:r>
            <a:r>
              <a:rPr lang="en-US" sz="5300" b="1" u="sng" dirty="0"/>
              <a:t>is pregnant</a:t>
            </a:r>
            <a:r>
              <a:rPr lang="en-US" sz="5300" b="1" dirty="0"/>
              <a:t>!</a:t>
            </a:r>
            <a:br>
              <a:rPr lang="en-US" sz="5300" b="1" dirty="0"/>
            </a:br>
            <a:r>
              <a:rPr lang="en-US" sz="5300" b="1" dirty="0"/>
              <a:t> </a:t>
            </a:r>
            <a:r>
              <a:rPr lang="en-US" sz="5300" b="1" dirty="0">
                <a:solidFill>
                  <a:srgbClr val="FF0000"/>
                </a:solidFill>
              </a:rPr>
              <a:t>B: Congratulations!</a:t>
            </a:r>
            <a:br>
              <a:rPr lang="en-US" sz="5300" b="1" dirty="0">
                <a:solidFill>
                  <a:srgbClr val="FF0000"/>
                </a:solidFill>
              </a:rPr>
            </a:br>
            <a:br>
              <a:rPr lang="en-US" sz="5300" b="1" dirty="0"/>
            </a:br>
            <a:r>
              <a:rPr lang="en-US" sz="5300" b="1" dirty="0"/>
              <a:t> A: Did she like her </a:t>
            </a:r>
            <a:r>
              <a:rPr lang="en-US" sz="5300" b="1" u="sng" dirty="0"/>
              <a:t>obstetrician</a:t>
            </a:r>
            <a:r>
              <a:rPr lang="en-US" sz="5300" b="1" dirty="0"/>
              <a:t>?</a:t>
            </a:r>
            <a:br>
              <a:rPr lang="en-US" sz="5300" b="1" dirty="0"/>
            </a:br>
            <a:r>
              <a:rPr lang="en-US" sz="5300" b="1" dirty="0"/>
              <a:t> </a:t>
            </a:r>
            <a:r>
              <a:rPr lang="en-US" sz="5300" b="1" dirty="0">
                <a:solidFill>
                  <a:srgbClr val="FF0000"/>
                </a:solidFill>
              </a:rPr>
              <a:t>B: Yes, she did!</a:t>
            </a:r>
          </a:p>
        </p:txBody>
      </p:sp>
      <p:pic>
        <p:nvPicPr>
          <p:cNvPr id="8" name="Content Placeholder 7">
            <a:extLst>
              <a:ext uri="{FF2B5EF4-FFF2-40B4-BE49-F238E27FC236}">
                <a16:creationId xmlns:a16="http://schemas.microsoft.com/office/drawing/2014/main" id="{184CA26D-ECD3-B1D9-2CD2-08DFFF1E5835}"/>
              </a:ext>
            </a:extLst>
          </p:cNvPr>
          <p:cNvPicPr>
            <a:picLocks noGrp="1" noChangeAspect="1"/>
          </p:cNvPicPr>
          <p:nvPr>
            <p:ph idx="1"/>
          </p:nvPr>
        </p:nvPicPr>
        <p:blipFill>
          <a:blip r:embed="rId2"/>
          <a:stretch>
            <a:fillRect/>
          </a:stretch>
        </p:blipFill>
        <p:spPr>
          <a:xfrm>
            <a:off x="360565" y="5804534"/>
            <a:ext cx="5584420" cy="755970"/>
          </a:xfrm>
          <a:prstGeom prst="rect">
            <a:avLst/>
          </a:prstGeom>
        </p:spPr>
      </p:pic>
    </p:spTree>
    <p:extLst>
      <p:ext uri="{BB962C8B-B14F-4D97-AF65-F5344CB8AC3E}">
        <p14:creationId xmlns:p14="http://schemas.microsoft.com/office/powerpoint/2010/main" val="276469140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E0179-F14E-49E8-D9DB-9342A7A65DDD}"/>
              </a:ext>
            </a:extLst>
          </p:cNvPr>
          <p:cNvSpPr>
            <a:spLocks noGrp="1"/>
          </p:cNvSpPr>
          <p:nvPr>
            <p:ph type="title"/>
          </p:nvPr>
        </p:nvSpPr>
        <p:spPr>
          <a:xfrm>
            <a:off x="1000125" y="2460625"/>
            <a:ext cx="10515600" cy="1325563"/>
          </a:xfrm>
        </p:spPr>
        <p:txBody>
          <a:bodyPr>
            <a:normAutofit fontScale="90000"/>
          </a:bodyPr>
          <a:lstStyle/>
          <a:p>
            <a:r>
              <a:rPr lang="en-US" sz="3800" b="1" dirty="0"/>
              <a:t>A: I have some wonderful news to announce. My daughter, Maria, just gave birth to twins! She and her husband are very excited and proud. </a:t>
            </a:r>
            <a:br>
              <a:rPr lang="en-US" sz="3800" b="1" dirty="0"/>
            </a:br>
            <a:r>
              <a:rPr lang="en-US" sz="3800" b="1" dirty="0">
                <a:solidFill>
                  <a:srgbClr val="FF0000"/>
                </a:solidFill>
              </a:rPr>
              <a:t>B: Congratulations! How is Maria doing? </a:t>
            </a:r>
            <a:br>
              <a:rPr lang="en-US" sz="3800" b="1" dirty="0"/>
            </a:br>
            <a:r>
              <a:rPr lang="en-US" sz="3800" b="1" dirty="0"/>
              <a:t>A: She’s tired, but she’s doing well. When she found out that she was pregnant with two baby girls, she was very nervous, and being in labor was hard. But when the </a:t>
            </a:r>
            <a:br>
              <a:rPr lang="en-US" sz="3800" b="1" dirty="0"/>
            </a:br>
            <a:r>
              <a:rPr lang="en-US" sz="3800" b="1" dirty="0"/>
              <a:t>twins were born and she saw them, she felt better. They both look like her!</a:t>
            </a:r>
            <a:br>
              <a:rPr lang="en-US" sz="3800" b="1" dirty="0"/>
            </a:br>
            <a:r>
              <a:rPr lang="en-US" sz="3800" b="1" dirty="0">
                <a:solidFill>
                  <a:srgbClr val="FF0000"/>
                </a:solidFill>
              </a:rPr>
              <a:t>B: Did she like her obstetrician?</a:t>
            </a:r>
          </a:p>
        </p:txBody>
      </p:sp>
      <p:pic>
        <p:nvPicPr>
          <p:cNvPr id="8" name="Content Placeholder 7">
            <a:extLst>
              <a:ext uri="{FF2B5EF4-FFF2-40B4-BE49-F238E27FC236}">
                <a16:creationId xmlns:a16="http://schemas.microsoft.com/office/drawing/2014/main" id="{8925A762-07D8-7486-3DB7-D45742FE5DC0}"/>
              </a:ext>
            </a:extLst>
          </p:cNvPr>
          <p:cNvPicPr>
            <a:picLocks noGrp="1" noChangeAspect="1"/>
          </p:cNvPicPr>
          <p:nvPr>
            <p:ph idx="1"/>
          </p:nvPr>
        </p:nvPicPr>
        <p:blipFill>
          <a:blip r:embed="rId2"/>
          <a:stretch>
            <a:fillRect/>
          </a:stretch>
        </p:blipFill>
        <p:spPr>
          <a:xfrm>
            <a:off x="709104" y="5905323"/>
            <a:ext cx="3261643" cy="749873"/>
          </a:xfrm>
          <a:prstGeom prst="rect">
            <a:avLst/>
          </a:prstGeom>
        </p:spPr>
      </p:pic>
    </p:spTree>
    <p:extLst>
      <p:ext uri="{BB962C8B-B14F-4D97-AF65-F5344CB8AC3E}">
        <p14:creationId xmlns:p14="http://schemas.microsoft.com/office/powerpoint/2010/main" val="427954129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4F3B2-90C2-5269-C772-BD43F474BFBE}"/>
              </a:ext>
            </a:extLst>
          </p:cNvPr>
          <p:cNvSpPr>
            <a:spLocks noGrp="1"/>
          </p:cNvSpPr>
          <p:nvPr>
            <p:ph type="title"/>
          </p:nvPr>
        </p:nvSpPr>
        <p:spPr>
          <a:xfrm>
            <a:off x="719137" y="2679700"/>
            <a:ext cx="10753725" cy="1325563"/>
          </a:xfrm>
        </p:spPr>
        <p:txBody>
          <a:bodyPr>
            <a:normAutofit fontScale="90000"/>
          </a:bodyPr>
          <a:lstStyle/>
          <a:p>
            <a:r>
              <a:rPr lang="en-US" sz="3800" b="1" dirty="0"/>
              <a:t>A: Yes, she did. The OB and a midwife worked together for the birth, and they did a great job.</a:t>
            </a:r>
            <a:br>
              <a:rPr lang="en-US" sz="3800" b="1" dirty="0"/>
            </a:br>
            <a:r>
              <a:rPr lang="en-US" sz="3800" b="1" dirty="0">
                <a:solidFill>
                  <a:srgbClr val="FF0000"/>
                </a:solidFill>
              </a:rPr>
              <a:t>B: That’s wonderful. I’m so happy for your family! I have some great news, too. My sister and her husband adopted a baby boy last month. They were waiting for the birth certificate to show that he is part of their family, and they got it yesterday.</a:t>
            </a:r>
            <a:br>
              <a:rPr lang="en-US" sz="3800" b="1" dirty="0">
                <a:solidFill>
                  <a:srgbClr val="FF0000"/>
                </a:solidFill>
              </a:rPr>
            </a:br>
            <a:r>
              <a:rPr lang="en-US" sz="3800" b="1" dirty="0"/>
              <a:t>A: Congratulations! So much good news!</a:t>
            </a:r>
            <a:br>
              <a:rPr lang="en-US" sz="3800" b="1" dirty="0"/>
            </a:br>
            <a:r>
              <a:rPr lang="en-US" dirty="0"/>
              <a:t> </a:t>
            </a:r>
          </a:p>
        </p:txBody>
      </p:sp>
      <p:pic>
        <p:nvPicPr>
          <p:cNvPr id="8" name="Content Placeholder 7">
            <a:extLst>
              <a:ext uri="{FF2B5EF4-FFF2-40B4-BE49-F238E27FC236}">
                <a16:creationId xmlns:a16="http://schemas.microsoft.com/office/drawing/2014/main" id="{68349E76-BE52-FFA8-2C38-AE018AEF5D12}"/>
              </a:ext>
            </a:extLst>
          </p:cNvPr>
          <p:cNvPicPr>
            <a:picLocks noGrp="1" noChangeAspect="1"/>
          </p:cNvPicPr>
          <p:nvPr>
            <p:ph idx="1"/>
          </p:nvPr>
        </p:nvPicPr>
        <p:blipFill>
          <a:blip r:embed="rId2"/>
          <a:stretch>
            <a:fillRect/>
          </a:stretch>
        </p:blipFill>
        <p:spPr>
          <a:xfrm>
            <a:off x="386191" y="5979032"/>
            <a:ext cx="3304318" cy="749873"/>
          </a:xfrm>
          <a:prstGeom prst="rect">
            <a:avLst/>
          </a:prstGeom>
        </p:spPr>
      </p:pic>
    </p:spTree>
    <p:extLst>
      <p:ext uri="{BB962C8B-B14F-4D97-AF65-F5344CB8AC3E}">
        <p14:creationId xmlns:p14="http://schemas.microsoft.com/office/powerpoint/2010/main" val="176428064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872A7-2FD7-A1AD-0B33-742384E6BA15}"/>
              </a:ext>
            </a:extLst>
          </p:cNvPr>
          <p:cNvSpPr>
            <a:spLocks noGrp="1"/>
          </p:cNvSpPr>
          <p:nvPr>
            <p:ph type="title"/>
          </p:nvPr>
        </p:nvSpPr>
        <p:spPr/>
        <p:txBody>
          <a:bodyPr>
            <a:normAutofit/>
          </a:bodyPr>
          <a:lstStyle/>
          <a:p>
            <a:pPr algn="ctr"/>
            <a:r>
              <a:rPr lang="en-US" sz="5000" b="1" dirty="0"/>
              <a:t>Lesson 7: Let’s Go to a Baby Shower.</a:t>
            </a:r>
          </a:p>
        </p:txBody>
      </p:sp>
      <p:pic>
        <p:nvPicPr>
          <p:cNvPr id="4" name="Content Placeholder 3">
            <a:extLst>
              <a:ext uri="{FF2B5EF4-FFF2-40B4-BE49-F238E27FC236}">
                <a16:creationId xmlns:a16="http://schemas.microsoft.com/office/drawing/2014/main" id="{CBA0033E-BB42-FA54-7FD7-4D5FBA5D9B16}"/>
              </a:ext>
            </a:extLst>
          </p:cNvPr>
          <p:cNvPicPr>
            <a:picLocks noGrp="1" noChangeAspect="1"/>
          </p:cNvPicPr>
          <p:nvPr>
            <p:ph idx="1"/>
          </p:nvPr>
        </p:nvPicPr>
        <p:blipFill>
          <a:blip r:embed="rId2"/>
          <a:stretch>
            <a:fillRect/>
          </a:stretch>
        </p:blipFill>
        <p:spPr>
          <a:xfrm>
            <a:off x="1307177" y="1765022"/>
            <a:ext cx="9577646" cy="4224894"/>
          </a:xfrm>
          <a:prstGeom prst="rect">
            <a:avLst/>
          </a:prstGeom>
        </p:spPr>
      </p:pic>
    </p:spTree>
    <p:extLst>
      <p:ext uri="{BB962C8B-B14F-4D97-AF65-F5344CB8AC3E}">
        <p14:creationId xmlns:p14="http://schemas.microsoft.com/office/powerpoint/2010/main" val="70961764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1E73E-47FF-9DB6-B46B-0955EC1CD4EA}"/>
              </a:ext>
            </a:extLst>
          </p:cNvPr>
          <p:cNvSpPr>
            <a:spLocks noGrp="1"/>
          </p:cNvSpPr>
          <p:nvPr>
            <p:ph type="title"/>
          </p:nvPr>
        </p:nvSpPr>
        <p:spPr/>
        <p:txBody>
          <a:bodyPr>
            <a:normAutofit/>
          </a:bodyPr>
          <a:lstStyle/>
          <a:p>
            <a:pPr algn="ctr"/>
            <a:r>
              <a:rPr lang="en-US" sz="7900" b="1" dirty="0"/>
              <a:t>shower</a:t>
            </a:r>
          </a:p>
        </p:txBody>
      </p:sp>
      <p:pic>
        <p:nvPicPr>
          <p:cNvPr id="5" name="Content Placeholder 4" descr="A pregnant person sitting next to presents&#10;&#10;AI-generated content may be incorrect.">
            <a:extLst>
              <a:ext uri="{FF2B5EF4-FFF2-40B4-BE49-F238E27FC236}">
                <a16:creationId xmlns:a16="http://schemas.microsoft.com/office/drawing/2014/main" id="{9C82E1D2-FA5B-5646-5654-9900FF461FF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71875" y="1516188"/>
            <a:ext cx="4867275" cy="4775739"/>
          </a:xfrm>
        </p:spPr>
      </p:pic>
    </p:spTree>
    <p:extLst>
      <p:ext uri="{BB962C8B-B14F-4D97-AF65-F5344CB8AC3E}">
        <p14:creationId xmlns:p14="http://schemas.microsoft.com/office/powerpoint/2010/main" val="89296231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3EC05-83E0-CC61-EAE6-D15F6124720C}"/>
              </a:ext>
            </a:extLst>
          </p:cNvPr>
          <p:cNvSpPr>
            <a:spLocks noGrp="1"/>
          </p:cNvSpPr>
          <p:nvPr>
            <p:ph type="title"/>
          </p:nvPr>
        </p:nvSpPr>
        <p:spPr/>
        <p:txBody>
          <a:bodyPr>
            <a:normAutofit/>
          </a:bodyPr>
          <a:lstStyle/>
          <a:p>
            <a:pPr algn="ctr"/>
            <a:r>
              <a:rPr lang="en-US" sz="7900" b="1" dirty="0"/>
              <a:t>thank-you note</a:t>
            </a:r>
          </a:p>
        </p:txBody>
      </p:sp>
      <p:pic>
        <p:nvPicPr>
          <p:cNvPr id="5" name="Content Placeholder 4" descr="A close-up of a thank you card&#10;&#10;AI-generated content may be incorrect.">
            <a:extLst>
              <a:ext uri="{FF2B5EF4-FFF2-40B4-BE49-F238E27FC236}">
                <a16:creationId xmlns:a16="http://schemas.microsoft.com/office/drawing/2014/main" id="{A8A64C12-E4A0-7832-857B-9960BB6BDE0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62399" y="1515562"/>
            <a:ext cx="3601093" cy="4742363"/>
          </a:xfrm>
        </p:spPr>
      </p:pic>
    </p:spTree>
    <p:extLst>
      <p:ext uri="{BB962C8B-B14F-4D97-AF65-F5344CB8AC3E}">
        <p14:creationId xmlns:p14="http://schemas.microsoft.com/office/powerpoint/2010/main" val="32245233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9E857-1DCA-0285-35A7-89C6CEEE97CE}"/>
              </a:ext>
            </a:extLst>
          </p:cNvPr>
          <p:cNvSpPr>
            <a:spLocks noGrp="1"/>
          </p:cNvSpPr>
          <p:nvPr>
            <p:ph type="title"/>
          </p:nvPr>
        </p:nvSpPr>
        <p:spPr>
          <a:xfrm>
            <a:off x="-1635258" y="2403475"/>
            <a:ext cx="10515600" cy="1325563"/>
          </a:xfrm>
        </p:spPr>
        <p:txBody>
          <a:bodyPr>
            <a:normAutofit/>
          </a:bodyPr>
          <a:lstStyle/>
          <a:p>
            <a:pPr algn="ctr"/>
            <a:r>
              <a:rPr lang="en-US" sz="7900" b="1" dirty="0"/>
              <a:t>tradition</a:t>
            </a:r>
          </a:p>
        </p:txBody>
      </p:sp>
      <p:pic>
        <p:nvPicPr>
          <p:cNvPr id="5" name="Content Placeholder 4" descr="A person holding a quilt&#10;&#10;AI-generated content may be incorrect.">
            <a:extLst>
              <a:ext uri="{FF2B5EF4-FFF2-40B4-BE49-F238E27FC236}">
                <a16:creationId xmlns:a16="http://schemas.microsoft.com/office/drawing/2014/main" id="{580123A0-BB4E-55FA-12FE-FF2DD59C652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91225" y="668683"/>
            <a:ext cx="4752975" cy="5305323"/>
          </a:xfrm>
        </p:spPr>
      </p:pic>
    </p:spTree>
    <p:extLst>
      <p:ext uri="{BB962C8B-B14F-4D97-AF65-F5344CB8AC3E}">
        <p14:creationId xmlns:p14="http://schemas.microsoft.com/office/powerpoint/2010/main" val="137057228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9B10D-3B8B-20A7-07DE-0C30033D82F6}"/>
              </a:ext>
            </a:extLst>
          </p:cNvPr>
          <p:cNvSpPr>
            <a:spLocks noGrp="1"/>
          </p:cNvSpPr>
          <p:nvPr>
            <p:ph type="title"/>
          </p:nvPr>
        </p:nvSpPr>
        <p:spPr/>
        <p:txBody>
          <a:bodyPr>
            <a:normAutofit/>
          </a:bodyPr>
          <a:lstStyle/>
          <a:p>
            <a:pPr algn="ctr"/>
            <a:r>
              <a:rPr lang="en-US" sz="7900" b="1" dirty="0"/>
              <a:t>host/hostess</a:t>
            </a:r>
          </a:p>
        </p:txBody>
      </p:sp>
      <p:pic>
        <p:nvPicPr>
          <p:cNvPr id="5" name="Content Placeholder 4" descr="A cartoon of women entering a house&#10;&#10;AI-generated content may be incorrect.">
            <a:extLst>
              <a:ext uri="{FF2B5EF4-FFF2-40B4-BE49-F238E27FC236}">
                <a16:creationId xmlns:a16="http://schemas.microsoft.com/office/drawing/2014/main" id="{011D9C3B-1EF4-4806-54C5-1F5B23F07BF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19450" y="1700926"/>
            <a:ext cx="5495926" cy="4395074"/>
          </a:xfrm>
        </p:spPr>
      </p:pic>
    </p:spTree>
    <p:extLst>
      <p:ext uri="{BB962C8B-B14F-4D97-AF65-F5344CB8AC3E}">
        <p14:creationId xmlns:p14="http://schemas.microsoft.com/office/powerpoint/2010/main" val="114546061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D2B48-6476-3D34-1C73-096CB0F2A4D9}"/>
              </a:ext>
            </a:extLst>
          </p:cNvPr>
          <p:cNvSpPr>
            <a:spLocks noGrp="1"/>
          </p:cNvSpPr>
          <p:nvPr>
            <p:ph type="title"/>
          </p:nvPr>
        </p:nvSpPr>
        <p:spPr/>
        <p:txBody>
          <a:bodyPr>
            <a:normAutofit/>
          </a:bodyPr>
          <a:lstStyle/>
          <a:p>
            <a:pPr algn="ctr"/>
            <a:r>
              <a:rPr lang="en-US" sz="7900" b="1" dirty="0"/>
              <a:t>present</a:t>
            </a:r>
          </a:p>
        </p:txBody>
      </p:sp>
      <p:pic>
        <p:nvPicPr>
          <p:cNvPr id="5" name="Content Placeholder 4" descr="A gift box with a bow&#10;&#10;AI-generated content may be incorrect.">
            <a:extLst>
              <a:ext uri="{FF2B5EF4-FFF2-40B4-BE49-F238E27FC236}">
                <a16:creationId xmlns:a16="http://schemas.microsoft.com/office/drawing/2014/main" id="{AF0D8AF3-D07E-1A7D-5984-9E7845292673}"/>
              </a:ext>
            </a:extLst>
          </p:cNvPr>
          <p:cNvPicPr>
            <a:picLocks noGrp="1" noChangeAspect="1"/>
          </p:cNvPicPr>
          <p:nvPr>
            <p:ph idx="1"/>
          </p:nvPr>
        </p:nvPicPr>
        <p:blipFill>
          <a:blip r:embed="rId2">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3676650" y="1349181"/>
            <a:ext cx="4543424" cy="5143694"/>
          </a:xfrm>
        </p:spPr>
      </p:pic>
    </p:spTree>
    <p:extLst>
      <p:ext uri="{BB962C8B-B14F-4D97-AF65-F5344CB8AC3E}">
        <p14:creationId xmlns:p14="http://schemas.microsoft.com/office/powerpoint/2010/main" val="75984362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E5DE8-797A-CCB6-5C3D-C4CB4754BBEC}"/>
              </a:ext>
            </a:extLst>
          </p:cNvPr>
          <p:cNvSpPr>
            <a:spLocks noGrp="1"/>
          </p:cNvSpPr>
          <p:nvPr>
            <p:ph type="title"/>
          </p:nvPr>
        </p:nvSpPr>
        <p:spPr/>
        <p:txBody>
          <a:bodyPr>
            <a:normAutofit/>
          </a:bodyPr>
          <a:lstStyle/>
          <a:p>
            <a:pPr algn="ctr"/>
            <a:r>
              <a:rPr lang="en-US" sz="7900" b="1" dirty="0"/>
              <a:t>creative</a:t>
            </a:r>
          </a:p>
        </p:txBody>
      </p:sp>
      <p:pic>
        <p:nvPicPr>
          <p:cNvPr id="5" name="Content Placeholder 4" descr="A black and white cake with fireworks&#10;&#10;AI-generated content may be incorrect.">
            <a:extLst>
              <a:ext uri="{FF2B5EF4-FFF2-40B4-BE49-F238E27FC236}">
                <a16:creationId xmlns:a16="http://schemas.microsoft.com/office/drawing/2014/main" id="{D64265E2-017B-1E96-34A8-920E7DD81BA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67075" y="1548460"/>
            <a:ext cx="5276850" cy="4702499"/>
          </a:xfrm>
        </p:spPr>
      </p:pic>
    </p:spTree>
    <p:extLst>
      <p:ext uri="{BB962C8B-B14F-4D97-AF65-F5344CB8AC3E}">
        <p14:creationId xmlns:p14="http://schemas.microsoft.com/office/powerpoint/2010/main" val="171495816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84E11-11D9-6E00-B099-37ABF3B36949}"/>
              </a:ext>
            </a:extLst>
          </p:cNvPr>
          <p:cNvSpPr>
            <a:spLocks noGrp="1"/>
          </p:cNvSpPr>
          <p:nvPr>
            <p:ph type="title"/>
          </p:nvPr>
        </p:nvSpPr>
        <p:spPr/>
        <p:txBody>
          <a:bodyPr>
            <a:normAutofit/>
          </a:bodyPr>
          <a:lstStyle/>
          <a:p>
            <a:pPr algn="ctr"/>
            <a:r>
              <a:rPr lang="en-US" sz="7900" b="1" dirty="0"/>
              <a:t>useful</a:t>
            </a:r>
          </a:p>
        </p:txBody>
      </p:sp>
      <p:pic>
        <p:nvPicPr>
          <p:cNvPr id="5" name="Content Placeholder 4" descr="A person holding a baby&#10;&#10;AI-generated content may be incorrect.">
            <a:extLst>
              <a:ext uri="{FF2B5EF4-FFF2-40B4-BE49-F238E27FC236}">
                <a16:creationId xmlns:a16="http://schemas.microsoft.com/office/drawing/2014/main" id="{C5ED4D6E-1C77-AFC0-F981-2612D877D34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79388" y="1690688"/>
            <a:ext cx="5033223" cy="4518967"/>
          </a:xfrm>
        </p:spPr>
      </p:pic>
    </p:spTree>
    <p:extLst>
      <p:ext uri="{BB962C8B-B14F-4D97-AF65-F5344CB8AC3E}">
        <p14:creationId xmlns:p14="http://schemas.microsoft.com/office/powerpoint/2010/main" val="341575570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D39B2-0F24-0CD0-89DE-E96F6EEB05A7}"/>
              </a:ext>
            </a:extLst>
          </p:cNvPr>
          <p:cNvSpPr>
            <a:spLocks noGrp="1"/>
          </p:cNvSpPr>
          <p:nvPr>
            <p:ph type="title"/>
          </p:nvPr>
        </p:nvSpPr>
        <p:spPr>
          <a:xfrm>
            <a:off x="-1276350" y="2498725"/>
            <a:ext cx="10515600" cy="1325563"/>
          </a:xfrm>
        </p:spPr>
        <p:txBody>
          <a:bodyPr>
            <a:normAutofit/>
          </a:bodyPr>
          <a:lstStyle/>
          <a:p>
            <a:pPr algn="ctr"/>
            <a:r>
              <a:rPr lang="en-US" sz="7900" b="1" dirty="0"/>
              <a:t>generous</a:t>
            </a:r>
          </a:p>
        </p:txBody>
      </p:sp>
      <p:pic>
        <p:nvPicPr>
          <p:cNvPr id="5" name="Content Placeholder 4" descr="A cartoon of a person holding a gift&#10;&#10;AI-generated content may be incorrect.">
            <a:extLst>
              <a:ext uri="{FF2B5EF4-FFF2-40B4-BE49-F238E27FC236}">
                <a16:creationId xmlns:a16="http://schemas.microsoft.com/office/drawing/2014/main" id="{0AB13210-F8B5-85CE-A2C7-634B28790FE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19950" y="550080"/>
            <a:ext cx="3659115" cy="5757840"/>
          </a:xfrm>
        </p:spPr>
      </p:pic>
    </p:spTree>
    <p:extLst>
      <p:ext uri="{BB962C8B-B14F-4D97-AF65-F5344CB8AC3E}">
        <p14:creationId xmlns:p14="http://schemas.microsoft.com/office/powerpoint/2010/main" val="122121747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513D7-6380-E600-6F51-79B1887F6C98}"/>
              </a:ext>
            </a:extLst>
          </p:cNvPr>
          <p:cNvSpPr>
            <a:spLocks noGrp="1"/>
          </p:cNvSpPr>
          <p:nvPr>
            <p:ph type="title"/>
          </p:nvPr>
        </p:nvSpPr>
        <p:spPr/>
        <p:txBody>
          <a:bodyPr>
            <a:normAutofit/>
          </a:bodyPr>
          <a:lstStyle/>
          <a:p>
            <a:pPr algn="ctr"/>
            <a:r>
              <a:rPr lang="en-US" sz="7900" b="1" dirty="0"/>
              <a:t>wrap</a:t>
            </a:r>
          </a:p>
        </p:txBody>
      </p:sp>
      <p:pic>
        <p:nvPicPr>
          <p:cNvPr id="5" name="Content Placeholder 4" descr="A person wrapping paper with scissors and a roll of paper&#10;&#10;AI-generated content may be incorrect.">
            <a:extLst>
              <a:ext uri="{FF2B5EF4-FFF2-40B4-BE49-F238E27FC236}">
                <a16:creationId xmlns:a16="http://schemas.microsoft.com/office/drawing/2014/main" id="{031A9566-024B-43DA-E5A9-B685EB7DBD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90950" y="1558417"/>
            <a:ext cx="4552949" cy="4595070"/>
          </a:xfrm>
        </p:spPr>
      </p:pic>
    </p:spTree>
    <p:extLst>
      <p:ext uri="{BB962C8B-B14F-4D97-AF65-F5344CB8AC3E}">
        <p14:creationId xmlns:p14="http://schemas.microsoft.com/office/powerpoint/2010/main" val="318616939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C7BFF-EE09-7426-96C3-0F81DC76C5F1}"/>
              </a:ext>
            </a:extLst>
          </p:cNvPr>
          <p:cNvSpPr>
            <a:spLocks noGrp="1"/>
          </p:cNvSpPr>
          <p:nvPr>
            <p:ph type="title"/>
          </p:nvPr>
        </p:nvSpPr>
        <p:spPr/>
        <p:txBody>
          <a:bodyPr>
            <a:normAutofit/>
          </a:bodyPr>
          <a:lstStyle/>
          <a:p>
            <a:pPr algn="ctr"/>
            <a:r>
              <a:rPr lang="en-US" sz="7900" b="1" dirty="0"/>
              <a:t>my pleasure</a:t>
            </a:r>
          </a:p>
        </p:txBody>
      </p:sp>
      <p:pic>
        <p:nvPicPr>
          <p:cNvPr id="5" name="Content Placeholder 4" descr="A cartoon of a person smiling&#10;&#10;AI-generated content may be incorrect.">
            <a:extLst>
              <a:ext uri="{FF2B5EF4-FFF2-40B4-BE49-F238E27FC236}">
                <a16:creationId xmlns:a16="http://schemas.microsoft.com/office/drawing/2014/main" id="{06B88E1F-72BB-E401-14D0-6569E2BE7C2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62400" y="1818879"/>
            <a:ext cx="3799716" cy="4396970"/>
          </a:xfrm>
        </p:spPr>
      </p:pic>
    </p:spTree>
    <p:extLst>
      <p:ext uri="{BB962C8B-B14F-4D97-AF65-F5344CB8AC3E}">
        <p14:creationId xmlns:p14="http://schemas.microsoft.com/office/powerpoint/2010/main" val="377430736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A6EC4-9503-EABF-1068-46C3889B7B78}"/>
              </a:ext>
            </a:extLst>
          </p:cNvPr>
          <p:cNvSpPr>
            <a:spLocks noGrp="1"/>
          </p:cNvSpPr>
          <p:nvPr>
            <p:ph type="title"/>
          </p:nvPr>
        </p:nvSpPr>
        <p:spPr>
          <a:xfrm>
            <a:off x="238125" y="850900"/>
            <a:ext cx="11715750" cy="3435350"/>
          </a:xfrm>
        </p:spPr>
        <p:txBody>
          <a:bodyPr>
            <a:normAutofit/>
          </a:bodyPr>
          <a:lstStyle/>
          <a:p>
            <a:r>
              <a:rPr lang="en-US" sz="4800" b="1" dirty="0"/>
              <a:t>A: I hope you received some </a:t>
            </a:r>
            <a:r>
              <a:rPr lang="en-US" sz="4800" b="1" u="sng" dirty="0"/>
              <a:t>useful</a:t>
            </a:r>
            <a:r>
              <a:rPr lang="en-US" sz="4800" b="1" dirty="0"/>
              <a:t> presents.</a:t>
            </a:r>
            <a:br>
              <a:rPr lang="en-US" sz="4800" b="1" dirty="0"/>
            </a:br>
            <a:br>
              <a:rPr lang="en-US" sz="4800" b="1" dirty="0"/>
            </a:br>
            <a:r>
              <a:rPr lang="en-US" sz="4800" b="1" dirty="0">
                <a:solidFill>
                  <a:srgbClr val="FF0000"/>
                </a:solidFill>
              </a:rPr>
              <a:t>B: Yes, I did!</a:t>
            </a:r>
          </a:p>
        </p:txBody>
      </p:sp>
      <p:pic>
        <p:nvPicPr>
          <p:cNvPr id="10" name="Content Placeholder 9">
            <a:extLst>
              <a:ext uri="{FF2B5EF4-FFF2-40B4-BE49-F238E27FC236}">
                <a16:creationId xmlns:a16="http://schemas.microsoft.com/office/drawing/2014/main" id="{23C61E7C-7155-95B4-2DBE-26DA413E38B0}"/>
              </a:ext>
            </a:extLst>
          </p:cNvPr>
          <p:cNvPicPr>
            <a:picLocks noGrp="1" noChangeAspect="1"/>
          </p:cNvPicPr>
          <p:nvPr>
            <p:ph idx="1"/>
          </p:nvPr>
        </p:nvPicPr>
        <p:blipFill>
          <a:blip r:embed="rId2"/>
          <a:stretch>
            <a:fillRect/>
          </a:stretch>
        </p:blipFill>
        <p:spPr>
          <a:xfrm>
            <a:off x="636790" y="5890259"/>
            <a:ext cx="5584420" cy="755970"/>
          </a:xfrm>
          <a:prstGeom prst="rect">
            <a:avLst/>
          </a:prstGeom>
        </p:spPr>
      </p:pic>
    </p:spTree>
    <p:extLst>
      <p:ext uri="{BB962C8B-B14F-4D97-AF65-F5344CB8AC3E}">
        <p14:creationId xmlns:p14="http://schemas.microsoft.com/office/powerpoint/2010/main" val="58086718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E7945-9940-7FB1-00D2-3B4CD13E13AE}"/>
              </a:ext>
            </a:extLst>
          </p:cNvPr>
          <p:cNvSpPr>
            <a:spLocks noGrp="1"/>
          </p:cNvSpPr>
          <p:nvPr>
            <p:ph type="title"/>
          </p:nvPr>
        </p:nvSpPr>
        <p:spPr>
          <a:xfrm>
            <a:off x="571500" y="2660650"/>
            <a:ext cx="11334750" cy="1325563"/>
          </a:xfrm>
        </p:spPr>
        <p:txBody>
          <a:bodyPr>
            <a:noAutofit/>
          </a:bodyPr>
          <a:lstStyle/>
          <a:p>
            <a:r>
              <a:rPr lang="en-US" sz="3400" b="1" dirty="0"/>
              <a:t>A: Thank you so much for having a baby shower for me! You are a very  generous hostess.</a:t>
            </a:r>
            <a:br>
              <a:rPr lang="en-US" sz="3400" b="1" dirty="0"/>
            </a:br>
            <a:r>
              <a:rPr lang="en-US" sz="3400" b="1" dirty="0">
                <a:solidFill>
                  <a:srgbClr val="FF0000"/>
                </a:solidFill>
              </a:rPr>
              <a:t>B: It’s my pleasure! I hope you received some useful presents.</a:t>
            </a:r>
            <a:br>
              <a:rPr lang="en-US" sz="3400" b="1" dirty="0">
                <a:solidFill>
                  <a:srgbClr val="FF0000"/>
                </a:solidFill>
              </a:rPr>
            </a:br>
            <a:r>
              <a:rPr lang="en-US" sz="3400" b="1" dirty="0"/>
              <a:t>A: Yes, I did! Some of them were very creative too, like this cake made out of diapers!</a:t>
            </a:r>
            <a:br>
              <a:rPr lang="en-US" sz="3400" b="1" dirty="0"/>
            </a:br>
            <a:r>
              <a:rPr lang="en-US" sz="3400" b="1" dirty="0">
                <a:solidFill>
                  <a:srgbClr val="FF0000"/>
                </a:solidFill>
              </a:rPr>
              <a:t>B: That was Emily’s gift. The diaper cake is a funny tradition. People often give it at baby showers. It’s really useful, and they don’t have to wrap it! </a:t>
            </a:r>
            <a:br>
              <a:rPr lang="en-US" sz="3400" b="1" dirty="0">
                <a:solidFill>
                  <a:srgbClr val="FF0000"/>
                </a:solidFill>
              </a:rPr>
            </a:br>
            <a:r>
              <a:rPr lang="en-US" sz="3400" b="1" dirty="0"/>
              <a:t>A: I have a lot of thank-you notes to write, but I’m happy to write them. I feel like so many people love our baby already! </a:t>
            </a:r>
            <a:br>
              <a:rPr lang="en-US" sz="3400" b="1" dirty="0"/>
            </a:br>
            <a:endParaRPr lang="en-US" sz="3400" b="1" dirty="0"/>
          </a:p>
        </p:txBody>
      </p:sp>
      <p:sp>
        <p:nvSpPr>
          <p:cNvPr id="4" name="TextBox 3">
            <a:extLst>
              <a:ext uri="{FF2B5EF4-FFF2-40B4-BE49-F238E27FC236}">
                <a16:creationId xmlns:a16="http://schemas.microsoft.com/office/drawing/2014/main" id="{D2211A32-FF3C-BBE3-A5AD-A58228B86DB1}"/>
              </a:ext>
            </a:extLst>
          </p:cNvPr>
          <p:cNvSpPr txBox="1"/>
          <p:nvPr/>
        </p:nvSpPr>
        <p:spPr>
          <a:xfrm>
            <a:off x="352425" y="6057284"/>
            <a:ext cx="1952626" cy="523220"/>
          </a:xfrm>
          <a:prstGeom prst="rect">
            <a:avLst/>
          </a:prstGeom>
          <a:noFill/>
        </p:spPr>
        <p:txBody>
          <a:bodyPr wrap="square" rtlCol="0">
            <a:spAutoFit/>
          </a:bodyPr>
          <a:lstStyle/>
          <a:p>
            <a:r>
              <a:rPr lang="en-US" sz="2800" dirty="0"/>
              <a:t>Dialogue</a:t>
            </a:r>
          </a:p>
        </p:txBody>
      </p:sp>
    </p:spTree>
    <p:extLst>
      <p:ext uri="{BB962C8B-B14F-4D97-AF65-F5344CB8AC3E}">
        <p14:creationId xmlns:p14="http://schemas.microsoft.com/office/powerpoint/2010/main" val="59473499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10610-7263-E16B-8CD7-FAF73123C5EF}"/>
              </a:ext>
            </a:extLst>
          </p:cNvPr>
          <p:cNvSpPr>
            <a:spLocks noGrp="1"/>
          </p:cNvSpPr>
          <p:nvPr>
            <p:ph type="title"/>
          </p:nvPr>
        </p:nvSpPr>
        <p:spPr/>
        <p:txBody>
          <a:bodyPr>
            <a:normAutofit/>
          </a:bodyPr>
          <a:lstStyle/>
          <a:p>
            <a:pPr algn="ctr"/>
            <a:r>
              <a:rPr lang="en-US" sz="5000" b="1" dirty="0"/>
              <a:t>Lesson 8: I’m Sorry for Your Loss.</a:t>
            </a:r>
          </a:p>
        </p:txBody>
      </p:sp>
      <p:pic>
        <p:nvPicPr>
          <p:cNvPr id="5" name="Content Placeholder 4" descr="Cartoon of a person talking to a person&#10;&#10;AI-generated content may be incorrect.">
            <a:extLst>
              <a:ext uri="{FF2B5EF4-FFF2-40B4-BE49-F238E27FC236}">
                <a16:creationId xmlns:a16="http://schemas.microsoft.com/office/drawing/2014/main" id="{9D712075-EBE1-2BE6-3688-A0AF7C0FAC7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05573" y="1814513"/>
            <a:ext cx="9337673" cy="4119562"/>
          </a:xfrm>
        </p:spPr>
      </p:pic>
    </p:spTree>
    <p:extLst>
      <p:ext uri="{BB962C8B-B14F-4D97-AF65-F5344CB8AC3E}">
        <p14:creationId xmlns:p14="http://schemas.microsoft.com/office/powerpoint/2010/main" val="3627923793"/>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789EA-9DF1-CE61-ADEC-820DDAB88F82}"/>
              </a:ext>
            </a:extLst>
          </p:cNvPr>
          <p:cNvSpPr>
            <a:spLocks noGrp="1"/>
          </p:cNvSpPr>
          <p:nvPr>
            <p:ph type="title"/>
          </p:nvPr>
        </p:nvSpPr>
        <p:spPr/>
        <p:txBody>
          <a:bodyPr>
            <a:normAutofit/>
          </a:bodyPr>
          <a:lstStyle/>
          <a:p>
            <a:pPr algn="ctr"/>
            <a:r>
              <a:rPr lang="en-US" sz="7900" b="1" dirty="0"/>
              <a:t>funeral home</a:t>
            </a:r>
          </a:p>
        </p:txBody>
      </p:sp>
      <p:pic>
        <p:nvPicPr>
          <p:cNvPr id="5" name="Content Placeholder 4" descr="A funeral home with columns&#10;&#10;AI-generated content may be incorrect.">
            <a:extLst>
              <a:ext uri="{FF2B5EF4-FFF2-40B4-BE49-F238E27FC236}">
                <a16:creationId xmlns:a16="http://schemas.microsoft.com/office/drawing/2014/main" id="{F6AD0EA1-00BF-6167-9F64-B86F173CE94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23319" y="1800225"/>
            <a:ext cx="6896936" cy="4208225"/>
          </a:xfrm>
        </p:spPr>
      </p:pic>
    </p:spTree>
    <p:extLst>
      <p:ext uri="{BB962C8B-B14F-4D97-AF65-F5344CB8AC3E}">
        <p14:creationId xmlns:p14="http://schemas.microsoft.com/office/powerpoint/2010/main" val="2015326739"/>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4CB30-CC6B-E652-D173-67CCB8E53729}"/>
              </a:ext>
            </a:extLst>
          </p:cNvPr>
          <p:cNvSpPr>
            <a:spLocks noGrp="1"/>
          </p:cNvSpPr>
          <p:nvPr>
            <p:ph type="title"/>
          </p:nvPr>
        </p:nvSpPr>
        <p:spPr/>
        <p:txBody>
          <a:bodyPr>
            <a:normAutofit/>
          </a:bodyPr>
          <a:lstStyle/>
          <a:p>
            <a:pPr algn="ctr"/>
            <a:r>
              <a:rPr lang="en-US" sz="7900" b="1" dirty="0"/>
              <a:t>memory</a:t>
            </a:r>
          </a:p>
        </p:txBody>
      </p:sp>
      <p:pic>
        <p:nvPicPr>
          <p:cNvPr id="5" name="Content Placeholder 4" descr="A cartoon of a person crying&#10;&#10;AI-generated content may be incorrect.">
            <a:extLst>
              <a:ext uri="{FF2B5EF4-FFF2-40B4-BE49-F238E27FC236}">
                <a16:creationId xmlns:a16="http://schemas.microsoft.com/office/drawing/2014/main" id="{D4A4474D-0D7F-AE2C-A37A-323C8D7D8BF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46891" y="1828800"/>
            <a:ext cx="5195138" cy="4305299"/>
          </a:xfrm>
        </p:spPr>
      </p:pic>
    </p:spTree>
    <p:extLst>
      <p:ext uri="{BB962C8B-B14F-4D97-AF65-F5344CB8AC3E}">
        <p14:creationId xmlns:p14="http://schemas.microsoft.com/office/powerpoint/2010/main" val="358652944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CA5AB-0087-5F51-70A4-D8A09446EFC4}"/>
              </a:ext>
            </a:extLst>
          </p:cNvPr>
          <p:cNvSpPr>
            <a:spLocks noGrp="1"/>
          </p:cNvSpPr>
          <p:nvPr>
            <p:ph type="title"/>
          </p:nvPr>
        </p:nvSpPr>
        <p:spPr/>
        <p:txBody>
          <a:bodyPr>
            <a:normAutofit/>
          </a:bodyPr>
          <a:lstStyle/>
          <a:p>
            <a:pPr algn="ctr"/>
            <a:r>
              <a:rPr lang="en-US" sz="7900" b="1" dirty="0"/>
              <a:t>visitation</a:t>
            </a:r>
          </a:p>
        </p:txBody>
      </p:sp>
      <p:pic>
        <p:nvPicPr>
          <p:cNvPr id="5" name="Content Placeholder 4" descr="A black and white illustration of a person hugging a person&#10;&#10;AI-generated content may be incorrect.">
            <a:extLst>
              <a:ext uri="{FF2B5EF4-FFF2-40B4-BE49-F238E27FC236}">
                <a16:creationId xmlns:a16="http://schemas.microsoft.com/office/drawing/2014/main" id="{8250D30F-8B33-4887-79C3-43B54F61B12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57400" y="2160593"/>
            <a:ext cx="7905750" cy="3669830"/>
          </a:xfrm>
        </p:spPr>
      </p:pic>
    </p:spTree>
    <p:extLst>
      <p:ext uri="{BB962C8B-B14F-4D97-AF65-F5344CB8AC3E}">
        <p14:creationId xmlns:p14="http://schemas.microsoft.com/office/powerpoint/2010/main" val="2355464331"/>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499C4-6617-C20C-06CA-02298BF2EB44}"/>
              </a:ext>
            </a:extLst>
          </p:cNvPr>
          <p:cNvSpPr>
            <a:spLocks noGrp="1"/>
          </p:cNvSpPr>
          <p:nvPr>
            <p:ph type="title"/>
          </p:nvPr>
        </p:nvSpPr>
        <p:spPr/>
        <p:txBody>
          <a:bodyPr>
            <a:normAutofit/>
          </a:bodyPr>
          <a:lstStyle/>
          <a:p>
            <a:pPr algn="ctr"/>
            <a:r>
              <a:rPr lang="en-US" sz="7900" b="1" dirty="0"/>
              <a:t>funeral service</a:t>
            </a:r>
          </a:p>
        </p:txBody>
      </p:sp>
      <p:pic>
        <p:nvPicPr>
          <p:cNvPr id="5" name="Content Placeholder 4" descr="A group of people standing next to a coffin&#10;&#10;AI-generated content may be incorrect.">
            <a:extLst>
              <a:ext uri="{FF2B5EF4-FFF2-40B4-BE49-F238E27FC236}">
                <a16:creationId xmlns:a16="http://schemas.microsoft.com/office/drawing/2014/main" id="{85CB39D9-B82A-F257-BD48-2979E9E41CE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12086" y="1690688"/>
            <a:ext cx="5803314" cy="4100167"/>
          </a:xfrm>
        </p:spPr>
      </p:pic>
    </p:spTree>
    <p:extLst>
      <p:ext uri="{BB962C8B-B14F-4D97-AF65-F5344CB8AC3E}">
        <p14:creationId xmlns:p14="http://schemas.microsoft.com/office/powerpoint/2010/main" val="19971749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10560-2145-6EE0-0417-0FF8DEFE0168}"/>
              </a:ext>
            </a:extLst>
          </p:cNvPr>
          <p:cNvSpPr>
            <a:spLocks noGrp="1"/>
          </p:cNvSpPr>
          <p:nvPr>
            <p:ph type="title"/>
          </p:nvPr>
        </p:nvSpPr>
        <p:spPr/>
        <p:txBody>
          <a:bodyPr>
            <a:normAutofit/>
          </a:bodyPr>
          <a:lstStyle/>
          <a:p>
            <a:pPr algn="ctr"/>
            <a:r>
              <a:rPr lang="en-US" sz="7900" b="1" dirty="0"/>
              <a:t>memorial service</a:t>
            </a:r>
          </a:p>
        </p:txBody>
      </p:sp>
      <p:pic>
        <p:nvPicPr>
          <p:cNvPr id="5" name="Content Placeholder 4" descr="A group of people sitting in chairs and a picture of a person&#10;&#10;AI-generated content may be incorrect.">
            <a:extLst>
              <a:ext uri="{FF2B5EF4-FFF2-40B4-BE49-F238E27FC236}">
                <a16:creationId xmlns:a16="http://schemas.microsoft.com/office/drawing/2014/main" id="{DCE087AE-A223-BE32-6B2A-66152725144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69090" y="1562100"/>
            <a:ext cx="6675609" cy="4429125"/>
          </a:xfrm>
        </p:spPr>
      </p:pic>
    </p:spTree>
    <p:extLst>
      <p:ext uri="{BB962C8B-B14F-4D97-AF65-F5344CB8AC3E}">
        <p14:creationId xmlns:p14="http://schemas.microsoft.com/office/powerpoint/2010/main" val="288636527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58513-BF4D-3F56-44E6-388F2460396C}"/>
              </a:ext>
            </a:extLst>
          </p:cNvPr>
          <p:cNvSpPr>
            <a:spLocks noGrp="1"/>
          </p:cNvSpPr>
          <p:nvPr>
            <p:ph type="title"/>
          </p:nvPr>
        </p:nvSpPr>
        <p:spPr/>
        <p:txBody>
          <a:bodyPr>
            <a:normAutofit/>
          </a:bodyPr>
          <a:lstStyle/>
          <a:p>
            <a:pPr algn="ctr"/>
            <a:r>
              <a:rPr lang="en-US" sz="7900" b="1" dirty="0"/>
              <a:t>burial</a:t>
            </a:r>
          </a:p>
        </p:txBody>
      </p:sp>
      <p:pic>
        <p:nvPicPr>
          <p:cNvPr id="5" name="Content Placeholder 4" descr="A grey coffin with flowers on top&#10;&#10;AI-generated content may be incorrect.">
            <a:extLst>
              <a:ext uri="{FF2B5EF4-FFF2-40B4-BE49-F238E27FC236}">
                <a16:creationId xmlns:a16="http://schemas.microsoft.com/office/drawing/2014/main" id="{49AF8ABD-A4CC-1C0A-B5E5-436CADDBE17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08642" y="2009999"/>
            <a:ext cx="7559257" cy="3990752"/>
          </a:xfrm>
        </p:spPr>
      </p:pic>
    </p:spTree>
    <p:extLst>
      <p:ext uri="{BB962C8B-B14F-4D97-AF65-F5344CB8AC3E}">
        <p14:creationId xmlns:p14="http://schemas.microsoft.com/office/powerpoint/2010/main" val="2393744269"/>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B00EB-512F-B071-509D-5E5DAD5DD090}"/>
              </a:ext>
            </a:extLst>
          </p:cNvPr>
          <p:cNvSpPr>
            <a:spLocks noGrp="1"/>
          </p:cNvSpPr>
          <p:nvPr>
            <p:ph type="title"/>
          </p:nvPr>
        </p:nvSpPr>
        <p:spPr/>
        <p:txBody>
          <a:bodyPr>
            <a:normAutofit/>
          </a:bodyPr>
          <a:lstStyle/>
          <a:p>
            <a:pPr algn="ctr"/>
            <a:r>
              <a:rPr lang="en-US" sz="7900" b="1" dirty="0"/>
              <a:t>grave</a:t>
            </a:r>
          </a:p>
        </p:txBody>
      </p:sp>
      <p:pic>
        <p:nvPicPr>
          <p:cNvPr id="5" name="Content Placeholder 4" descr="A cartoon of a grave&#10;&#10;AI-generated content may be incorrect.">
            <a:extLst>
              <a:ext uri="{FF2B5EF4-FFF2-40B4-BE49-F238E27FC236}">
                <a16:creationId xmlns:a16="http://schemas.microsoft.com/office/drawing/2014/main" id="{E188E3D8-B8ED-4565-43F4-B618F710658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00300" y="1600032"/>
            <a:ext cx="7067550" cy="5121988"/>
          </a:xfrm>
        </p:spPr>
      </p:pic>
    </p:spTree>
    <p:extLst>
      <p:ext uri="{BB962C8B-B14F-4D97-AF65-F5344CB8AC3E}">
        <p14:creationId xmlns:p14="http://schemas.microsoft.com/office/powerpoint/2010/main" val="3784410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1A690D-8554-7333-4ABB-9D6DFD62DC69}"/>
              </a:ext>
            </a:extLst>
          </p:cNvPr>
          <p:cNvSpPr>
            <a:spLocks noGrp="1"/>
          </p:cNvSpPr>
          <p:nvPr>
            <p:ph type="title"/>
          </p:nvPr>
        </p:nvSpPr>
        <p:spPr/>
        <p:txBody>
          <a:bodyPr>
            <a:normAutofit/>
          </a:bodyPr>
          <a:lstStyle/>
          <a:p>
            <a:pPr algn="ctr"/>
            <a:r>
              <a:rPr lang="en-US" sz="7900" b="1" dirty="0"/>
              <a:t>cemetery</a:t>
            </a:r>
          </a:p>
        </p:txBody>
      </p:sp>
      <p:pic>
        <p:nvPicPr>
          <p:cNvPr id="5" name="Content Placeholder 4" descr="A cartoon of a grave&#10;&#10;AI-generated content may be incorrect.">
            <a:extLst>
              <a:ext uri="{FF2B5EF4-FFF2-40B4-BE49-F238E27FC236}">
                <a16:creationId xmlns:a16="http://schemas.microsoft.com/office/drawing/2014/main" id="{1451F544-0309-D727-DBC8-36BBD18C54F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52675" y="1690688"/>
            <a:ext cx="7620000" cy="4304183"/>
          </a:xfrm>
        </p:spPr>
      </p:pic>
    </p:spTree>
    <p:extLst>
      <p:ext uri="{BB962C8B-B14F-4D97-AF65-F5344CB8AC3E}">
        <p14:creationId xmlns:p14="http://schemas.microsoft.com/office/powerpoint/2010/main" val="716656658"/>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3140C-CC0C-3692-0FDA-09072049A731}"/>
              </a:ext>
            </a:extLst>
          </p:cNvPr>
          <p:cNvSpPr>
            <a:spLocks noGrp="1"/>
          </p:cNvSpPr>
          <p:nvPr>
            <p:ph type="title"/>
          </p:nvPr>
        </p:nvSpPr>
        <p:spPr/>
        <p:txBody>
          <a:bodyPr>
            <a:normAutofit/>
          </a:bodyPr>
          <a:lstStyle/>
          <a:p>
            <a:pPr algn="ctr"/>
            <a:r>
              <a:rPr lang="en-US" sz="7900" b="1" dirty="0"/>
              <a:t>casket</a:t>
            </a:r>
          </a:p>
        </p:txBody>
      </p:sp>
      <p:pic>
        <p:nvPicPr>
          <p:cNvPr id="5" name="Content Placeholder 4" descr="A grey coffin with a black handle&#10;&#10;AI-generated content may be incorrect.">
            <a:extLst>
              <a:ext uri="{FF2B5EF4-FFF2-40B4-BE49-F238E27FC236}">
                <a16:creationId xmlns:a16="http://schemas.microsoft.com/office/drawing/2014/main" id="{3785D7AD-A0C4-2324-BB77-3B893ACC3A5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19362" y="2051489"/>
            <a:ext cx="7153275" cy="4078664"/>
          </a:xfrm>
        </p:spPr>
      </p:pic>
    </p:spTree>
    <p:extLst>
      <p:ext uri="{BB962C8B-B14F-4D97-AF65-F5344CB8AC3E}">
        <p14:creationId xmlns:p14="http://schemas.microsoft.com/office/powerpoint/2010/main" val="24343794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52582-EA3E-93DC-40A1-E80B51C32B83}"/>
              </a:ext>
            </a:extLst>
          </p:cNvPr>
          <p:cNvSpPr>
            <a:spLocks noGrp="1"/>
          </p:cNvSpPr>
          <p:nvPr>
            <p:ph type="title"/>
          </p:nvPr>
        </p:nvSpPr>
        <p:spPr/>
        <p:txBody>
          <a:bodyPr>
            <a:normAutofit/>
          </a:bodyPr>
          <a:lstStyle/>
          <a:p>
            <a:pPr algn="ctr"/>
            <a:r>
              <a:rPr lang="en-US" sz="7900" b="1" dirty="0"/>
              <a:t>I’m sorry for your loss.</a:t>
            </a:r>
          </a:p>
        </p:txBody>
      </p:sp>
      <p:pic>
        <p:nvPicPr>
          <p:cNvPr id="5" name="Content Placeholder 4" descr="A cartoon of two men&#10;&#10;AI-generated content may be incorrect.">
            <a:extLst>
              <a:ext uri="{FF2B5EF4-FFF2-40B4-BE49-F238E27FC236}">
                <a16:creationId xmlns:a16="http://schemas.microsoft.com/office/drawing/2014/main" id="{BC0E579A-682F-58D1-0109-6A7A8A28F3A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62325" y="1837972"/>
            <a:ext cx="5237992" cy="4200161"/>
          </a:xfrm>
        </p:spPr>
      </p:pic>
    </p:spTree>
    <p:extLst>
      <p:ext uri="{BB962C8B-B14F-4D97-AF65-F5344CB8AC3E}">
        <p14:creationId xmlns:p14="http://schemas.microsoft.com/office/powerpoint/2010/main" val="315170836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4E449-67EE-0C14-719F-B063D375E11E}"/>
              </a:ext>
            </a:extLst>
          </p:cNvPr>
          <p:cNvSpPr>
            <a:spLocks noGrp="1"/>
          </p:cNvSpPr>
          <p:nvPr>
            <p:ph type="title"/>
          </p:nvPr>
        </p:nvSpPr>
        <p:spPr>
          <a:xfrm>
            <a:off x="3267075" y="2403475"/>
            <a:ext cx="10515600" cy="1325563"/>
          </a:xfrm>
        </p:spPr>
        <p:txBody>
          <a:bodyPr>
            <a:normAutofit/>
          </a:bodyPr>
          <a:lstStyle/>
          <a:p>
            <a:pPr algn="ctr"/>
            <a:r>
              <a:rPr lang="en-US" sz="7900" b="1" dirty="0"/>
              <a:t>pass away</a:t>
            </a:r>
          </a:p>
        </p:txBody>
      </p:sp>
      <p:pic>
        <p:nvPicPr>
          <p:cNvPr id="9" name="Content Placeholder 8" descr="A close-up of a card&#10;&#10;AI-generated content may be incorrect.">
            <a:extLst>
              <a:ext uri="{FF2B5EF4-FFF2-40B4-BE49-F238E27FC236}">
                <a16:creationId xmlns:a16="http://schemas.microsoft.com/office/drawing/2014/main" id="{2A974ECC-8F94-4C77-C6AD-BA022B95DCA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026" y="1037431"/>
            <a:ext cx="4360556" cy="4606220"/>
          </a:xfrm>
        </p:spPr>
      </p:pic>
    </p:spTree>
    <p:extLst>
      <p:ext uri="{BB962C8B-B14F-4D97-AF65-F5344CB8AC3E}">
        <p14:creationId xmlns:p14="http://schemas.microsoft.com/office/powerpoint/2010/main" val="214461141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F9EEE-3FB2-EE7E-C828-83C61ABDF21A}"/>
              </a:ext>
            </a:extLst>
          </p:cNvPr>
          <p:cNvSpPr>
            <a:spLocks noGrp="1"/>
          </p:cNvSpPr>
          <p:nvPr>
            <p:ph type="title"/>
          </p:nvPr>
        </p:nvSpPr>
        <p:spPr>
          <a:xfrm>
            <a:off x="942975" y="1927225"/>
            <a:ext cx="10515600" cy="1325563"/>
          </a:xfrm>
        </p:spPr>
        <p:txBody>
          <a:bodyPr>
            <a:noAutofit/>
          </a:bodyPr>
          <a:lstStyle/>
          <a:p>
            <a:r>
              <a:rPr lang="en-US" sz="4800" b="1" dirty="0"/>
              <a:t>A: I went to the funeral service for my friend yesterday. </a:t>
            </a:r>
            <a:br>
              <a:rPr lang="en-US" sz="4800" b="1" dirty="0"/>
            </a:br>
            <a:br>
              <a:rPr lang="en-US" sz="4800" b="1" dirty="0"/>
            </a:br>
            <a:r>
              <a:rPr lang="en-US" sz="4800" b="1" dirty="0">
                <a:solidFill>
                  <a:srgbClr val="FF0000"/>
                </a:solidFill>
              </a:rPr>
              <a:t>B: I’m sorry for your loss.</a:t>
            </a:r>
          </a:p>
        </p:txBody>
      </p:sp>
      <p:pic>
        <p:nvPicPr>
          <p:cNvPr id="8" name="Content Placeholder 7">
            <a:extLst>
              <a:ext uri="{FF2B5EF4-FFF2-40B4-BE49-F238E27FC236}">
                <a16:creationId xmlns:a16="http://schemas.microsoft.com/office/drawing/2014/main" id="{4E85156E-BF06-F514-DACF-44018AF63D1E}"/>
              </a:ext>
            </a:extLst>
          </p:cNvPr>
          <p:cNvPicPr>
            <a:picLocks noGrp="1" noChangeAspect="1"/>
          </p:cNvPicPr>
          <p:nvPr>
            <p:ph idx="1"/>
          </p:nvPr>
        </p:nvPicPr>
        <p:blipFill>
          <a:blip r:embed="rId2"/>
          <a:stretch>
            <a:fillRect/>
          </a:stretch>
        </p:blipFill>
        <p:spPr>
          <a:xfrm>
            <a:off x="322465" y="5852159"/>
            <a:ext cx="5584420" cy="755970"/>
          </a:xfrm>
          <a:prstGeom prst="rect">
            <a:avLst/>
          </a:prstGeom>
        </p:spPr>
      </p:pic>
    </p:spTree>
    <p:extLst>
      <p:ext uri="{BB962C8B-B14F-4D97-AF65-F5344CB8AC3E}">
        <p14:creationId xmlns:p14="http://schemas.microsoft.com/office/powerpoint/2010/main" val="371435272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794CD-99A2-A64C-04A2-5D0E9C4EAA0F}"/>
              </a:ext>
            </a:extLst>
          </p:cNvPr>
          <p:cNvSpPr>
            <a:spLocks noGrp="1"/>
          </p:cNvSpPr>
          <p:nvPr>
            <p:ph type="title"/>
          </p:nvPr>
        </p:nvSpPr>
        <p:spPr>
          <a:xfrm>
            <a:off x="1000125" y="2298700"/>
            <a:ext cx="10515600" cy="1325563"/>
          </a:xfrm>
        </p:spPr>
        <p:txBody>
          <a:bodyPr>
            <a:noAutofit/>
          </a:bodyPr>
          <a:lstStyle/>
          <a:p>
            <a:r>
              <a:rPr lang="en-US" sz="3400" b="1" dirty="0"/>
              <a:t>A: I didn’t see you at work yesterday. Where did you go? </a:t>
            </a:r>
            <a:br>
              <a:rPr lang="en-US" sz="3400" b="1" dirty="0"/>
            </a:br>
            <a:r>
              <a:rPr lang="en-US" sz="3400" b="1" dirty="0">
                <a:solidFill>
                  <a:srgbClr val="FF0000"/>
                </a:solidFill>
              </a:rPr>
              <a:t>B: My friend Marvin passed away, so I went to his memorial service. </a:t>
            </a:r>
            <a:br>
              <a:rPr lang="en-US" sz="3400" b="1" dirty="0">
                <a:solidFill>
                  <a:srgbClr val="FF0000"/>
                </a:solidFill>
              </a:rPr>
            </a:br>
            <a:r>
              <a:rPr lang="en-US" sz="3400" b="1" dirty="0"/>
              <a:t>A: I’m so sorry for your loss. </a:t>
            </a:r>
            <a:br>
              <a:rPr lang="en-US" sz="3400" b="1" dirty="0"/>
            </a:br>
            <a:r>
              <a:rPr lang="en-US" sz="3400" b="1" dirty="0">
                <a:solidFill>
                  <a:srgbClr val="FF0000"/>
                </a:solidFill>
              </a:rPr>
              <a:t>B: Thank you. I’m thankful that I have great memories of him. Marvin was always helping people. He was a great person.</a:t>
            </a:r>
          </a:p>
        </p:txBody>
      </p:sp>
      <p:pic>
        <p:nvPicPr>
          <p:cNvPr id="6" name="Content Placeholder 5">
            <a:extLst>
              <a:ext uri="{FF2B5EF4-FFF2-40B4-BE49-F238E27FC236}">
                <a16:creationId xmlns:a16="http://schemas.microsoft.com/office/drawing/2014/main" id="{2606EF9B-B797-3C12-19A8-3E872B20ECF9}"/>
              </a:ext>
            </a:extLst>
          </p:cNvPr>
          <p:cNvPicPr>
            <a:picLocks noGrp="1" noChangeAspect="1"/>
          </p:cNvPicPr>
          <p:nvPr>
            <p:ph idx="1"/>
          </p:nvPr>
        </p:nvPicPr>
        <p:blipFill>
          <a:blip r:embed="rId2"/>
          <a:stretch>
            <a:fillRect/>
          </a:stretch>
        </p:blipFill>
        <p:spPr>
          <a:xfrm>
            <a:off x="436917" y="5937884"/>
            <a:ext cx="2078916" cy="755970"/>
          </a:xfrm>
          <a:prstGeom prst="rect">
            <a:avLst/>
          </a:prstGeom>
        </p:spPr>
      </p:pic>
    </p:spTree>
    <p:extLst>
      <p:ext uri="{BB962C8B-B14F-4D97-AF65-F5344CB8AC3E}">
        <p14:creationId xmlns:p14="http://schemas.microsoft.com/office/powerpoint/2010/main" val="19861495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F3372-8EA6-9FC1-D8E9-BDAABF534F12}"/>
              </a:ext>
            </a:extLst>
          </p:cNvPr>
          <p:cNvSpPr>
            <a:spLocks noGrp="1"/>
          </p:cNvSpPr>
          <p:nvPr>
            <p:ph type="title"/>
          </p:nvPr>
        </p:nvSpPr>
        <p:spPr>
          <a:xfrm>
            <a:off x="1288367" y="2442661"/>
            <a:ext cx="4338711" cy="1325563"/>
          </a:xfrm>
        </p:spPr>
        <p:txBody>
          <a:bodyPr>
            <a:noAutofit/>
          </a:bodyPr>
          <a:lstStyle/>
          <a:p>
            <a:r>
              <a:rPr lang="en-US" sz="6300" b="1" dirty="0"/>
              <a:t>Unit 3: </a:t>
            </a:r>
            <a:br>
              <a:rPr lang="en-US" sz="6300" b="1" dirty="0"/>
            </a:br>
            <a:r>
              <a:rPr lang="en-US" sz="6300" b="1" dirty="0"/>
              <a:t>The Rule </a:t>
            </a:r>
            <a:br>
              <a:rPr lang="en-US" sz="6300" b="1" dirty="0"/>
            </a:br>
            <a:r>
              <a:rPr lang="en-US" sz="6300" b="1" dirty="0"/>
              <a:t>of Law</a:t>
            </a:r>
          </a:p>
        </p:txBody>
      </p:sp>
      <p:pic>
        <p:nvPicPr>
          <p:cNvPr id="5" name="Picture 4" descr="Cartoon of a road with people and cars in the background&#10;&#10;AI-generated content may be incorrect.">
            <a:extLst>
              <a:ext uri="{FF2B5EF4-FFF2-40B4-BE49-F238E27FC236}">
                <a16:creationId xmlns:a16="http://schemas.microsoft.com/office/drawing/2014/main" id="{A8C663DE-D463-A0E5-2C84-264B7B95FF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36808" y="745587"/>
            <a:ext cx="5366825" cy="5366825"/>
          </a:xfrm>
          <a:prstGeom prst="rect">
            <a:avLst/>
          </a:prstGeom>
        </p:spPr>
      </p:pic>
    </p:spTree>
    <p:extLst>
      <p:ext uri="{BB962C8B-B14F-4D97-AF65-F5344CB8AC3E}">
        <p14:creationId xmlns:p14="http://schemas.microsoft.com/office/powerpoint/2010/main" val="3582801466"/>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47ACE-CA90-2FB2-0E2F-BDEF6BF6F6D6}"/>
              </a:ext>
            </a:extLst>
          </p:cNvPr>
          <p:cNvSpPr>
            <a:spLocks noGrp="1"/>
          </p:cNvSpPr>
          <p:nvPr>
            <p:ph type="title"/>
          </p:nvPr>
        </p:nvSpPr>
        <p:spPr>
          <a:xfrm>
            <a:off x="295422" y="365125"/>
            <a:ext cx="11676183" cy="1325563"/>
          </a:xfrm>
        </p:spPr>
        <p:txBody>
          <a:bodyPr>
            <a:noAutofit/>
          </a:bodyPr>
          <a:lstStyle/>
          <a:p>
            <a:r>
              <a:rPr lang="en-US" sz="4800" b="1" dirty="0"/>
              <a:t>Lesson 9: Did You See the New Traffic Signs?</a:t>
            </a:r>
          </a:p>
        </p:txBody>
      </p:sp>
      <p:pic>
        <p:nvPicPr>
          <p:cNvPr id="5" name="Content Placeholder 4" descr="A cartoon of a road intersection&#10;&#10;AI-generated content may be incorrect.">
            <a:extLst>
              <a:ext uri="{FF2B5EF4-FFF2-40B4-BE49-F238E27FC236}">
                <a16:creationId xmlns:a16="http://schemas.microsoft.com/office/drawing/2014/main" id="{C2896CE8-8ED6-1E43-3CA2-6FEDE8C595D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65008" y="1859500"/>
            <a:ext cx="9337009" cy="4119269"/>
          </a:xfrm>
        </p:spPr>
      </p:pic>
    </p:spTree>
    <p:extLst>
      <p:ext uri="{BB962C8B-B14F-4D97-AF65-F5344CB8AC3E}">
        <p14:creationId xmlns:p14="http://schemas.microsoft.com/office/powerpoint/2010/main" val="3582301295"/>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FC740-A82F-5DCE-A3A7-5E3280319E9C}"/>
              </a:ext>
            </a:extLst>
          </p:cNvPr>
          <p:cNvSpPr>
            <a:spLocks noGrp="1"/>
          </p:cNvSpPr>
          <p:nvPr>
            <p:ph type="title"/>
          </p:nvPr>
        </p:nvSpPr>
        <p:spPr/>
        <p:txBody>
          <a:bodyPr>
            <a:normAutofit/>
          </a:bodyPr>
          <a:lstStyle/>
          <a:p>
            <a:pPr algn="ctr"/>
            <a:r>
              <a:rPr lang="en-US" sz="7900" b="1" dirty="0"/>
              <a:t>traffic sign</a:t>
            </a:r>
          </a:p>
        </p:txBody>
      </p:sp>
      <p:pic>
        <p:nvPicPr>
          <p:cNvPr id="5" name="Content Placeholder 4" descr="A road with a sign and a pole&#10;&#10;AI-generated content may be incorrect.">
            <a:extLst>
              <a:ext uri="{FF2B5EF4-FFF2-40B4-BE49-F238E27FC236}">
                <a16:creationId xmlns:a16="http://schemas.microsoft.com/office/drawing/2014/main" id="{5370D783-90C8-2262-70ED-3403AF52A5D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68303" y="1690688"/>
            <a:ext cx="6301488" cy="4513164"/>
          </a:xfrm>
        </p:spPr>
      </p:pic>
    </p:spTree>
    <p:extLst>
      <p:ext uri="{BB962C8B-B14F-4D97-AF65-F5344CB8AC3E}">
        <p14:creationId xmlns:p14="http://schemas.microsoft.com/office/powerpoint/2010/main" val="160017416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5B66F-1B53-2F07-7798-F48419180B87}"/>
              </a:ext>
            </a:extLst>
          </p:cNvPr>
          <p:cNvSpPr>
            <a:spLocks noGrp="1"/>
          </p:cNvSpPr>
          <p:nvPr>
            <p:ph type="title"/>
          </p:nvPr>
        </p:nvSpPr>
        <p:spPr/>
        <p:txBody>
          <a:bodyPr>
            <a:normAutofit/>
          </a:bodyPr>
          <a:lstStyle/>
          <a:p>
            <a:pPr algn="ctr"/>
            <a:r>
              <a:rPr lang="en-US" sz="7900" b="1" dirty="0"/>
              <a:t>crosswalk</a:t>
            </a:r>
          </a:p>
        </p:txBody>
      </p:sp>
      <p:pic>
        <p:nvPicPr>
          <p:cNvPr id="5" name="Content Placeholder 4" descr="A cartoon of a person crossing a street&#10;&#10;AI-generated content may be incorrect.">
            <a:extLst>
              <a:ext uri="{FF2B5EF4-FFF2-40B4-BE49-F238E27FC236}">
                <a16:creationId xmlns:a16="http://schemas.microsoft.com/office/drawing/2014/main" id="{36FBA41E-6C5A-4407-027E-54437E85F85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5205" y="1879531"/>
            <a:ext cx="8070992" cy="4258187"/>
          </a:xfrm>
        </p:spPr>
      </p:pic>
    </p:spTree>
    <p:extLst>
      <p:ext uri="{BB962C8B-B14F-4D97-AF65-F5344CB8AC3E}">
        <p14:creationId xmlns:p14="http://schemas.microsoft.com/office/powerpoint/2010/main" val="78644520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D51D3-CC70-0D3A-FE2A-D5F67F56681A}"/>
              </a:ext>
            </a:extLst>
          </p:cNvPr>
          <p:cNvSpPr>
            <a:spLocks noGrp="1"/>
          </p:cNvSpPr>
          <p:nvPr>
            <p:ph type="title"/>
          </p:nvPr>
        </p:nvSpPr>
        <p:spPr>
          <a:xfrm>
            <a:off x="-1618428" y="2766216"/>
            <a:ext cx="10201989" cy="1319087"/>
          </a:xfrm>
        </p:spPr>
        <p:txBody>
          <a:bodyPr>
            <a:normAutofit/>
          </a:bodyPr>
          <a:lstStyle/>
          <a:p>
            <a:pPr algn="ctr"/>
            <a:r>
              <a:rPr lang="en-US" sz="7900" b="1" dirty="0"/>
              <a:t>stoplight</a:t>
            </a:r>
          </a:p>
        </p:txBody>
      </p:sp>
      <p:pic>
        <p:nvPicPr>
          <p:cNvPr id="5" name="Content Placeholder 4" descr="A traffic light with wings&#10;&#10;AI-generated content may be incorrect.">
            <a:extLst>
              <a:ext uri="{FF2B5EF4-FFF2-40B4-BE49-F238E27FC236}">
                <a16:creationId xmlns:a16="http://schemas.microsoft.com/office/drawing/2014/main" id="{31111051-4516-B01F-3791-8D153400093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71305" y="858916"/>
            <a:ext cx="4904034" cy="5405639"/>
          </a:xfrm>
        </p:spPr>
      </p:pic>
    </p:spTree>
    <p:extLst>
      <p:ext uri="{BB962C8B-B14F-4D97-AF65-F5344CB8AC3E}">
        <p14:creationId xmlns:p14="http://schemas.microsoft.com/office/powerpoint/2010/main" val="66655966"/>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7040F-FFA5-7FC8-4252-B8EF5A100816}"/>
              </a:ext>
            </a:extLst>
          </p:cNvPr>
          <p:cNvSpPr>
            <a:spLocks noGrp="1"/>
          </p:cNvSpPr>
          <p:nvPr>
            <p:ph type="title"/>
          </p:nvPr>
        </p:nvSpPr>
        <p:spPr/>
        <p:txBody>
          <a:bodyPr>
            <a:normAutofit/>
          </a:bodyPr>
          <a:lstStyle/>
          <a:p>
            <a:pPr algn="ctr"/>
            <a:r>
              <a:rPr lang="en-US" sz="7900" b="1" dirty="0"/>
              <a:t>pedestrian</a:t>
            </a:r>
          </a:p>
        </p:txBody>
      </p:sp>
      <p:pic>
        <p:nvPicPr>
          <p:cNvPr id="5" name="Content Placeholder 4" descr="A cartoon of a person walking across a crosswalk&#10;&#10;AI-generated content may be incorrect.">
            <a:extLst>
              <a:ext uri="{FF2B5EF4-FFF2-40B4-BE49-F238E27FC236}">
                <a16:creationId xmlns:a16="http://schemas.microsoft.com/office/drawing/2014/main" id="{4A69EE9D-BB61-4D0A-3FCD-0CE532D0C356}"/>
              </a:ext>
            </a:extLst>
          </p:cNvPr>
          <p:cNvPicPr>
            <a:picLocks noGrp="1" noChangeAspect="1"/>
          </p:cNvPicPr>
          <p:nvPr>
            <p:ph idx="1"/>
          </p:nvPr>
        </p:nvPicPr>
        <p:blipFill>
          <a:blip r:embed="rId2">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2494359" y="1324928"/>
            <a:ext cx="7203281" cy="4802187"/>
          </a:xfrm>
        </p:spPr>
      </p:pic>
    </p:spTree>
    <p:extLst>
      <p:ext uri="{BB962C8B-B14F-4D97-AF65-F5344CB8AC3E}">
        <p14:creationId xmlns:p14="http://schemas.microsoft.com/office/powerpoint/2010/main" val="1022890261"/>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82F85-0C12-850E-FC46-370D7CEAE4B5}"/>
              </a:ext>
            </a:extLst>
          </p:cNvPr>
          <p:cNvSpPr>
            <a:spLocks noGrp="1"/>
          </p:cNvSpPr>
          <p:nvPr>
            <p:ph type="title"/>
          </p:nvPr>
        </p:nvSpPr>
        <p:spPr/>
        <p:txBody>
          <a:bodyPr>
            <a:normAutofit/>
          </a:bodyPr>
          <a:lstStyle/>
          <a:p>
            <a:pPr algn="ctr"/>
            <a:r>
              <a:rPr lang="en-US" sz="7900" b="1" dirty="0"/>
              <a:t>detour</a:t>
            </a:r>
          </a:p>
        </p:txBody>
      </p:sp>
      <p:pic>
        <p:nvPicPr>
          <p:cNvPr id="5" name="Content Placeholder 4" descr="A close-up of a detour sign&#10;&#10;AI-generated content may be incorrect.">
            <a:extLst>
              <a:ext uri="{FF2B5EF4-FFF2-40B4-BE49-F238E27FC236}">
                <a16:creationId xmlns:a16="http://schemas.microsoft.com/office/drawing/2014/main" id="{3B3C2FAE-ED66-30E9-023D-42902C0C790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03955" y="1378634"/>
            <a:ext cx="6419872" cy="4905497"/>
          </a:xfrm>
        </p:spPr>
      </p:pic>
    </p:spTree>
    <p:extLst>
      <p:ext uri="{BB962C8B-B14F-4D97-AF65-F5344CB8AC3E}">
        <p14:creationId xmlns:p14="http://schemas.microsoft.com/office/powerpoint/2010/main" val="678342278"/>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0226A-5B3A-9900-8560-CA5BEDC6B8A3}"/>
              </a:ext>
            </a:extLst>
          </p:cNvPr>
          <p:cNvSpPr>
            <a:spLocks noGrp="1"/>
          </p:cNvSpPr>
          <p:nvPr>
            <p:ph type="title"/>
          </p:nvPr>
        </p:nvSpPr>
        <p:spPr/>
        <p:txBody>
          <a:bodyPr>
            <a:normAutofit/>
          </a:bodyPr>
          <a:lstStyle/>
          <a:p>
            <a:pPr algn="ctr"/>
            <a:r>
              <a:rPr lang="en-US" sz="7900" b="1" dirty="0"/>
              <a:t>one-way</a:t>
            </a:r>
          </a:p>
        </p:txBody>
      </p:sp>
      <p:pic>
        <p:nvPicPr>
          <p:cNvPr id="5" name="Content Placeholder 4" descr="A black and white sign with a arrow&#10;&#10;AI-generated content may be incorrect.">
            <a:extLst>
              <a:ext uri="{FF2B5EF4-FFF2-40B4-BE49-F238E27FC236}">
                <a16:creationId xmlns:a16="http://schemas.microsoft.com/office/drawing/2014/main" id="{2DB6B471-8FA4-AA55-E970-29BDDC4071D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95822" y="2159327"/>
            <a:ext cx="8653421" cy="3711357"/>
          </a:xfrm>
        </p:spPr>
      </p:pic>
    </p:spTree>
    <p:extLst>
      <p:ext uri="{BB962C8B-B14F-4D97-AF65-F5344CB8AC3E}">
        <p14:creationId xmlns:p14="http://schemas.microsoft.com/office/powerpoint/2010/main" val="520010253"/>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4A961-1BC1-459A-A49F-D2927465B38B}"/>
              </a:ext>
            </a:extLst>
          </p:cNvPr>
          <p:cNvSpPr>
            <a:spLocks noGrp="1"/>
          </p:cNvSpPr>
          <p:nvPr>
            <p:ph type="title"/>
          </p:nvPr>
        </p:nvSpPr>
        <p:spPr/>
        <p:txBody>
          <a:bodyPr>
            <a:normAutofit/>
          </a:bodyPr>
          <a:lstStyle/>
          <a:p>
            <a:pPr algn="ctr"/>
            <a:r>
              <a:rPr lang="en-US" sz="7900" b="1" dirty="0"/>
              <a:t>yield</a:t>
            </a:r>
          </a:p>
        </p:txBody>
      </p:sp>
      <p:pic>
        <p:nvPicPr>
          <p:cNvPr id="5" name="Content Placeholder 4" descr="A close-up of a yield sign&#10;&#10;AI-generated content may be incorrect.">
            <a:extLst>
              <a:ext uri="{FF2B5EF4-FFF2-40B4-BE49-F238E27FC236}">
                <a16:creationId xmlns:a16="http://schemas.microsoft.com/office/drawing/2014/main" id="{43D9D327-1B1D-7FC1-B19C-4517EC81481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08692" y="1690688"/>
            <a:ext cx="4374615" cy="4320606"/>
          </a:xfrm>
        </p:spPr>
      </p:pic>
    </p:spTree>
    <p:extLst>
      <p:ext uri="{BB962C8B-B14F-4D97-AF65-F5344CB8AC3E}">
        <p14:creationId xmlns:p14="http://schemas.microsoft.com/office/powerpoint/2010/main" val="792537774"/>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31C2A-D2F9-56C3-6480-BF629A3E198C}"/>
              </a:ext>
            </a:extLst>
          </p:cNvPr>
          <p:cNvSpPr>
            <a:spLocks noGrp="1"/>
          </p:cNvSpPr>
          <p:nvPr>
            <p:ph type="title"/>
          </p:nvPr>
        </p:nvSpPr>
        <p:spPr/>
        <p:txBody>
          <a:bodyPr>
            <a:normAutofit/>
          </a:bodyPr>
          <a:lstStyle/>
          <a:p>
            <a:pPr algn="ctr"/>
            <a:r>
              <a:rPr lang="en-US" sz="7900" b="1" dirty="0"/>
              <a:t>right of way</a:t>
            </a:r>
          </a:p>
        </p:txBody>
      </p:sp>
      <p:pic>
        <p:nvPicPr>
          <p:cNvPr id="5" name="Content Placeholder 4" descr="A car and a car in a parking lot&#10;&#10;AI-generated content may be incorrect.">
            <a:extLst>
              <a:ext uri="{FF2B5EF4-FFF2-40B4-BE49-F238E27FC236}">
                <a16:creationId xmlns:a16="http://schemas.microsoft.com/office/drawing/2014/main" id="{B6ACC8A0-F9DD-6EDC-B920-4297AB0E6D6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35481" y="1907293"/>
            <a:ext cx="8001005" cy="4276093"/>
          </a:xfrm>
        </p:spPr>
      </p:pic>
    </p:spTree>
    <p:extLst>
      <p:ext uri="{BB962C8B-B14F-4D97-AF65-F5344CB8AC3E}">
        <p14:creationId xmlns:p14="http://schemas.microsoft.com/office/powerpoint/2010/main" val="2206475746"/>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2478D-0694-EE1F-C3A2-FA8084A606FC}"/>
              </a:ext>
            </a:extLst>
          </p:cNvPr>
          <p:cNvSpPr>
            <a:spLocks noGrp="1"/>
          </p:cNvSpPr>
          <p:nvPr>
            <p:ph type="title"/>
          </p:nvPr>
        </p:nvSpPr>
        <p:spPr/>
        <p:txBody>
          <a:bodyPr>
            <a:normAutofit/>
          </a:bodyPr>
          <a:lstStyle/>
          <a:p>
            <a:pPr algn="ctr"/>
            <a:r>
              <a:rPr lang="en-US" sz="7900" b="1" dirty="0"/>
              <a:t>school zone</a:t>
            </a:r>
          </a:p>
        </p:txBody>
      </p:sp>
      <p:pic>
        <p:nvPicPr>
          <p:cNvPr id="5" name="Content Placeholder 4" descr="A school building with a sign&#10;&#10;AI-generated content may be incorrect.">
            <a:extLst>
              <a:ext uri="{FF2B5EF4-FFF2-40B4-BE49-F238E27FC236}">
                <a16:creationId xmlns:a16="http://schemas.microsoft.com/office/drawing/2014/main" id="{C5113999-3648-0B84-10B0-32A530BB8B2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3012" y="1690688"/>
            <a:ext cx="5805975" cy="4225416"/>
          </a:xfrm>
        </p:spPr>
      </p:pic>
    </p:spTree>
    <p:extLst>
      <p:ext uri="{BB962C8B-B14F-4D97-AF65-F5344CB8AC3E}">
        <p14:creationId xmlns:p14="http://schemas.microsoft.com/office/powerpoint/2010/main" val="34946737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22D30-2B81-1D6C-63CC-067CF376DE53}"/>
              </a:ext>
            </a:extLst>
          </p:cNvPr>
          <p:cNvSpPr>
            <a:spLocks noGrp="1"/>
          </p:cNvSpPr>
          <p:nvPr>
            <p:ph type="title"/>
          </p:nvPr>
        </p:nvSpPr>
        <p:spPr/>
        <p:txBody>
          <a:bodyPr>
            <a:normAutofit/>
          </a:bodyPr>
          <a:lstStyle/>
          <a:p>
            <a:pPr algn="ctr"/>
            <a:r>
              <a:rPr lang="en-US" sz="7900" b="1" dirty="0"/>
              <a:t>construction zone</a:t>
            </a:r>
          </a:p>
        </p:txBody>
      </p:sp>
      <p:pic>
        <p:nvPicPr>
          <p:cNvPr id="5" name="Content Placeholder 4" descr="A cartoon of a person digging a hole in the road&#10;&#10;AI-generated content may be incorrect.">
            <a:extLst>
              <a:ext uri="{FF2B5EF4-FFF2-40B4-BE49-F238E27FC236}">
                <a16:creationId xmlns:a16="http://schemas.microsoft.com/office/drawing/2014/main" id="{7476E7CA-D9AD-D234-833B-4A31CAB659E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27066" y="1690688"/>
            <a:ext cx="5340919" cy="4417254"/>
          </a:xfrm>
        </p:spPr>
      </p:pic>
    </p:spTree>
    <p:extLst>
      <p:ext uri="{BB962C8B-B14F-4D97-AF65-F5344CB8AC3E}">
        <p14:creationId xmlns:p14="http://schemas.microsoft.com/office/powerpoint/2010/main" val="553594597"/>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E1F52-9CB1-3DBF-1106-DA7BF3B3F620}"/>
              </a:ext>
            </a:extLst>
          </p:cNvPr>
          <p:cNvSpPr>
            <a:spLocks noGrp="1"/>
          </p:cNvSpPr>
          <p:nvPr>
            <p:ph type="title"/>
          </p:nvPr>
        </p:nvSpPr>
        <p:spPr/>
        <p:txBody>
          <a:bodyPr>
            <a:normAutofit/>
          </a:bodyPr>
          <a:lstStyle/>
          <a:p>
            <a:pPr algn="ctr"/>
            <a:r>
              <a:rPr lang="en-US" sz="7900" b="1" dirty="0"/>
              <a:t>keep left/right</a:t>
            </a:r>
          </a:p>
        </p:txBody>
      </p:sp>
      <p:pic>
        <p:nvPicPr>
          <p:cNvPr id="5" name="Content Placeholder 4" descr="A car on a road&#10;&#10;AI-generated content may be incorrect.">
            <a:extLst>
              <a:ext uri="{FF2B5EF4-FFF2-40B4-BE49-F238E27FC236}">
                <a16:creationId xmlns:a16="http://schemas.microsoft.com/office/drawing/2014/main" id="{62A24DD1-B239-97C4-2BCA-180A4F4336E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29464" y="1540089"/>
            <a:ext cx="5414834" cy="4579357"/>
          </a:xfrm>
        </p:spPr>
      </p:pic>
    </p:spTree>
    <p:extLst>
      <p:ext uri="{BB962C8B-B14F-4D97-AF65-F5344CB8AC3E}">
        <p14:creationId xmlns:p14="http://schemas.microsoft.com/office/powerpoint/2010/main" val="3461734097"/>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E5D42-46C6-C3D8-82C6-9B31B5FA83BC}"/>
              </a:ext>
            </a:extLst>
          </p:cNvPr>
          <p:cNvSpPr>
            <a:spLocks noGrp="1"/>
          </p:cNvSpPr>
          <p:nvPr>
            <p:ph type="title"/>
          </p:nvPr>
        </p:nvSpPr>
        <p:spPr>
          <a:xfrm>
            <a:off x="978877" y="2503415"/>
            <a:ext cx="10515600" cy="1325563"/>
          </a:xfrm>
        </p:spPr>
        <p:txBody>
          <a:bodyPr>
            <a:normAutofit fontScale="90000"/>
          </a:bodyPr>
          <a:lstStyle/>
          <a:p>
            <a:r>
              <a:rPr lang="en-US" dirty="0"/>
              <a:t> </a:t>
            </a:r>
            <a:r>
              <a:rPr lang="en-US" sz="5600" b="1" dirty="0"/>
              <a:t>A: Did you see the new traffic signs?</a:t>
            </a:r>
            <a:br>
              <a:rPr lang="en-US" sz="5600" b="1" dirty="0"/>
            </a:br>
            <a:br>
              <a:rPr lang="en-US" sz="5600" b="1" dirty="0"/>
            </a:br>
            <a:r>
              <a:rPr lang="en-US" sz="5600" b="1" dirty="0"/>
              <a:t> </a:t>
            </a:r>
            <a:r>
              <a:rPr lang="en-US" sz="5600" b="1" dirty="0">
                <a:solidFill>
                  <a:srgbClr val="FF0000"/>
                </a:solidFill>
              </a:rPr>
              <a:t>B: Yes, I saw the </a:t>
            </a:r>
            <a:r>
              <a:rPr lang="en-US" sz="5600" b="1" u="sng" dirty="0">
                <a:solidFill>
                  <a:srgbClr val="FF0000"/>
                </a:solidFill>
              </a:rPr>
              <a:t>detour</a:t>
            </a:r>
            <a:r>
              <a:rPr lang="en-US" sz="5600" b="1" dirty="0">
                <a:solidFill>
                  <a:srgbClr val="FF0000"/>
                </a:solidFill>
              </a:rPr>
              <a:t> signs.</a:t>
            </a:r>
            <a:br>
              <a:rPr lang="en-US" sz="5600" b="1" dirty="0">
                <a:solidFill>
                  <a:srgbClr val="FF0000"/>
                </a:solidFill>
              </a:rPr>
            </a:br>
            <a:endParaRPr lang="en-US" sz="5600" b="1" dirty="0">
              <a:solidFill>
                <a:srgbClr val="FF0000"/>
              </a:solidFill>
            </a:endParaRPr>
          </a:p>
        </p:txBody>
      </p:sp>
      <p:pic>
        <p:nvPicPr>
          <p:cNvPr id="4" name="Content Placeholder 3">
            <a:extLst>
              <a:ext uri="{FF2B5EF4-FFF2-40B4-BE49-F238E27FC236}">
                <a16:creationId xmlns:a16="http://schemas.microsoft.com/office/drawing/2014/main" id="{519A90BD-9DFC-0A0B-5BC1-7B729C1A7B3B}"/>
              </a:ext>
            </a:extLst>
          </p:cNvPr>
          <p:cNvPicPr>
            <a:picLocks noGrp="1" noChangeAspect="1"/>
          </p:cNvPicPr>
          <p:nvPr>
            <p:ph idx="1"/>
          </p:nvPr>
        </p:nvPicPr>
        <p:blipFill>
          <a:blip r:embed="rId2"/>
          <a:stretch>
            <a:fillRect/>
          </a:stretch>
        </p:blipFill>
        <p:spPr>
          <a:xfrm>
            <a:off x="511580" y="5736905"/>
            <a:ext cx="5584420" cy="755970"/>
          </a:xfrm>
          <a:prstGeom prst="rect">
            <a:avLst/>
          </a:prstGeom>
        </p:spPr>
      </p:pic>
    </p:spTree>
    <p:extLst>
      <p:ext uri="{BB962C8B-B14F-4D97-AF65-F5344CB8AC3E}">
        <p14:creationId xmlns:p14="http://schemas.microsoft.com/office/powerpoint/2010/main" val="1603262505"/>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C3453-97ED-B324-D929-F26B516F9EAF}"/>
              </a:ext>
            </a:extLst>
          </p:cNvPr>
          <p:cNvSpPr>
            <a:spLocks noGrp="1"/>
          </p:cNvSpPr>
          <p:nvPr>
            <p:ph type="title"/>
          </p:nvPr>
        </p:nvSpPr>
        <p:spPr>
          <a:xfrm>
            <a:off x="781930" y="2390872"/>
            <a:ext cx="11034932" cy="1325563"/>
          </a:xfrm>
        </p:spPr>
        <p:txBody>
          <a:bodyPr>
            <a:normAutofit fontScale="90000"/>
          </a:bodyPr>
          <a:lstStyle/>
          <a:p>
            <a:r>
              <a:rPr lang="en-US" sz="3800" b="1" dirty="0"/>
              <a:t>A: Did you see the new traffic signs on Elmwood Street?</a:t>
            </a:r>
            <a:br>
              <a:rPr lang="en-US" sz="3800" b="1" dirty="0"/>
            </a:br>
            <a:r>
              <a:rPr lang="en-US" sz="3800" b="1" dirty="0">
                <a:solidFill>
                  <a:srgbClr val="FF0000"/>
                </a:solidFill>
              </a:rPr>
              <a:t>B: No, but I know that there is a construction zone on that street. What are the changes?</a:t>
            </a:r>
            <a:br>
              <a:rPr lang="en-US" sz="3800" b="1" dirty="0">
                <a:solidFill>
                  <a:srgbClr val="FF0000"/>
                </a:solidFill>
              </a:rPr>
            </a:br>
            <a:r>
              <a:rPr lang="en-US" sz="3800" b="1" dirty="0"/>
              <a:t>A: There is a detour around Smith Lane because of the road work. Drivers need to follow the signs and keep left. The stoplight is off right now, too. Last week, my friend didn’t give the right of way there, and he got a ticket! </a:t>
            </a:r>
            <a:br>
              <a:rPr lang="en-US" sz="3800" b="1" dirty="0"/>
            </a:br>
            <a:r>
              <a:rPr lang="en-US" sz="3800" b="1" dirty="0">
                <a:solidFill>
                  <a:srgbClr val="FF0000"/>
                </a:solidFill>
              </a:rPr>
              <a:t>B: That sounds confusing. Are there changes for pedestrians?</a:t>
            </a:r>
          </a:p>
        </p:txBody>
      </p:sp>
      <p:pic>
        <p:nvPicPr>
          <p:cNvPr id="4" name="Content Placeholder 3">
            <a:extLst>
              <a:ext uri="{FF2B5EF4-FFF2-40B4-BE49-F238E27FC236}">
                <a16:creationId xmlns:a16="http://schemas.microsoft.com/office/drawing/2014/main" id="{0B9D3F7C-6CB8-B545-1143-F5D91C2BD593}"/>
              </a:ext>
            </a:extLst>
          </p:cNvPr>
          <p:cNvPicPr>
            <a:picLocks noGrp="1" noChangeAspect="1"/>
          </p:cNvPicPr>
          <p:nvPr>
            <p:ph idx="1"/>
          </p:nvPr>
        </p:nvPicPr>
        <p:blipFill>
          <a:blip r:embed="rId2"/>
          <a:stretch>
            <a:fillRect/>
          </a:stretch>
        </p:blipFill>
        <p:spPr>
          <a:xfrm>
            <a:off x="484021" y="5743002"/>
            <a:ext cx="3261643" cy="749873"/>
          </a:xfrm>
          <a:prstGeom prst="rect">
            <a:avLst/>
          </a:prstGeom>
        </p:spPr>
      </p:pic>
    </p:spTree>
    <p:extLst>
      <p:ext uri="{BB962C8B-B14F-4D97-AF65-F5344CB8AC3E}">
        <p14:creationId xmlns:p14="http://schemas.microsoft.com/office/powerpoint/2010/main" val="64562595"/>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154AC-F91C-7415-9B91-628289141922}"/>
              </a:ext>
            </a:extLst>
          </p:cNvPr>
          <p:cNvSpPr>
            <a:spLocks noGrp="1"/>
          </p:cNvSpPr>
          <p:nvPr>
            <p:ph type="title"/>
          </p:nvPr>
        </p:nvSpPr>
        <p:spPr>
          <a:xfrm>
            <a:off x="940986" y="2103437"/>
            <a:ext cx="10515600" cy="1325563"/>
          </a:xfrm>
        </p:spPr>
        <p:txBody>
          <a:bodyPr>
            <a:noAutofit/>
          </a:bodyPr>
          <a:lstStyle/>
          <a:p>
            <a:r>
              <a:rPr lang="en-US" sz="3400" b="1" dirty="0"/>
              <a:t>A: No, pedestrians can still use the crosswalk on Elmwood Street, but be careful when you drive there. Don’t drive too fast! Also, you have to yield at the crosswalk in the school zone. </a:t>
            </a:r>
            <a:br>
              <a:rPr lang="en-US" sz="3400" b="1" dirty="0"/>
            </a:br>
            <a:r>
              <a:rPr lang="en-US" sz="3400" b="1" dirty="0">
                <a:solidFill>
                  <a:srgbClr val="FF0000"/>
                </a:solidFill>
              </a:rPr>
              <a:t>B: That makes sense. I hope they finish this road work soon. I’m not used to having so many one-way streets in our neighborhood! </a:t>
            </a:r>
          </a:p>
        </p:txBody>
      </p:sp>
      <p:pic>
        <p:nvPicPr>
          <p:cNvPr id="4" name="Content Placeholder 3">
            <a:extLst>
              <a:ext uri="{FF2B5EF4-FFF2-40B4-BE49-F238E27FC236}">
                <a16:creationId xmlns:a16="http://schemas.microsoft.com/office/drawing/2014/main" id="{CFCDA620-0E7F-30A6-1630-708EC051DC4F}"/>
              </a:ext>
            </a:extLst>
          </p:cNvPr>
          <p:cNvPicPr>
            <a:picLocks noGrp="1" noChangeAspect="1"/>
          </p:cNvPicPr>
          <p:nvPr>
            <p:ph idx="1"/>
          </p:nvPr>
        </p:nvPicPr>
        <p:blipFill>
          <a:blip r:embed="rId2"/>
          <a:stretch>
            <a:fillRect/>
          </a:stretch>
        </p:blipFill>
        <p:spPr>
          <a:xfrm>
            <a:off x="687767" y="5743002"/>
            <a:ext cx="3304318" cy="749873"/>
          </a:xfrm>
          <a:prstGeom prst="rect">
            <a:avLst/>
          </a:prstGeom>
        </p:spPr>
      </p:pic>
    </p:spTree>
    <p:extLst>
      <p:ext uri="{BB962C8B-B14F-4D97-AF65-F5344CB8AC3E}">
        <p14:creationId xmlns:p14="http://schemas.microsoft.com/office/powerpoint/2010/main" val="855987711"/>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91789-3F93-0A37-796B-78364807CB19}"/>
              </a:ext>
            </a:extLst>
          </p:cNvPr>
          <p:cNvSpPr>
            <a:spLocks noGrp="1"/>
          </p:cNvSpPr>
          <p:nvPr>
            <p:ph type="title"/>
          </p:nvPr>
        </p:nvSpPr>
        <p:spPr/>
        <p:txBody>
          <a:bodyPr>
            <a:normAutofit/>
          </a:bodyPr>
          <a:lstStyle/>
          <a:p>
            <a:pPr algn="ctr"/>
            <a:r>
              <a:rPr lang="en-US" sz="5000" b="1" dirty="0"/>
              <a:t>Lesson 10: I Had a Wreck.</a:t>
            </a:r>
          </a:p>
        </p:txBody>
      </p:sp>
      <p:pic>
        <p:nvPicPr>
          <p:cNvPr id="5" name="Content Placeholder 4" descr="A cartoon of a person sitting at a table&#10;&#10;AI-generated content may be incorrect.">
            <a:extLst>
              <a:ext uri="{FF2B5EF4-FFF2-40B4-BE49-F238E27FC236}">
                <a16:creationId xmlns:a16="http://schemas.microsoft.com/office/drawing/2014/main" id="{AE7F1B21-6B7D-2C04-F92A-932C8330AE1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06231" y="1828800"/>
            <a:ext cx="9179538" cy="4049797"/>
          </a:xfrm>
        </p:spPr>
      </p:pic>
    </p:spTree>
    <p:extLst>
      <p:ext uri="{BB962C8B-B14F-4D97-AF65-F5344CB8AC3E}">
        <p14:creationId xmlns:p14="http://schemas.microsoft.com/office/powerpoint/2010/main" val="2513240727"/>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E2C2D-6A71-022E-FB9B-08F279DB04CE}"/>
              </a:ext>
            </a:extLst>
          </p:cNvPr>
          <p:cNvSpPr>
            <a:spLocks noGrp="1"/>
          </p:cNvSpPr>
          <p:nvPr>
            <p:ph type="title"/>
          </p:nvPr>
        </p:nvSpPr>
        <p:spPr/>
        <p:txBody>
          <a:bodyPr>
            <a:normAutofit/>
          </a:bodyPr>
          <a:lstStyle/>
          <a:p>
            <a:pPr algn="ctr"/>
            <a:r>
              <a:rPr lang="en-US" sz="7900" b="1" dirty="0"/>
              <a:t>vehicle</a:t>
            </a:r>
          </a:p>
        </p:txBody>
      </p:sp>
      <p:pic>
        <p:nvPicPr>
          <p:cNvPr id="5" name="Content Placeholder 4" descr="A group of cars with different colors&#10;&#10;AI-generated content may be incorrect.">
            <a:extLst>
              <a:ext uri="{FF2B5EF4-FFF2-40B4-BE49-F238E27FC236}">
                <a16:creationId xmlns:a16="http://schemas.microsoft.com/office/drawing/2014/main" id="{0FA1CB92-530F-20AA-AA8F-512DD60D15A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47016" y="2053883"/>
            <a:ext cx="9632715" cy="3868615"/>
          </a:xfrm>
        </p:spPr>
      </p:pic>
    </p:spTree>
    <p:extLst>
      <p:ext uri="{BB962C8B-B14F-4D97-AF65-F5344CB8AC3E}">
        <p14:creationId xmlns:p14="http://schemas.microsoft.com/office/powerpoint/2010/main" val="924334320"/>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BEEE4-D584-00F9-76EB-274B357E15CF}"/>
              </a:ext>
            </a:extLst>
          </p:cNvPr>
          <p:cNvSpPr>
            <a:spLocks noGrp="1"/>
          </p:cNvSpPr>
          <p:nvPr>
            <p:ph type="title"/>
          </p:nvPr>
        </p:nvSpPr>
        <p:spPr>
          <a:xfrm>
            <a:off x="-2045677" y="2766218"/>
            <a:ext cx="10515600" cy="1325563"/>
          </a:xfrm>
        </p:spPr>
        <p:txBody>
          <a:bodyPr>
            <a:normAutofit/>
          </a:bodyPr>
          <a:lstStyle/>
          <a:p>
            <a:pPr algn="ctr"/>
            <a:r>
              <a:rPr lang="en-US" sz="7900" b="1" dirty="0"/>
              <a:t>wreck</a:t>
            </a:r>
          </a:p>
        </p:txBody>
      </p:sp>
      <p:pic>
        <p:nvPicPr>
          <p:cNvPr id="5" name="Content Placeholder 4" descr="A car with a broken hood and smoke coming out of a tree&#10;&#10;AI-generated content may be incorrect.">
            <a:extLst>
              <a:ext uri="{FF2B5EF4-FFF2-40B4-BE49-F238E27FC236}">
                <a16:creationId xmlns:a16="http://schemas.microsoft.com/office/drawing/2014/main" id="{A0730616-E361-FDD4-4014-168BAC5A8E3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120666" y="633716"/>
            <a:ext cx="6160526" cy="5590565"/>
          </a:xfrm>
        </p:spPr>
      </p:pic>
    </p:spTree>
    <p:extLst>
      <p:ext uri="{BB962C8B-B14F-4D97-AF65-F5344CB8AC3E}">
        <p14:creationId xmlns:p14="http://schemas.microsoft.com/office/powerpoint/2010/main" val="3265193965"/>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EF2FA-747E-3CA1-CAED-8F182457C464}"/>
              </a:ext>
            </a:extLst>
          </p:cNvPr>
          <p:cNvSpPr>
            <a:spLocks noGrp="1"/>
          </p:cNvSpPr>
          <p:nvPr>
            <p:ph type="title"/>
          </p:nvPr>
        </p:nvSpPr>
        <p:spPr/>
        <p:txBody>
          <a:bodyPr>
            <a:normAutofit/>
          </a:bodyPr>
          <a:lstStyle/>
          <a:p>
            <a:pPr algn="ctr"/>
            <a:r>
              <a:rPr lang="en-US" sz="7900" b="1" dirty="0"/>
              <a:t>witness</a:t>
            </a:r>
          </a:p>
        </p:txBody>
      </p:sp>
      <p:pic>
        <p:nvPicPr>
          <p:cNvPr id="5" name="Content Placeholder 4" descr="A car crash with another car&#10;&#10;AI-generated content may be incorrect.">
            <a:extLst>
              <a:ext uri="{FF2B5EF4-FFF2-40B4-BE49-F238E27FC236}">
                <a16:creationId xmlns:a16="http://schemas.microsoft.com/office/drawing/2014/main" id="{89B8ECC0-3FB0-06D4-A6A7-782923E7D22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15491" y="2238256"/>
            <a:ext cx="8561017" cy="3635919"/>
          </a:xfrm>
        </p:spPr>
      </p:pic>
    </p:spTree>
    <p:extLst>
      <p:ext uri="{BB962C8B-B14F-4D97-AF65-F5344CB8AC3E}">
        <p14:creationId xmlns:p14="http://schemas.microsoft.com/office/powerpoint/2010/main" val="2034262783"/>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5AF6C-DA98-7651-B43C-3248BFCFEF28}"/>
              </a:ext>
            </a:extLst>
          </p:cNvPr>
          <p:cNvSpPr>
            <a:spLocks noGrp="1"/>
          </p:cNvSpPr>
          <p:nvPr>
            <p:ph type="title"/>
          </p:nvPr>
        </p:nvSpPr>
        <p:spPr/>
        <p:txBody>
          <a:bodyPr>
            <a:normAutofit/>
          </a:bodyPr>
          <a:lstStyle/>
          <a:p>
            <a:pPr algn="ctr"/>
            <a:r>
              <a:rPr lang="en-US" sz="7900" b="1" dirty="0"/>
              <a:t>court date</a:t>
            </a:r>
          </a:p>
        </p:txBody>
      </p:sp>
      <p:pic>
        <p:nvPicPr>
          <p:cNvPr id="5" name="Content Placeholder 4" descr="A court house and a piece of paper&#10;&#10;AI-generated content may be incorrect.">
            <a:extLst>
              <a:ext uri="{FF2B5EF4-FFF2-40B4-BE49-F238E27FC236}">
                <a16:creationId xmlns:a16="http://schemas.microsoft.com/office/drawing/2014/main" id="{F3C73259-E7CD-8E59-3C70-A42348BB7B2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74389" y="1690688"/>
            <a:ext cx="6741042" cy="4494028"/>
          </a:xfrm>
        </p:spPr>
      </p:pic>
    </p:spTree>
    <p:extLst>
      <p:ext uri="{BB962C8B-B14F-4D97-AF65-F5344CB8AC3E}">
        <p14:creationId xmlns:p14="http://schemas.microsoft.com/office/powerpoint/2010/main" val="1941159327"/>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64639-5EC3-A691-81D5-A60958A27205}"/>
              </a:ext>
            </a:extLst>
          </p:cNvPr>
          <p:cNvSpPr>
            <a:spLocks noGrp="1"/>
          </p:cNvSpPr>
          <p:nvPr>
            <p:ph type="title"/>
          </p:nvPr>
        </p:nvSpPr>
        <p:spPr/>
        <p:txBody>
          <a:bodyPr>
            <a:normAutofit/>
          </a:bodyPr>
          <a:lstStyle/>
          <a:p>
            <a:pPr algn="ctr"/>
            <a:r>
              <a:rPr lang="en-US" sz="7900" b="1" dirty="0"/>
              <a:t>proof of insurance</a:t>
            </a:r>
          </a:p>
        </p:txBody>
      </p:sp>
      <p:pic>
        <p:nvPicPr>
          <p:cNvPr id="5" name="Content Placeholder 4" descr="A close-up of a car insurance card&#10;&#10;AI-generated content may be incorrect.">
            <a:extLst>
              <a:ext uri="{FF2B5EF4-FFF2-40B4-BE49-F238E27FC236}">
                <a16:creationId xmlns:a16="http://schemas.microsoft.com/office/drawing/2014/main" id="{AB734882-9BDF-5A98-D3F8-41315386E582}"/>
              </a:ext>
            </a:extLst>
          </p:cNvPr>
          <p:cNvPicPr>
            <a:picLocks noGrp="1" noChangeAspect="1"/>
          </p:cNvPicPr>
          <p:nvPr>
            <p:ph idx="1"/>
          </p:nvPr>
        </p:nvPicPr>
        <p:blipFill>
          <a:blip r:embed="rId2">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2410265" y="1404286"/>
            <a:ext cx="7371470" cy="5113764"/>
          </a:xfrm>
        </p:spPr>
      </p:pic>
    </p:spTree>
    <p:extLst>
      <p:ext uri="{BB962C8B-B14F-4D97-AF65-F5344CB8AC3E}">
        <p14:creationId xmlns:p14="http://schemas.microsoft.com/office/powerpoint/2010/main" val="2468730181"/>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09354-0E33-AB52-7042-A421593CE214}"/>
              </a:ext>
            </a:extLst>
          </p:cNvPr>
          <p:cNvSpPr>
            <a:spLocks noGrp="1"/>
          </p:cNvSpPr>
          <p:nvPr>
            <p:ph type="title"/>
          </p:nvPr>
        </p:nvSpPr>
        <p:spPr/>
        <p:txBody>
          <a:bodyPr>
            <a:normAutofit/>
          </a:bodyPr>
          <a:lstStyle/>
          <a:p>
            <a:pPr algn="ctr"/>
            <a:r>
              <a:rPr lang="en-US" sz="7900" b="1" dirty="0"/>
              <a:t>careless driving</a:t>
            </a:r>
          </a:p>
        </p:txBody>
      </p:sp>
      <p:pic>
        <p:nvPicPr>
          <p:cNvPr id="5" name="Content Placeholder 4" descr="A cartoon of a person driving a car&#10;&#10;AI-generated content may be incorrect.">
            <a:extLst>
              <a:ext uri="{FF2B5EF4-FFF2-40B4-BE49-F238E27FC236}">
                <a16:creationId xmlns:a16="http://schemas.microsoft.com/office/drawing/2014/main" id="{04A30B24-2DAC-3FD4-BC96-E696C2112F2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84972" y="1842868"/>
            <a:ext cx="5980844" cy="3987229"/>
          </a:xfrm>
        </p:spPr>
      </p:pic>
    </p:spTree>
    <p:extLst>
      <p:ext uri="{BB962C8B-B14F-4D97-AF65-F5344CB8AC3E}">
        <p14:creationId xmlns:p14="http://schemas.microsoft.com/office/powerpoint/2010/main" val="3628408472"/>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B93BB-9869-9FE7-8C27-BAEF9D93117C}"/>
              </a:ext>
            </a:extLst>
          </p:cNvPr>
          <p:cNvSpPr>
            <a:spLocks noGrp="1"/>
          </p:cNvSpPr>
          <p:nvPr>
            <p:ph type="title"/>
          </p:nvPr>
        </p:nvSpPr>
        <p:spPr/>
        <p:txBody>
          <a:bodyPr>
            <a:normAutofit/>
          </a:bodyPr>
          <a:lstStyle/>
          <a:p>
            <a:pPr algn="ctr"/>
            <a:r>
              <a:rPr lang="en-US" sz="7900" b="1" dirty="0"/>
              <a:t>embarrassed</a:t>
            </a:r>
          </a:p>
        </p:txBody>
      </p:sp>
      <p:pic>
        <p:nvPicPr>
          <p:cNvPr id="5" name="Content Placeholder 4" descr="A cartoon of a person&#10;&#10;AI-generated content may be incorrect.">
            <a:extLst>
              <a:ext uri="{FF2B5EF4-FFF2-40B4-BE49-F238E27FC236}">
                <a16:creationId xmlns:a16="http://schemas.microsoft.com/office/drawing/2014/main" id="{C9875FD2-F642-6836-4BCB-47DAA16B251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79131" y="1549759"/>
            <a:ext cx="4833737" cy="4414944"/>
          </a:xfrm>
        </p:spPr>
      </p:pic>
    </p:spTree>
    <p:extLst>
      <p:ext uri="{BB962C8B-B14F-4D97-AF65-F5344CB8AC3E}">
        <p14:creationId xmlns:p14="http://schemas.microsoft.com/office/powerpoint/2010/main" val="3798522289"/>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76B16-33D0-CEA2-06DE-D6D3DD15BC60}"/>
              </a:ext>
            </a:extLst>
          </p:cNvPr>
          <p:cNvSpPr>
            <a:spLocks noGrp="1"/>
          </p:cNvSpPr>
          <p:nvPr>
            <p:ph type="title"/>
          </p:nvPr>
        </p:nvSpPr>
        <p:spPr/>
        <p:txBody>
          <a:bodyPr>
            <a:normAutofit/>
          </a:bodyPr>
          <a:lstStyle/>
          <a:p>
            <a:pPr algn="ctr"/>
            <a:r>
              <a:rPr lang="en-US" sz="7900" b="1" dirty="0"/>
              <a:t>distracted</a:t>
            </a:r>
          </a:p>
        </p:txBody>
      </p:sp>
      <p:pic>
        <p:nvPicPr>
          <p:cNvPr id="5" name="Content Placeholder 4" descr="A cartoon of a person driving a car&#10;&#10;AI-generated content may be incorrect.">
            <a:extLst>
              <a:ext uri="{FF2B5EF4-FFF2-40B4-BE49-F238E27FC236}">
                <a16:creationId xmlns:a16="http://schemas.microsoft.com/office/drawing/2014/main" id="{B5465188-A3CF-EC77-BBC9-159BD4C97EF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23148" y="1760865"/>
            <a:ext cx="6105258" cy="4214365"/>
          </a:xfrm>
        </p:spPr>
      </p:pic>
    </p:spTree>
    <p:extLst>
      <p:ext uri="{BB962C8B-B14F-4D97-AF65-F5344CB8AC3E}">
        <p14:creationId xmlns:p14="http://schemas.microsoft.com/office/powerpoint/2010/main" val="2268445046"/>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0C697-6B23-1E1C-7A60-FCA02F65C53E}"/>
              </a:ext>
            </a:extLst>
          </p:cNvPr>
          <p:cNvSpPr>
            <a:spLocks noGrp="1"/>
          </p:cNvSpPr>
          <p:nvPr>
            <p:ph type="title"/>
          </p:nvPr>
        </p:nvSpPr>
        <p:spPr/>
        <p:txBody>
          <a:bodyPr>
            <a:normAutofit/>
          </a:bodyPr>
          <a:lstStyle/>
          <a:p>
            <a:pPr algn="ctr"/>
            <a:r>
              <a:rPr lang="en-US" sz="7900" b="1" dirty="0"/>
              <a:t>speeding</a:t>
            </a:r>
          </a:p>
        </p:txBody>
      </p:sp>
      <p:pic>
        <p:nvPicPr>
          <p:cNvPr id="5" name="Content Placeholder 4" descr="A cartoon of a car driving on a road&#10;&#10;AI-generated content may be incorrect.">
            <a:extLst>
              <a:ext uri="{FF2B5EF4-FFF2-40B4-BE49-F238E27FC236}">
                <a16:creationId xmlns:a16="http://schemas.microsoft.com/office/drawing/2014/main" id="{99D820EE-A7DA-B0BD-4AE4-04D2166D2871}"/>
              </a:ext>
            </a:extLst>
          </p:cNvPr>
          <p:cNvPicPr>
            <a:picLocks noGrp="1" noChangeAspect="1"/>
          </p:cNvPicPr>
          <p:nvPr>
            <p:ph idx="1"/>
          </p:nvPr>
        </p:nvPicPr>
        <p:blipFill>
          <a:blip r:embed="rId2">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2445434" y="1416267"/>
            <a:ext cx="7301132" cy="5076608"/>
          </a:xfrm>
        </p:spPr>
      </p:pic>
    </p:spTree>
    <p:extLst>
      <p:ext uri="{BB962C8B-B14F-4D97-AF65-F5344CB8AC3E}">
        <p14:creationId xmlns:p14="http://schemas.microsoft.com/office/powerpoint/2010/main" val="3659180595"/>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6506-5582-F39F-B384-47627E91834C}"/>
              </a:ext>
            </a:extLst>
          </p:cNvPr>
          <p:cNvSpPr>
            <a:spLocks noGrp="1"/>
          </p:cNvSpPr>
          <p:nvPr>
            <p:ph type="title"/>
          </p:nvPr>
        </p:nvSpPr>
        <p:spPr/>
        <p:txBody>
          <a:bodyPr>
            <a:normAutofit/>
          </a:bodyPr>
          <a:lstStyle/>
          <a:p>
            <a:pPr algn="ctr"/>
            <a:r>
              <a:rPr lang="en-US" sz="7900" b="1" dirty="0"/>
              <a:t>pay a fine</a:t>
            </a:r>
          </a:p>
        </p:txBody>
      </p:sp>
      <p:pic>
        <p:nvPicPr>
          <p:cNvPr id="5" name="Content Placeholder 4" descr="A cartoon of a person handing money to a person&#10;&#10;AI-generated content may be incorrect.">
            <a:extLst>
              <a:ext uri="{FF2B5EF4-FFF2-40B4-BE49-F238E27FC236}">
                <a16:creationId xmlns:a16="http://schemas.microsoft.com/office/drawing/2014/main" id="{A0670069-F62E-ACC6-A377-873F26B198B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50344" y="1883862"/>
            <a:ext cx="6091311" cy="4116159"/>
          </a:xfrm>
        </p:spPr>
      </p:pic>
    </p:spTree>
    <p:extLst>
      <p:ext uri="{BB962C8B-B14F-4D97-AF65-F5344CB8AC3E}">
        <p14:creationId xmlns:p14="http://schemas.microsoft.com/office/powerpoint/2010/main" val="2729962732"/>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49220-164B-794B-32E3-569B01E934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A33126-D2D6-34F5-E550-E31F8D9D7742}"/>
              </a:ext>
            </a:extLst>
          </p:cNvPr>
          <p:cNvSpPr>
            <a:spLocks noGrp="1"/>
          </p:cNvSpPr>
          <p:nvPr>
            <p:ph type="title"/>
          </p:nvPr>
        </p:nvSpPr>
        <p:spPr>
          <a:xfrm>
            <a:off x="1569719" y="1814097"/>
            <a:ext cx="10515600" cy="1325563"/>
          </a:xfrm>
        </p:spPr>
        <p:txBody>
          <a:bodyPr>
            <a:normAutofit fontScale="90000"/>
          </a:bodyPr>
          <a:lstStyle/>
          <a:p>
            <a:r>
              <a:rPr lang="en-US" dirty="0"/>
              <a:t> </a:t>
            </a:r>
            <a:r>
              <a:rPr lang="en-US" sz="5600" b="1" dirty="0"/>
              <a:t>A: What happened?</a:t>
            </a:r>
            <a:br>
              <a:rPr lang="en-US" sz="5600" b="1" dirty="0"/>
            </a:br>
            <a:br>
              <a:rPr lang="en-US" sz="5600" b="1" dirty="0"/>
            </a:br>
            <a:r>
              <a:rPr lang="en-US" sz="5600" b="1" dirty="0"/>
              <a:t> </a:t>
            </a:r>
            <a:r>
              <a:rPr lang="en-US" sz="5600" b="1" dirty="0">
                <a:solidFill>
                  <a:srgbClr val="FF0000"/>
                </a:solidFill>
              </a:rPr>
              <a:t>B: I got a court date for </a:t>
            </a:r>
            <a:r>
              <a:rPr lang="en-US" sz="5600" b="1" u="sng" dirty="0">
                <a:solidFill>
                  <a:srgbClr val="FF0000"/>
                </a:solidFill>
              </a:rPr>
              <a:t>speeding</a:t>
            </a:r>
            <a:r>
              <a:rPr lang="en-US" sz="5600" b="1" dirty="0">
                <a:solidFill>
                  <a:srgbClr val="FF0000"/>
                </a:solidFill>
              </a:rPr>
              <a:t>.</a:t>
            </a:r>
          </a:p>
        </p:txBody>
      </p:sp>
      <p:pic>
        <p:nvPicPr>
          <p:cNvPr id="4" name="Content Placeholder 3">
            <a:extLst>
              <a:ext uri="{FF2B5EF4-FFF2-40B4-BE49-F238E27FC236}">
                <a16:creationId xmlns:a16="http://schemas.microsoft.com/office/drawing/2014/main" id="{924CAE7D-607D-723C-B3C1-7D91126837E1}"/>
              </a:ext>
            </a:extLst>
          </p:cNvPr>
          <p:cNvPicPr>
            <a:picLocks noGrp="1" noChangeAspect="1"/>
          </p:cNvPicPr>
          <p:nvPr>
            <p:ph idx="1"/>
          </p:nvPr>
        </p:nvPicPr>
        <p:blipFill>
          <a:blip r:embed="rId2"/>
          <a:stretch>
            <a:fillRect/>
          </a:stretch>
        </p:blipFill>
        <p:spPr>
          <a:xfrm>
            <a:off x="511580" y="5736905"/>
            <a:ext cx="5584420" cy="755970"/>
          </a:xfrm>
          <a:prstGeom prst="rect">
            <a:avLst/>
          </a:prstGeom>
        </p:spPr>
      </p:pic>
    </p:spTree>
    <p:extLst>
      <p:ext uri="{BB962C8B-B14F-4D97-AF65-F5344CB8AC3E}">
        <p14:creationId xmlns:p14="http://schemas.microsoft.com/office/powerpoint/2010/main" val="4025489787"/>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06EAB-F73C-82F4-D4D1-41C56302B6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EEC131-FAEC-88D1-AEEB-9E5DEF402729}"/>
              </a:ext>
            </a:extLst>
          </p:cNvPr>
          <p:cNvSpPr>
            <a:spLocks noGrp="1"/>
          </p:cNvSpPr>
          <p:nvPr>
            <p:ph type="title"/>
          </p:nvPr>
        </p:nvSpPr>
        <p:spPr>
          <a:xfrm>
            <a:off x="838200" y="2517481"/>
            <a:ext cx="10515600" cy="1325563"/>
          </a:xfrm>
        </p:spPr>
        <p:txBody>
          <a:bodyPr>
            <a:noAutofit/>
          </a:bodyPr>
          <a:lstStyle/>
          <a:p>
            <a:r>
              <a:rPr lang="en-US" sz="3400" b="1" dirty="0"/>
              <a:t>A: I had an awful night. I had a wreck when I was driving home. I was distracted when I was driving, and I hit another vehicle. The damage isn’t too bad, but there were two witnesses who came over to see if I was okay. I was so embarrassed! I have a court date for December 2.</a:t>
            </a:r>
            <a:br>
              <a:rPr lang="en-US" sz="3400" b="1" dirty="0"/>
            </a:br>
            <a:r>
              <a:rPr lang="en-US" sz="3400" b="1" dirty="0">
                <a:solidFill>
                  <a:srgbClr val="FF0000"/>
                </a:solidFill>
              </a:rPr>
              <a:t>B: I’m sorry! Don’t feel embarrassed. I have been in a wreck before, too.</a:t>
            </a:r>
            <a:br>
              <a:rPr lang="en-US" sz="3400" b="1" dirty="0">
                <a:solidFill>
                  <a:srgbClr val="FF0000"/>
                </a:solidFill>
              </a:rPr>
            </a:br>
            <a:r>
              <a:rPr lang="en-US" sz="3400" b="1" dirty="0"/>
              <a:t>A: Really? What happened?</a:t>
            </a:r>
            <a:br>
              <a:rPr lang="en-US" sz="3400" b="1" dirty="0"/>
            </a:br>
            <a:r>
              <a:rPr lang="en-US" sz="3400" b="1" dirty="0"/>
              <a:t> </a:t>
            </a:r>
          </a:p>
        </p:txBody>
      </p:sp>
      <p:pic>
        <p:nvPicPr>
          <p:cNvPr id="4" name="Content Placeholder 3">
            <a:extLst>
              <a:ext uri="{FF2B5EF4-FFF2-40B4-BE49-F238E27FC236}">
                <a16:creationId xmlns:a16="http://schemas.microsoft.com/office/drawing/2014/main" id="{19735207-115F-46F3-97B4-45E7F3E27E7A}"/>
              </a:ext>
            </a:extLst>
          </p:cNvPr>
          <p:cNvPicPr>
            <a:picLocks noGrp="1" noChangeAspect="1"/>
          </p:cNvPicPr>
          <p:nvPr>
            <p:ph idx="1"/>
          </p:nvPr>
        </p:nvPicPr>
        <p:blipFill>
          <a:blip r:embed="rId2"/>
          <a:stretch>
            <a:fillRect/>
          </a:stretch>
        </p:blipFill>
        <p:spPr>
          <a:xfrm>
            <a:off x="484021" y="5743002"/>
            <a:ext cx="3261643" cy="749873"/>
          </a:xfrm>
          <a:prstGeom prst="rect">
            <a:avLst/>
          </a:prstGeom>
        </p:spPr>
      </p:pic>
    </p:spTree>
    <p:extLst>
      <p:ext uri="{BB962C8B-B14F-4D97-AF65-F5344CB8AC3E}">
        <p14:creationId xmlns:p14="http://schemas.microsoft.com/office/powerpoint/2010/main" val="4119780830"/>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C2937-50FE-6221-4AC9-FCEE893AB3EF}"/>
              </a:ext>
            </a:extLst>
          </p:cNvPr>
          <p:cNvSpPr>
            <a:spLocks noGrp="1"/>
          </p:cNvSpPr>
          <p:nvPr>
            <p:ph type="title"/>
          </p:nvPr>
        </p:nvSpPr>
        <p:spPr>
          <a:xfrm>
            <a:off x="936674" y="2587821"/>
            <a:ext cx="10515600" cy="1325563"/>
          </a:xfrm>
        </p:spPr>
        <p:txBody>
          <a:bodyPr>
            <a:noAutofit/>
          </a:bodyPr>
          <a:lstStyle/>
          <a:p>
            <a:r>
              <a:rPr lang="en-US" sz="3400" b="1" dirty="0">
                <a:solidFill>
                  <a:srgbClr val="FF0000"/>
                </a:solidFill>
              </a:rPr>
              <a:t>B: I got distracted while I was driving and I hit a tree. The police officer gave me a ticket for speeding and careless driving. The worst part was that I didn’t have any </a:t>
            </a:r>
            <a:br>
              <a:rPr lang="en-US" sz="3400" b="1" dirty="0">
                <a:solidFill>
                  <a:srgbClr val="FF0000"/>
                </a:solidFill>
              </a:rPr>
            </a:br>
            <a:r>
              <a:rPr lang="en-US" sz="3400" b="1" dirty="0">
                <a:solidFill>
                  <a:srgbClr val="FF0000"/>
                </a:solidFill>
              </a:rPr>
              <a:t>proof of insurance, so I had to pay a fine.</a:t>
            </a:r>
            <a:br>
              <a:rPr lang="en-US" sz="3400" b="1" dirty="0">
                <a:solidFill>
                  <a:srgbClr val="FF0000"/>
                </a:solidFill>
              </a:rPr>
            </a:br>
            <a:r>
              <a:rPr lang="en-US" sz="3400" b="1" dirty="0"/>
              <a:t>A: That sounds awful.</a:t>
            </a:r>
            <a:br>
              <a:rPr lang="en-US" sz="3400" b="1" dirty="0"/>
            </a:br>
            <a:r>
              <a:rPr lang="en-US" sz="3400" b="1" dirty="0">
                <a:solidFill>
                  <a:srgbClr val="FF0000"/>
                </a:solidFill>
              </a:rPr>
              <a:t>B: Yes, but I learned something. I haven’t driven without my proof of insurance since </a:t>
            </a:r>
            <a:br>
              <a:rPr lang="en-US" sz="3400" b="1" dirty="0">
                <a:solidFill>
                  <a:srgbClr val="FF0000"/>
                </a:solidFill>
              </a:rPr>
            </a:br>
            <a:r>
              <a:rPr lang="en-US" sz="3400" b="1" dirty="0">
                <a:solidFill>
                  <a:srgbClr val="FF0000"/>
                </a:solidFill>
              </a:rPr>
              <a:t>that wreck!</a:t>
            </a:r>
            <a:br>
              <a:rPr lang="en-US" sz="3400" b="1" dirty="0">
                <a:solidFill>
                  <a:srgbClr val="FF0000"/>
                </a:solidFill>
              </a:rPr>
            </a:br>
            <a:endParaRPr lang="en-US" sz="3400" b="1" dirty="0">
              <a:solidFill>
                <a:srgbClr val="FF0000"/>
              </a:solidFill>
            </a:endParaRPr>
          </a:p>
        </p:txBody>
      </p:sp>
      <p:pic>
        <p:nvPicPr>
          <p:cNvPr id="4" name="Content Placeholder 3">
            <a:extLst>
              <a:ext uri="{FF2B5EF4-FFF2-40B4-BE49-F238E27FC236}">
                <a16:creationId xmlns:a16="http://schemas.microsoft.com/office/drawing/2014/main" id="{698BDF03-E34B-D42F-D305-3BB583DD2317}"/>
              </a:ext>
            </a:extLst>
          </p:cNvPr>
          <p:cNvPicPr>
            <a:picLocks noGrp="1" noChangeAspect="1"/>
          </p:cNvPicPr>
          <p:nvPr>
            <p:ph idx="1"/>
          </p:nvPr>
        </p:nvPicPr>
        <p:blipFill>
          <a:blip r:embed="rId2"/>
          <a:stretch>
            <a:fillRect/>
          </a:stretch>
        </p:blipFill>
        <p:spPr>
          <a:xfrm>
            <a:off x="406413" y="5891255"/>
            <a:ext cx="3304318" cy="749873"/>
          </a:xfrm>
          <a:prstGeom prst="rect">
            <a:avLst/>
          </a:prstGeom>
        </p:spPr>
      </p:pic>
    </p:spTree>
    <p:extLst>
      <p:ext uri="{BB962C8B-B14F-4D97-AF65-F5344CB8AC3E}">
        <p14:creationId xmlns:p14="http://schemas.microsoft.com/office/powerpoint/2010/main" val="1153240860"/>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1F019-14C3-93FE-2C05-FE740BD5BD8A}"/>
              </a:ext>
            </a:extLst>
          </p:cNvPr>
          <p:cNvSpPr>
            <a:spLocks noGrp="1"/>
          </p:cNvSpPr>
          <p:nvPr>
            <p:ph type="title"/>
          </p:nvPr>
        </p:nvSpPr>
        <p:spPr>
          <a:xfrm>
            <a:off x="398584" y="365125"/>
            <a:ext cx="11394831" cy="1325563"/>
          </a:xfrm>
        </p:spPr>
        <p:txBody>
          <a:bodyPr>
            <a:noAutofit/>
          </a:bodyPr>
          <a:lstStyle/>
          <a:p>
            <a:pPr algn="ctr"/>
            <a:r>
              <a:rPr lang="en-US" sz="4800" b="1" dirty="0"/>
              <a:t>Lesson 11: Someone Broke into Our House!</a:t>
            </a:r>
          </a:p>
        </p:txBody>
      </p:sp>
      <p:pic>
        <p:nvPicPr>
          <p:cNvPr id="5" name="Content Placeholder 4" descr="A cartoon of a child and a child standing in front of a house&#10;&#10;AI-generated content may be incorrect.">
            <a:extLst>
              <a:ext uri="{FF2B5EF4-FFF2-40B4-BE49-F238E27FC236}">
                <a16:creationId xmlns:a16="http://schemas.microsoft.com/office/drawing/2014/main" id="{F62AF890-57EC-64A3-A473-73C0C0CC676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80159" y="1801355"/>
            <a:ext cx="9411285" cy="4152038"/>
          </a:xfrm>
        </p:spPr>
      </p:pic>
    </p:spTree>
    <p:extLst>
      <p:ext uri="{BB962C8B-B14F-4D97-AF65-F5344CB8AC3E}">
        <p14:creationId xmlns:p14="http://schemas.microsoft.com/office/powerpoint/2010/main" val="59862638"/>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2A689-3AFE-94E3-CACB-18AE1A3507FF}"/>
              </a:ext>
            </a:extLst>
          </p:cNvPr>
          <p:cNvSpPr>
            <a:spLocks noGrp="1"/>
          </p:cNvSpPr>
          <p:nvPr>
            <p:ph type="title"/>
          </p:nvPr>
        </p:nvSpPr>
        <p:spPr/>
        <p:txBody>
          <a:bodyPr>
            <a:normAutofit/>
          </a:bodyPr>
          <a:lstStyle/>
          <a:p>
            <a:pPr algn="ctr"/>
            <a:r>
              <a:rPr lang="en-US" sz="7900" b="1" dirty="0"/>
              <a:t>steal</a:t>
            </a:r>
          </a:p>
        </p:txBody>
      </p:sp>
      <p:pic>
        <p:nvPicPr>
          <p:cNvPr id="5" name="Content Placeholder 4" descr="A cartoon of a burglar opening a window&#10;&#10;AI-generated content may be incorrect.">
            <a:extLst>
              <a:ext uri="{FF2B5EF4-FFF2-40B4-BE49-F238E27FC236}">
                <a16:creationId xmlns:a16="http://schemas.microsoft.com/office/drawing/2014/main" id="{29DE9B39-5592-59DC-FA63-E9E23408C75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70524" y="1690688"/>
            <a:ext cx="4250951" cy="4323001"/>
          </a:xfrm>
        </p:spPr>
      </p:pic>
    </p:spTree>
    <p:extLst>
      <p:ext uri="{BB962C8B-B14F-4D97-AF65-F5344CB8AC3E}">
        <p14:creationId xmlns:p14="http://schemas.microsoft.com/office/powerpoint/2010/main" val="68530198"/>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7A28E-964C-2478-F5AC-D9A0CF2113FF}"/>
              </a:ext>
            </a:extLst>
          </p:cNvPr>
          <p:cNvSpPr>
            <a:spLocks noGrp="1"/>
          </p:cNvSpPr>
          <p:nvPr>
            <p:ph type="title"/>
          </p:nvPr>
        </p:nvSpPr>
        <p:spPr>
          <a:xfrm>
            <a:off x="3742403" y="2506137"/>
            <a:ext cx="10515600" cy="1325563"/>
          </a:xfrm>
        </p:spPr>
        <p:txBody>
          <a:bodyPr>
            <a:normAutofit/>
          </a:bodyPr>
          <a:lstStyle/>
          <a:p>
            <a:pPr algn="ctr"/>
            <a:r>
              <a:rPr lang="en-US" sz="7900" b="1" dirty="0"/>
              <a:t>arrest</a:t>
            </a:r>
          </a:p>
        </p:txBody>
      </p:sp>
      <p:pic>
        <p:nvPicPr>
          <p:cNvPr id="5" name="Content Placeholder 4" descr="A cartoon of a policeman holding a handcuff&#10;&#10;AI-generated content may be incorrect.">
            <a:extLst>
              <a:ext uri="{FF2B5EF4-FFF2-40B4-BE49-F238E27FC236}">
                <a16:creationId xmlns:a16="http://schemas.microsoft.com/office/drawing/2014/main" id="{C7C13736-0744-8C67-C8FA-C5D6000142E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09251" y="686132"/>
            <a:ext cx="4466304" cy="5485736"/>
          </a:xfrm>
        </p:spPr>
      </p:pic>
    </p:spTree>
    <p:extLst>
      <p:ext uri="{BB962C8B-B14F-4D97-AF65-F5344CB8AC3E}">
        <p14:creationId xmlns:p14="http://schemas.microsoft.com/office/powerpoint/2010/main" val="211406324"/>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177C7-A371-350E-ED42-5A97107DAAE1}"/>
              </a:ext>
            </a:extLst>
          </p:cNvPr>
          <p:cNvSpPr>
            <a:spLocks noGrp="1"/>
          </p:cNvSpPr>
          <p:nvPr>
            <p:ph type="title"/>
          </p:nvPr>
        </p:nvSpPr>
        <p:spPr>
          <a:xfrm>
            <a:off x="-1793139" y="2477122"/>
            <a:ext cx="10515600" cy="1325563"/>
          </a:xfrm>
        </p:spPr>
        <p:txBody>
          <a:bodyPr>
            <a:normAutofit/>
          </a:bodyPr>
          <a:lstStyle/>
          <a:p>
            <a:pPr algn="ctr"/>
            <a:r>
              <a:rPr lang="en-US" sz="7900" b="1" dirty="0"/>
              <a:t>catch</a:t>
            </a:r>
          </a:p>
        </p:txBody>
      </p:sp>
      <p:pic>
        <p:nvPicPr>
          <p:cNvPr id="5" name="Content Placeholder 4" descr="A police officer comforting a person&#10;&#10;AI-generated content may be incorrect.">
            <a:extLst>
              <a:ext uri="{FF2B5EF4-FFF2-40B4-BE49-F238E27FC236}">
                <a16:creationId xmlns:a16="http://schemas.microsoft.com/office/drawing/2014/main" id="{2CA22394-AF1E-0CD9-952A-32CF47CB123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49440" y="744454"/>
            <a:ext cx="3655142" cy="5369092"/>
          </a:xfrm>
        </p:spPr>
      </p:pic>
    </p:spTree>
    <p:extLst>
      <p:ext uri="{BB962C8B-B14F-4D97-AF65-F5344CB8AC3E}">
        <p14:creationId xmlns:p14="http://schemas.microsoft.com/office/powerpoint/2010/main" val="1561347310"/>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E7454-E9E5-58B7-7B25-21ED259E7FE1}"/>
              </a:ext>
            </a:extLst>
          </p:cNvPr>
          <p:cNvSpPr>
            <a:spLocks noGrp="1"/>
          </p:cNvSpPr>
          <p:nvPr>
            <p:ph type="title"/>
          </p:nvPr>
        </p:nvSpPr>
        <p:spPr>
          <a:xfrm>
            <a:off x="-2270760" y="2503414"/>
            <a:ext cx="10515600" cy="1325563"/>
          </a:xfrm>
        </p:spPr>
        <p:txBody>
          <a:bodyPr>
            <a:normAutofit/>
          </a:bodyPr>
          <a:lstStyle/>
          <a:p>
            <a:pPr algn="ctr"/>
            <a:r>
              <a:rPr lang="en-US" sz="7900" b="1" dirty="0"/>
              <a:t>must</a:t>
            </a:r>
          </a:p>
        </p:txBody>
      </p:sp>
      <p:pic>
        <p:nvPicPr>
          <p:cNvPr id="5" name="Content Placeholder 4" descr="A cartoon of a person writing on a paper&#10;&#10;AI-generated content may be incorrect.">
            <a:extLst>
              <a:ext uri="{FF2B5EF4-FFF2-40B4-BE49-F238E27FC236}">
                <a16:creationId xmlns:a16="http://schemas.microsoft.com/office/drawing/2014/main" id="{CE2C8886-E0B9-DF91-599B-3D7318099F8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92305" y="939137"/>
            <a:ext cx="4896729" cy="4979725"/>
          </a:xfrm>
        </p:spPr>
      </p:pic>
    </p:spTree>
    <p:extLst>
      <p:ext uri="{BB962C8B-B14F-4D97-AF65-F5344CB8AC3E}">
        <p14:creationId xmlns:p14="http://schemas.microsoft.com/office/powerpoint/2010/main" val="683721267"/>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BA17F-25C9-857D-3D7B-270AA172A611}"/>
              </a:ext>
            </a:extLst>
          </p:cNvPr>
          <p:cNvSpPr>
            <a:spLocks noGrp="1"/>
          </p:cNvSpPr>
          <p:nvPr>
            <p:ph type="title"/>
          </p:nvPr>
        </p:nvSpPr>
        <p:spPr/>
        <p:txBody>
          <a:bodyPr>
            <a:normAutofit/>
          </a:bodyPr>
          <a:lstStyle/>
          <a:p>
            <a:pPr algn="ctr"/>
            <a:r>
              <a:rPr lang="en-US" sz="7900" b="1" dirty="0"/>
              <a:t>break in/into</a:t>
            </a:r>
          </a:p>
        </p:txBody>
      </p:sp>
      <p:pic>
        <p:nvPicPr>
          <p:cNvPr id="5" name="Content Placeholder 4" descr="A cartoon of a person breaking a car&#10;&#10;AI-generated content may be incorrect.">
            <a:extLst>
              <a:ext uri="{FF2B5EF4-FFF2-40B4-BE49-F238E27FC236}">
                <a16:creationId xmlns:a16="http://schemas.microsoft.com/office/drawing/2014/main" id="{3E52DB22-F524-4841-DD69-E89C539CBF8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97724" y="1877872"/>
            <a:ext cx="6411002" cy="4028186"/>
          </a:xfrm>
        </p:spPr>
      </p:pic>
    </p:spTree>
    <p:extLst>
      <p:ext uri="{BB962C8B-B14F-4D97-AF65-F5344CB8AC3E}">
        <p14:creationId xmlns:p14="http://schemas.microsoft.com/office/powerpoint/2010/main" val="3909118219"/>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7AD9D-9155-7625-9991-B9B83D49E16A}"/>
              </a:ext>
            </a:extLst>
          </p:cNvPr>
          <p:cNvSpPr>
            <a:spLocks noGrp="1"/>
          </p:cNvSpPr>
          <p:nvPr>
            <p:ph type="title"/>
          </p:nvPr>
        </p:nvSpPr>
        <p:spPr/>
        <p:txBody>
          <a:bodyPr>
            <a:normAutofit/>
          </a:bodyPr>
          <a:lstStyle/>
          <a:p>
            <a:pPr algn="ctr"/>
            <a:r>
              <a:rPr lang="en-US" sz="7900" b="1" dirty="0"/>
              <a:t>break the law</a:t>
            </a:r>
          </a:p>
        </p:txBody>
      </p:sp>
      <p:pic>
        <p:nvPicPr>
          <p:cNvPr id="5" name="Content Placeholder 4" descr="A cartoon of a person breaking a window&#10;&#10;AI-generated content may be incorrect.">
            <a:extLst>
              <a:ext uri="{FF2B5EF4-FFF2-40B4-BE49-F238E27FC236}">
                <a16:creationId xmlns:a16="http://schemas.microsoft.com/office/drawing/2014/main" id="{4F0B5B89-5F15-8AAD-548D-5F01D450DA9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41776" y="1837944"/>
            <a:ext cx="5067145" cy="4284662"/>
          </a:xfrm>
        </p:spPr>
      </p:pic>
    </p:spTree>
    <p:extLst>
      <p:ext uri="{BB962C8B-B14F-4D97-AF65-F5344CB8AC3E}">
        <p14:creationId xmlns:p14="http://schemas.microsoft.com/office/powerpoint/2010/main" val="783632570"/>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0F6C5-07BE-53DA-CAEF-8DAC3B6B8AA1}"/>
              </a:ext>
            </a:extLst>
          </p:cNvPr>
          <p:cNvSpPr>
            <a:spLocks noGrp="1"/>
          </p:cNvSpPr>
          <p:nvPr>
            <p:ph type="title"/>
          </p:nvPr>
        </p:nvSpPr>
        <p:spPr/>
        <p:txBody>
          <a:bodyPr>
            <a:normAutofit/>
          </a:bodyPr>
          <a:lstStyle/>
          <a:p>
            <a:pPr algn="ctr"/>
            <a:r>
              <a:rPr lang="en-US" sz="7900" b="1" dirty="0"/>
              <a:t>tell the truth</a:t>
            </a:r>
          </a:p>
        </p:txBody>
      </p:sp>
      <p:pic>
        <p:nvPicPr>
          <p:cNvPr id="5" name="Content Placeholder 4" descr="A cartoon of a person&#10;&#10;AI-generated content may be incorrect.">
            <a:extLst>
              <a:ext uri="{FF2B5EF4-FFF2-40B4-BE49-F238E27FC236}">
                <a16:creationId xmlns:a16="http://schemas.microsoft.com/office/drawing/2014/main" id="{43B05595-10E4-5B58-C4EF-F2B8969F87F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64491" y="1901646"/>
            <a:ext cx="4863018" cy="4151682"/>
          </a:xfrm>
        </p:spPr>
      </p:pic>
    </p:spTree>
    <p:extLst>
      <p:ext uri="{BB962C8B-B14F-4D97-AF65-F5344CB8AC3E}">
        <p14:creationId xmlns:p14="http://schemas.microsoft.com/office/powerpoint/2010/main" val="3458628746"/>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30A6F-1C00-8764-9BD8-A16EEA5146C4}"/>
              </a:ext>
            </a:extLst>
          </p:cNvPr>
          <p:cNvSpPr>
            <a:spLocks noGrp="1"/>
          </p:cNvSpPr>
          <p:nvPr>
            <p:ph type="title"/>
          </p:nvPr>
        </p:nvSpPr>
        <p:spPr>
          <a:xfrm>
            <a:off x="-1493520" y="2486533"/>
            <a:ext cx="10515600" cy="1325563"/>
          </a:xfrm>
        </p:spPr>
        <p:txBody>
          <a:bodyPr>
            <a:normAutofit/>
          </a:bodyPr>
          <a:lstStyle/>
          <a:p>
            <a:pPr algn="ctr"/>
            <a:r>
              <a:rPr lang="en-US" sz="7900" b="1" dirty="0"/>
              <a:t>police report</a:t>
            </a:r>
          </a:p>
        </p:txBody>
      </p:sp>
      <p:pic>
        <p:nvPicPr>
          <p:cNvPr id="5" name="Content Placeholder 4" descr="A close-up of a police report&#10;&#10;AI-generated content may be incorrect.">
            <a:extLst>
              <a:ext uri="{FF2B5EF4-FFF2-40B4-BE49-F238E27FC236}">
                <a16:creationId xmlns:a16="http://schemas.microsoft.com/office/drawing/2014/main" id="{54383A65-7942-2692-C8BC-6C18C401367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05472" y="836533"/>
            <a:ext cx="4363215" cy="5184934"/>
          </a:xfrm>
        </p:spPr>
      </p:pic>
    </p:spTree>
    <p:extLst>
      <p:ext uri="{BB962C8B-B14F-4D97-AF65-F5344CB8AC3E}">
        <p14:creationId xmlns:p14="http://schemas.microsoft.com/office/powerpoint/2010/main" val="3860991334"/>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EC921-ADFE-5F1C-7469-B4B9751C0FE6}"/>
              </a:ext>
            </a:extLst>
          </p:cNvPr>
          <p:cNvSpPr>
            <a:spLocks noGrp="1"/>
          </p:cNvSpPr>
          <p:nvPr>
            <p:ph type="title"/>
          </p:nvPr>
        </p:nvSpPr>
        <p:spPr/>
        <p:txBody>
          <a:bodyPr>
            <a:normAutofit/>
          </a:bodyPr>
          <a:lstStyle/>
          <a:p>
            <a:pPr algn="ctr"/>
            <a:r>
              <a:rPr lang="en-US" sz="7900" b="1" dirty="0"/>
              <a:t>suspect</a:t>
            </a:r>
          </a:p>
        </p:txBody>
      </p:sp>
      <p:pic>
        <p:nvPicPr>
          <p:cNvPr id="5" name="Content Placeholder 4" descr="A cartoon of a person in a mask and a police officer&#10;&#10;AI-generated content may be incorrect.">
            <a:extLst>
              <a:ext uri="{FF2B5EF4-FFF2-40B4-BE49-F238E27FC236}">
                <a16:creationId xmlns:a16="http://schemas.microsoft.com/office/drawing/2014/main" id="{D0BC1213-5A75-3C47-EE40-9F497478018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05364" y="1929384"/>
            <a:ext cx="5581271" cy="3900713"/>
          </a:xfrm>
        </p:spPr>
      </p:pic>
    </p:spTree>
    <p:extLst>
      <p:ext uri="{BB962C8B-B14F-4D97-AF65-F5344CB8AC3E}">
        <p14:creationId xmlns:p14="http://schemas.microsoft.com/office/powerpoint/2010/main" val="666203906"/>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D7F59-3AD2-88A7-D8AE-7D24BD28A56C}"/>
              </a:ext>
            </a:extLst>
          </p:cNvPr>
          <p:cNvSpPr>
            <a:spLocks noGrp="1"/>
          </p:cNvSpPr>
          <p:nvPr>
            <p:ph type="title"/>
          </p:nvPr>
        </p:nvSpPr>
        <p:spPr/>
        <p:txBody>
          <a:bodyPr>
            <a:normAutofit/>
          </a:bodyPr>
          <a:lstStyle/>
          <a:p>
            <a:pPr algn="ctr"/>
            <a:r>
              <a:rPr lang="en-US" sz="7900" b="1" dirty="0"/>
              <a:t>victim</a:t>
            </a:r>
          </a:p>
        </p:txBody>
      </p:sp>
      <p:pic>
        <p:nvPicPr>
          <p:cNvPr id="5" name="Content Placeholder 4" descr="A cartoon of two people running&#10;&#10;AI-generated content may be incorrect.">
            <a:extLst>
              <a:ext uri="{FF2B5EF4-FFF2-40B4-BE49-F238E27FC236}">
                <a16:creationId xmlns:a16="http://schemas.microsoft.com/office/drawing/2014/main" id="{31C6FAB7-A4B1-1CDE-226A-EBBEFEFD2FD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86200" y="1763840"/>
            <a:ext cx="7019599" cy="4344352"/>
          </a:xfrm>
        </p:spPr>
      </p:pic>
    </p:spTree>
    <p:extLst>
      <p:ext uri="{BB962C8B-B14F-4D97-AF65-F5344CB8AC3E}">
        <p14:creationId xmlns:p14="http://schemas.microsoft.com/office/powerpoint/2010/main" val="1568233407"/>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F6A59F-012F-8CB6-C90B-B69994EFD2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B77848-E6AE-C0C2-8C04-211E287C0C4A}"/>
              </a:ext>
            </a:extLst>
          </p:cNvPr>
          <p:cNvSpPr>
            <a:spLocks noGrp="1"/>
          </p:cNvSpPr>
          <p:nvPr>
            <p:ph type="title"/>
          </p:nvPr>
        </p:nvSpPr>
        <p:spPr>
          <a:xfrm>
            <a:off x="511580" y="2103437"/>
            <a:ext cx="11123573" cy="1325563"/>
          </a:xfrm>
        </p:spPr>
        <p:txBody>
          <a:bodyPr>
            <a:normAutofit fontScale="90000"/>
          </a:bodyPr>
          <a:lstStyle/>
          <a:p>
            <a:r>
              <a:rPr lang="en-US" dirty="0"/>
              <a:t> </a:t>
            </a:r>
            <a:r>
              <a:rPr lang="en-US" sz="5600" b="1" dirty="0"/>
              <a:t>A: Did the police </a:t>
            </a:r>
            <a:r>
              <a:rPr lang="en-US" sz="5600" b="1" u="sng" dirty="0"/>
              <a:t>catch</a:t>
            </a:r>
            <a:r>
              <a:rPr lang="en-US" sz="5600" b="1" dirty="0"/>
              <a:t> anyone?</a:t>
            </a:r>
            <a:br>
              <a:rPr lang="en-US" sz="5600" b="1" dirty="0"/>
            </a:br>
            <a:br>
              <a:rPr lang="en-US" sz="5600" b="1" dirty="0"/>
            </a:br>
            <a:r>
              <a:rPr lang="en-US" sz="5600" b="1" dirty="0"/>
              <a:t> </a:t>
            </a:r>
            <a:r>
              <a:rPr lang="en-US" sz="5600" b="1" dirty="0">
                <a:solidFill>
                  <a:srgbClr val="FF0000"/>
                </a:solidFill>
              </a:rPr>
              <a:t>B: Yes, they found the suspect last night.</a:t>
            </a:r>
          </a:p>
        </p:txBody>
      </p:sp>
      <p:pic>
        <p:nvPicPr>
          <p:cNvPr id="4" name="Content Placeholder 3">
            <a:extLst>
              <a:ext uri="{FF2B5EF4-FFF2-40B4-BE49-F238E27FC236}">
                <a16:creationId xmlns:a16="http://schemas.microsoft.com/office/drawing/2014/main" id="{BCEB9A8F-D1CB-FE1D-3C1F-9C6252F2A0D5}"/>
              </a:ext>
            </a:extLst>
          </p:cNvPr>
          <p:cNvPicPr>
            <a:picLocks noGrp="1" noChangeAspect="1"/>
          </p:cNvPicPr>
          <p:nvPr>
            <p:ph idx="1"/>
          </p:nvPr>
        </p:nvPicPr>
        <p:blipFill>
          <a:blip r:embed="rId2"/>
          <a:stretch>
            <a:fillRect/>
          </a:stretch>
        </p:blipFill>
        <p:spPr>
          <a:xfrm>
            <a:off x="511580" y="5736905"/>
            <a:ext cx="5584420" cy="755970"/>
          </a:xfrm>
          <a:prstGeom prst="rect">
            <a:avLst/>
          </a:prstGeom>
        </p:spPr>
      </p:pic>
    </p:spTree>
    <p:extLst>
      <p:ext uri="{BB962C8B-B14F-4D97-AF65-F5344CB8AC3E}">
        <p14:creationId xmlns:p14="http://schemas.microsoft.com/office/powerpoint/2010/main" val="1346127551"/>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74B18-2AAA-4170-99E3-4555EDA13B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FDAC8B-9158-4006-829C-EB2692EE4BAC}"/>
              </a:ext>
            </a:extLst>
          </p:cNvPr>
          <p:cNvSpPr>
            <a:spLocks noGrp="1"/>
          </p:cNvSpPr>
          <p:nvPr>
            <p:ph type="title"/>
          </p:nvPr>
        </p:nvSpPr>
        <p:spPr>
          <a:xfrm>
            <a:off x="906053" y="2362737"/>
            <a:ext cx="10671658" cy="1325563"/>
          </a:xfrm>
        </p:spPr>
        <p:txBody>
          <a:bodyPr>
            <a:noAutofit/>
          </a:bodyPr>
          <a:lstStyle/>
          <a:p>
            <a:r>
              <a:rPr lang="en-US" sz="3400" b="1" dirty="0"/>
              <a:t>A: Someone broke into our house last night! </a:t>
            </a:r>
            <a:br>
              <a:rPr lang="en-US" sz="3400" b="1" dirty="0"/>
            </a:br>
            <a:r>
              <a:rPr lang="en-US" sz="3400" b="1" dirty="0">
                <a:solidFill>
                  <a:srgbClr val="FF0000"/>
                </a:solidFill>
              </a:rPr>
              <a:t>B: What? That’s terrible. Have you called the police?</a:t>
            </a:r>
            <a:br>
              <a:rPr lang="en-US" sz="3400" b="1" dirty="0">
                <a:solidFill>
                  <a:srgbClr val="FF0000"/>
                </a:solidFill>
              </a:rPr>
            </a:br>
            <a:r>
              <a:rPr lang="en-US" sz="3400" b="1" dirty="0"/>
              <a:t>A: No, I haven’t. I always feel nervous when I see the police.</a:t>
            </a:r>
            <a:br>
              <a:rPr lang="en-US" sz="3400" b="1" dirty="0"/>
            </a:br>
            <a:r>
              <a:rPr lang="en-US" sz="3400" b="1" dirty="0">
                <a:solidFill>
                  <a:srgbClr val="FF0000"/>
                </a:solidFill>
              </a:rPr>
              <a:t>B: You must call them! Don’t worry. They’ll just ask some questions, and you’ll tell the truth about what happened. Do you want me to stay with you when the police come?</a:t>
            </a:r>
            <a:br>
              <a:rPr lang="en-US" sz="3400" b="1" dirty="0">
                <a:solidFill>
                  <a:srgbClr val="FF0000"/>
                </a:solidFill>
              </a:rPr>
            </a:br>
            <a:r>
              <a:rPr lang="en-US" sz="3400" b="1" dirty="0"/>
              <a:t>A: Yes, please!</a:t>
            </a:r>
            <a:br>
              <a:rPr lang="en-US" sz="3400" b="1" dirty="0"/>
            </a:br>
            <a:br>
              <a:rPr lang="en-US" sz="3400" b="1" dirty="0"/>
            </a:br>
            <a:r>
              <a:rPr lang="en-US" sz="3000" b="1" i="1" dirty="0"/>
              <a:t>Later…</a:t>
            </a:r>
          </a:p>
        </p:txBody>
      </p:sp>
      <p:pic>
        <p:nvPicPr>
          <p:cNvPr id="4" name="Content Placeholder 3">
            <a:extLst>
              <a:ext uri="{FF2B5EF4-FFF2-40B4-BE49-F238E27FC236}">
                <a16:creationId xmlns:a16="http://schemas.microsoft.com/office/drawing/2014/main" id="{7840905A-9452-7428-BD49-1A8E399A66D2}"/>
              </a:ext>
            </a:extLst>
          </p:cNvPr>
          <p:cNvPicPr>
            <a:picLocks noGrp="1" noChangeAspect="1"/>
          </p:cNvPicPr>
          <p:nvPr>
            <p:ph idx="1"/>
          </p:nvPr>
        </p:nvPicPr>
        <p:blipFill>
          <a:blip r:embed="rId2"/>
          <a:stretch>
            <a:fillRect/>
          </a:stretch>
        </p:blipFill>
        <p:spPr>
          <a:xfrm>
            <a:off x="484021" y="5743002"/>
            <a:ext cx="3261643" cy="749873"/>
          </a:xfrm>
          <a:prstGeom prst="rect">
            <a:avLst/>
          </a:prstGeom>
        </p:spPr>
      </p:pic>
    </p:spTree>
    <p:extLst>
      <p:ext uri="{BB962C8B-B14F-4D97-AF65-F5344CB8AC3E}">
        <p14:creationId xmlns:p14="http://schemas.microsoft.com/office/powerpoint/2010/main" val="4143593396"/>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2A2B2-35E7-E9AB-3FCA-3D6FA6F4E8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7ACF2E-503A-6C0B-4561-45CE2EAAA7C1}"/>
              </a:ext>
            </a:extLst>
          </p:cNvPr>
          <p:cNvSpPr>
            <a:spLocks noGrp="1"/>
          </p:cNvSpPr>
          <p:nvPr>
            <p:ph type="title"/>
          </p:nvPr>
        </p:nvSpPr>
        <p:spPr>
          <a:xfrm>
            <a:off x="838200" y="2376805"/>
            <a:ext cx="10515600" cy="1325563"/>
          </a:xfrm>
        </p:spPr>
        <p:txBody>
          <a:bodyPr>
            <a:normAutofit fontScale="90000"/>
          </a:bodyPr>
          <a:lstStyle/>
          <a:p>
            <a:r>
              <a:rPr lang="en-US" sz="3800" b="1" dirty="0">
                <a:solidFill>
                  <a:srgbClr val="00B050"/>
                </a:solidFill>
              </a:rPr>
              <a:t>C: Hello, I’m Officer Rivera. Are you the victim?</a:t>
            </a:r>
            <a:br>
              <a:rPr lang="en-US" sz="3800" b="1" dirty="0">
                <a:solidFill>
                  <a:srgbClr val="00B050"/>
                </a:solidFill>
              </a:rPr>
            </a:br>
            <a:r>
              <a:rPr lang="en-US" sz="3800" b="1" dirty="0"/>
              <a:t>A: Yes, I am. This is my house. A man broke in last night. He stole some money and our TV.</a:t>
            </a:r>
            <a:br>
              <a:rPr lang="en-US" sz="3800" b="1" dirty="0"/>
            </a:br>
            <a:r>
              <a:rPr lang="en-US" sz="3800" b="1" dirty="0">
                <a:solidFill>
                  <a:srgbClr val="00B050"/>
                </a:solidFill>
              </a:rPr>
              <a:t>C: Did you see him?</a:t>
            </a:r>
            <a:br>
              <a:rPr lang="en-US" sz="3800" b="1" dirty="0">
                <a:solidFill>
                  <a:srgbClr val="00B050"/>
                </a:solidFill>
              </a:rPr>
            </a:br>
            <a:r>
              <a:rPr lang="en-US" sz="3800" b="1" dirty="0"/>
              <a:t>A: Yes, I did. He was very tall. I think he was as tall as the door! He had dark hair and glasses.</a:t>
            </a:r>
            <a:br>
              <a:rPr lang="en-US" sz="3800" b="1" dirty="0"/>
            </a:br>
            <a:r>
              <a:rPr lang="en-US" sz="3800" b="1" dirty="0">
                <a:solidFill>
                  <a:srgbClr val="00B050"/>
                </a:solidFill>
              </a:rPr>
              <a:t>C: Thank you for that information. I’ll submit the police report right away.</a:t>
            </a:r>
            <a:br>
              <a:rPr lang="en-US" sz="3800" b="1" dirty="0">
                <a:solidFill>
                  <a:srgbClr val="00B050"/>
                </a:solidFill>
              </a:rPr>
            </a:br>
            <a:r>
              <a:rPr lang="en-US" sz="3800" b="1" dirty="0"/>
              <a:t>A: If you catch the person who broke in, will you call me?</a:t>
            </a:r>
            <a:br>
              <a:rPr lang="en-US" sz="3800" b="1" dirty="0"/>
            </a:br>
            <a:r>
              <a:rPr lang="en-US" sz="3800" b="1" dirty="0">
                <a:solidFill>
                  <a:srgbClr val="00B050"/>
                </a:solidFill>
              </a:rPr>
              <a:t>C: Yes, if we arrest a suspect, we will call you.</a:t>
            </a:r>
          </a:p>
        </p:txBody>
      </p:sp>
      <p:pic>
        <p:nvPicPr>
          <p:cNvPr id="4" name="Content Placeholder 3">
            <a:extLst>
              <a:ext uri="{FF2B5EF4-FFF2-40B4-BE49-F238E27FC236}">
                <a16:creationId xmlns:a16="http://schemas.microsoft.com/office/drawing/2014/main" id="{CBC988C8-670A-F925-ADD0-686C8C8247B2}"/>
              </a:ext>
            </a:extLst>
          </p:cNvPr>
          <p:cNvPicPr>
            <a:picLocks noGrp="1" noChangeAspect="1"/>
          </p:cNvPicPr>
          <p:nvPr>
            <p:ph idx="1"/>
          </p:nvPr>
        </p:nvPicPr>
        <p:blipFill>
          <a:blip r:embed="rId2"/>
          <a:stretch>
            <a:fillRect/>
          </a:stretch>
        </p:blipFill>
        <p:spPr>
          <a:xfrm>
            <a:off x="715903" y="5743002"/>
            <a:ext cx="3304318" cy="749873"/>
          </a:xfrm>
          <a:prstGeom prst="rect">
            <a:avLst/>
          </a:prstGeom>
        </p:spPr>
      </p:pic>
    </p:spTree>
    <p:extLst>
      <p:ext uri="{BB962C8B-B14F-4D97-AF65-F5344CB8AC3E}">
        <p14:creationId xmlns:p14="http://schemas.microsoft.com/office/powerpoint/2010/main" val="2158305367"/>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41DE5-3DD8-D307-4048-B5CC67CB40B9}"/>
              </a:ext>
            </a:extLst>
          </p:cNvPr>
          <p:cNvSpPr>
            <a:spLocks noGrp="1"/>
          </p:cNvSpPr>
          <p:nvPr>
            <p:ph type="title"/>
          </p:nvPr>
        </p:nvSpPr>
        <p:spPr>
          <a:xfrm>
            <a:off x="229773" y="379192"/>
            <a:ext cx="11732454" cy="1325563"/>
          </a:xfrm>
        </p:spPr>
        <p:txBody>
          <a:bodyPr>
            <a:normAutofit/>
          </a:bodyPr>
          <a:lstStyle/>
          <a:p>
            <a:pPr algn="ctr"/>
            <a:r>
              <a:rPr lang="en-US" sz="4200" b="1" dirty="0"/>
              <a:t>Lesson 12: I’m Interested in Renting an Apartment.</a:t>
            </a:r>
          </a:p>
        </p:txBody>
      </p:sp>
      <p:pic>
        <p:nvPicPr>
          <p:cNvPr id="5" name="Content Placeholder 4" descr="A cartoon of two people standing in a waiting room&#10;&#10;AI-generated content may be incorrect.">
            <a:extLst>
              <a:ext uri="{FF2B5EF4-FFF2-40B4-BE49-F238E27FC236}">
                <a16:creationId xmlns:a16="http://schemas.microsoft.com/office/drawing/2014/main" id="{B93679E3-1C92-38B1-87BA-F0559922E6F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57286" y="1793018"/>
            <a:ext cx="9677428" cy="4269454"/>
          </a:xfrm>
        </p:spPr>
      </p:pic>
    </p:spTree>
    <p:extLst>
      <p:ext uri="{BB962C8B-B14F-4D97-AF65-F5344CB8AC3E}">
        <p14:creationId xmlns:p14="http://schemas.microsoft.com/office/powerpoint/2010/main" val="3476421549"/>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037CB-2308-8D18-3F9D-769305088E97}"/>
              </a:ext>
            </a:extLst>
          </p:cNvPr>
          <p:cNvSpPr>
            <a:spLocks noGrp="1"/>
          </p:cNvSpPr>
          <p:nvPr>
            <p:ph type="title"/>
          </p:nvPr>
        </p:nvSpPr>
        <p:spPr>
          <a:xfrm>
            <a:off x="2429256" y="2605404"/>
            <a:ext cx="10515600" cy="1325563"/>
          </a:xfrm>
        </p:spPr>
        <p:txBody>
          <a:bodyPr>
            <a:normAutofit/>
          </a:bodyPr>
          <a:lstStyle/>
          <a:p>
            <a:pPr algn="ctr"/>
            <a:r>
              <a:rPr lang="en-US" sz="7900" b="1" dirty="0"/>
              <a:t>property manager</a:t>
            </a:r>
          </a:p>
        </p:txBody>
      </p:sp>
      <p:pic>
        <p:nvPicPr>
          <p:cNvPr id="5" name="Content Placeholder 4" descr="A person holding keys in his hand&#10;&#10;AI-generated content may be incorrect.">
            <a:extLst>
              <a:ext uri="{FF2B5EF4-FFF2-40B4-BE49-F238E27FC236}">
                <a16:creationId xmlns:a16="http://schemas.microsoft.com/office/drawing/2014/main" id="{ED7E9F66-5B8A-5ACC-9D7D-D0AC99A697B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9016" y="848650"/>
            <a:ext cx="3157728" cy="4839070"/>
          </a:xfrm>
        </p:spPr>
      </p:pic>
    </p:spTree>
    <p:extLst>
      <p:ext uri="{BB962C8B-B14F-4D97-AF65-F5344CB8AC3E}">
        <p14:creationId xmlns:p14="http://schemas.microsoft.com/office/powerpoint/2010/main" val="2486431140"/>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E5A0E-575C-21C3-A8C9-B9F7F42FC089}"/>
              </a:ext>
            </a:extLst>
          </p:cNvPr>
          <p:cNvSpPr>
            <a:spLocks noGrp="1"/>
          </p:cNvSpPr>
          <p:nvPr>
            <p:ph type="title"/>
          </p:nvPr>
        </p:nvSpPr>
        <p:spPr/>
        <p:txBody>
          <a:bodyPr>
            <a:normAutofit/>
          </a:bodyPr>
          <a:lstStyle/>
          <a:p>
            <a:pPr algn="ctr"/>
            <a:r>
              <a:rPr lang="en-US" sz="7900" b="1" dirty="0"/>
              <a:t>proof of income</a:t>
            </a:r>
          </a:p>
        </p:txBody>
      </p:sp>
      <p:pic>
        <p:nvPicPr>
          <p:cNvPr id="5" name="Content Placeholder 4" descr="A contract with a signature&#10;&#10;AI-generated content may be incorrect.">
            <a:extLst>
              <a:ext uri="{FF2B5EF4-FFF2-40B4-BE49-F238E27FC236}">
                <a16:creationId xmlns:a16="http://schemas.microsoft.com/office/drawing/2014/main" id="{60AE845F-E9DA-A8EA-A84B-B312E7BE1AD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15968" y="1900482"/>
            <a:ext cx="3493012" cy="4363158"/>
          </a:xfrm>
        </p:spPr>
      </p:pic>
    </p:spTree>
    <p:extLst>
      <p:ext uri="{BB962C8B-B14F-4D97-AF65-F5344CB8AC3E}">
        <p14:creationId xmlns:p14="http://schemas.microsoft.com/office/powerpoint/2010/main" val="1386960669"/>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87CDB-5F0D-8E57-4C99-3751BBFDEBCB}"/>
              </a:ext>
            </a:extLst>
          </p:cNvPr>
          <p:cNvSpPr>
            <a:spLocks noGrp="1"/>
          </p:cNvSpPr>
          <p:nvPr>
            <p:ph type="title"/>
          </p:nvPr>
        </p:nvSpPr>
        <p:spPr/>
        <p:txBody>
          <a:bodyPr>
            <a:normAutofit/>
          </a:bodyPr>
          <a:lstStyle/>
          <a:p>
            <a:pPr algn="ctr"/>
            <a:r>
              <a:rPr lang="en-US" sz="7900" b="1" dirty="0"/>
              <a:t>background check</a:t>
            </a:r>
          </a:p>
        </p:txBody>
      </p:sp>
      <p:pic>
        <p:nvPicPr>
          <p:cNvPr id="5" name="Content Placeholder 4" descr="A close-up of a check&#10;&#10;AI-generated content may be incorrect.">
            <a:extLst>
              <a:ext uri="{FF2B5EF4-FFF2-40B4-BE49-F238E27FC236}">
                <a16:creationId xmlns:a16="http://schemas.microsoft.com/office/drawing/2014/main" id="{01649A9A-AF55-C27B-D864-1451D9E13F9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73589" y="1690688"/>
            <a:ext cx="3844822" cy="4760255"/>
          </a:xfrm>
        </p:spPr>
      </p:pic>
    </p:spTree>
    <p:extLst>
      <p:ext uri="{BB962C8B-B14F-4D97-AF65-F5344CB8AC3E}">
        <p14:creationId xmlns:p14="http://schemas.microsoft.com/office/powerpoint/2010/main" val="2492878509"/>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C51BF-6280-2029-DA2A-448BD1FE944E}"/>
              </a:ext>
            </a:extLst>
          </p:cNvPr>
          <p:cNvSpPr>
            <a:spLocks noGrp="1"/>
          </p:cNvSpPr>
          <p:nvPr>
            <p:ph type="title"/>
          </p:nvPr>
        </p:nvSpPr>
        <p:spPr/>
        <p:txBody>
          <a:bodyPr>
            <a:normAutofit/>
          </a:bodyPr>
          <a:lstStyle/>
          <a:p>
            <a:pPr algn="ctr"/>
            <a:r>
              <a:rPr lang="en-US" sz="7900" b="1" dirty="0"/>
              <a:t>deposit</a:t>
            </a:r>
          </a:p>
        </p:txBody>
      </p:sp>
      <p:pic>
        <p:nvPicPr>
          <p:cNvPr id="5" name="Content Placeholder 4" descr="A close-up of a lease contract&#10;&#10;AI-generated content may be incorrect.">
            <a:extLst>
              <a:ext uri="{FF2B5EF4-FFF2-40B4-BE49-F238E27FC236}">
                <a16:creationId xmlns:a16="http://schemas.microsoft.com/office/drawing/2014/main" id="{3C2AF6A8-E912-4401-06D1-EFBF89A46B4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61489" y="1690688"/>
            <a:ext cx="6429312" cy="4417504"/>
          </a:xfrm>
        </p:spPr>
      </p:pic>
    </p:spTree>
    <p:extLst>
      <p:ext uri="{BB962C8B-B14F-4D97-AF65-F5344CB8AC3E}">
        <p14:creationId xmlns:p14="http://schemas.microsoft.com/office/powerpoint/2010/main" val="1094121888"/>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065F7-5128-5AB3-A9FD-79BBE8FA5E4A}"/>
              </a:ext>
            </a:extLst>
          </p:cNvPr>
          <p:cNvSpPr>
            <a:spLocks noGrp="1"/>
          </p:cNvSpPr>
          <p:nvPr>
            <p:ph type="title"/>
          </p:nvPr>
        </p:nvSpPr>
        <p:spPr/>
        <p:txBody>
          <a:bodyPr>
            <a:normAutofit/>
          </a:bodyPr>
          <a:lstStyle/>
          <a:p>
            <a:pPr algn="ctr"/>
            <a:r>
              <a:rPr lang="en-US" sz="7900" b="1" dirty="0"/>
              <a:t>elevator</a:t>
            </a:r>
          </a:p>
        </p:txBody>
      </p:sp>
      <p:pic>
        <p:nvPicPr>
          <p:cNvPr id="5" name="Content Placeholder 4" descr="A drawing of an elevator&#10;&#10;AI-generated content may be incorrect.">
            <a:extLst>
              <a:ext uri="{FF2B5EF4-FFF2-40B4-BE49-F238E27FC236}">
                <a16:creationId xmlns:a16="http://schemas.microsoft.com/office/drawing/2014/main" id="{D7605FF1-3FBC-3620-AC33-2B79B0A5E04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99143" y="1600200"/>
            <a:ext cx="4793714" cy="4599432"/>
          </a:xfrm>
        </p:spPr>
      </p:pic>
    </p:spTree>
    <p:extLst>
      <p:ext uri="{BB962C8B-B14F-4D97-AF65-F5344CB8AC3E}">
        <p14:creationId xmlns:p14="http://schemas.microsoft.com/office/powerpoint/2010/main" val="2551444749"/>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F3942-3B30-947A-5C32-91FDF8B99279}"/>
              </a:ext>
            </a:extLst>
          </p:cNvPr>
          <p:cNvSpPr>
            <a:spLocks noGrp="1"/>
          </p:cNvSpPr>
          <p:nvPr>
            <p:ph type="title"/>
          </p:nvPr>
        </p:nvSpPr>
        <p:spPr/>
        <p:txBody>
          <a:bodyPr>
            <a:normAutofit/>
          </a:bodyPr>
          <a:lstStyle/>
          <a:p>
            <a:pPr algn="ctr"/>
            <a:r>
              <a:rPr lang="en-US" sz="7900" b="1" dirty="0"/>
              <a:t>approve</a:t>
            </a:r>
          </a:p>
        </p:txBody>
      </p:sp>
      <p:pic>
        <p:nvPicPr>
          <p:cNvPr id="5" name="Content Placeholder 4" descr="A person handing a key to a person&#10;&#10;AI-generated content may be incorrect.">
            <a:extLst>
              <a:ext uri="{FF2B5EF4-FFF2-40B4-BE49-F238E27FC236}">
                <a16:creationId xmlns:a16="http://schemas.microsoft.com/office/drawing/2014/main" id="{F34A70BF-2A36-74AD-C728-F0A21C01A9F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29176" y="1764792"/>
            <a:ext cx="6133648" cy="4245138"/>
          </a:xfrm>
        </p:spPr>
      </p:pic>
    </p:spTree>
    <p:extLst>
      <p:ext uri="{BB962C8B-B14F-4D97-AF65-F5344CB8AC3E}">
        <p14:creationId xmlns:p14="http://schemas.microsoft.com/office/powerpoint/2010/main" val="3325931785"/>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1598F-1732-E0F4-3307-E460A79DD99F}"/>
              </a:ext>
            </a:extLst>
          </p:cNvPr>
          <p:cNvSpPr>
            <a:spLocks noGrp="1"/>
          </p:cNvSpPr>
          <p:nvPr>
            <p:ph type="title"/>
          </p:nvPr>
        </p:nvSpPr>
        <p:spPr/>
        <p:txBody>
          <a:bodyPr>
            <a:normAutofit/>
          </a:bodyPr>
          <a:lstStyle/>
          <a:p>
            <a:pPr algn="ctr"/>
            <a:r>
              <a:rPr lang="en-US" sz="7900" b="1" dirty="0"/>
              <a:t>lock/unlock</a:t>
            </a:r>
          </a:p>
        </p:txBody>
      </p:sp>
      <p:pic>
        <p:nvPicPr>
          <p:cNvPr id="5" name="Content Placeholder 4" descr="A cartoon of a hand opening a keyhole&#10;&#10;AI-generated content may be incorrect.">
            <a:extLst>
              <a:ext uri="{FF2B5EF4-FFF2-40B4-BE49-F238E27FC236}">
                <a16:creationId xmlns:a16="http://schemas.microsoft.com/office/drawing/2014/main" id="{A8AFF16A-A457-07CE-E324-81F8126AFC5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88430" y="1848370"/>
            <a:ext cx="5615140" cy="4250677"/>
          </a:xfrm>
        </p:spPr>
      </p:pic>
    </p:spTree>
    <p:extLst>
      <p:ext uri="{BB962C8B-B14F-4D97-AF65-F5344CB8AC3E}">
        <p14:creationId xmlns:p14="http://schemas.microsoft.com/office/powerpoint/2010/main" val="3867346457"/>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F4AA6-AABD-2673-B4BE-723D7BF5A067}"/>
              </a:ext>
            </a:extLst>
          </p:cNvPr>
          <p:cNvSpPr>
            <a:spLocks noGrp="1"/>
          </p:cNvSpPr>
          <p:nvPr>
            <p:ph type="title"/>
          </p:nvPr>
        </p:nvSpPr>
        <p:spPr/>
        <p:txBody>
          <a:bodyPr>
            <a:normAutofit/>
          </a:bodyPr>
          <a:lstStyle/>
          <a:p>
            <a:pPr algn="ctr"/>
            <a:r>
              <a:rPr lang="en-US" sz="7900" b="1" dirty="0"/>
              <a:t>sign a lease</a:t>
            </a:r>
          </a:p>
        </p:txBody>
      </p:sp>
      <p:pic>
        <p:nvPicPr>
          <p:cNvPr id="5" name="Content Placeholder 4" descr="A person writing on a lease form&#10;&#10;AI-generated content may be incorrect.">
            <a:extLst>
              <a:ext uri="{FF2B5EF4-FFF2-40B4-BE49-F238E27FC236}">
                <a16:creationId xmlns:a16="http://schemas.microsoft.com/office/drawing/2014/main" id="{A138C703-61E6-7636-9ED1-733703C434B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92423" y="1932838"/>
            <a:ext cx="5304285" cy="4074769"/>
          </a:xfrm>
        </p:spPr>
      </p:pic>
    </p:spTree>
    <p:extLst>
      <p:ext uri="{BB962C8B-B14F-4D97-AF65-F5344CB8AC3E}">
        <p14:creationId xmlns:p14="http://schemas.microsoft.com/office/powerpoint/2010/main" val="2087763058"/>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34B89-050E-0061-6443-8950C248DD35}"/>
              </a:ext>
            </a:extLst>
          </p:cNvPr>
          <p:cNvSpPr>
            <a:spLocks noGrp="1"/>
          </p:cNvSpPr>
          <p:nvPr>
            <p:ph type="title"/>
          </p:nvPr>
        </p:nvSpPr>
        <p:spPr/>
        <p:txBody>
          <a:bodyPr>
            <a:normAutofit/>
          </a:bodyPr>
          <a:lstStyle/>
          <a:p>
            <a:pPr algn="ctr"/>
            <a:r>
              <a:rPr lang="en-US" sz="7900" b="1" dirty="0"/>
              <a:t>break a lease</a:t>
            </a:r>
          </a:p>
        </p:txBody>
      </p:sp>
      <p:pic>
        <p:nvPicPr>
          <p:cNvPr id="5" name="Content Placeholder 4" descr="A person standing next to a moving truck&#10;&#10;AI-generated content may be incorrect.">
            <a:extLst>
              <a:ext uri="{FF2B5EF4-FFF2-40B4-BE49-F238E27FC236}">
                <a16:creationId xmlns:a16="http://schemas.microsoft.com/office/drawing/2014/main" id="{51E39442-7AFA-47A9-6C82-4177B189D90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85188" y="1782128"/>
            <a:ext cx="8074152" cy="4140245"/>
          </a:xfrm>
        </p:spPr>
      </p:pic>
    </p:spTree>
    <p:extLst>
      <p:ext uri="{BB962C8B-B14F-4D97-AF65-F5344CB8AC3E}">
        <p14:creationId xmlns:p14="http://schemas.microsoft.com/office/powerpoint/2010/main" val="2648845071"/>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02D48-86BF-A8B9-A7C8-FA91EFE19809}"/>
              </a:ext>
            </a:extLst>
          </p:cNvPr>
          <p:cNvSpPr>
            <a:spLocks noGrp="1"/>
          </p:cNvSpPr>
          <p:nvPr>
            <p:ph type="title"/>
          </p:nvPr>
        </p:nvSpPr>
        <p:spPr/>
        <p:txBody>
          <a:bodyPr/>
          <a:lstStyle/>
          <a:p>
            <a:pPr algn="ctr"/>
            <a:r>
              <a:rPr lang="en-US" sz="7900" b="1" dirty="0"/>
              <a:t>pay</a:t>
            </a:r>
            <a:r>
              <a:rPr lang="en-US" dirty="0"/>
              <a:t> </a:t>
            </a:r>
            <a:r>
              <a:rPr lang="en-US" sz="7900" b="1" dirty="0"/>
              <a:t>rent</a:t>
            </a:r>
          </a:p>
        </p:txBody>
      </p:sp>
      <p:pic>
        <p:nvPicPr>
          <p:cNvPr id="5" name="Content Placeholder 4" descr="A calendar and a card&#10;&#10;AI-generated content may be incorrect.">
            <a:extLst>
              <a:ext uri="{FF2B5EF4-FFF2-40B4-BE49-F238E27FC236}">
                <a16:creationId xmlns:a16="http://schemas.microsoft.com/office/drawing/2014/main" id="{9B6594FA-C8E9-4FF9-3D8C-FB92F9C279A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34865" y="1782128"/>
            <a:ext cx="6722269" cy="4481512"/>
          </a:xfrm>
        </p:spPr>
      </p:pic>
    </p:spTree>
    <p:extLst>
      <p:ext uri="{BB962C8B-B14F-4D97-AF65-F5344CB8AC3E}">
        <p14:creationId xmlns:p14="http://schemas.microsoft.com/office/powerpoint/2010/main" val="1349091280"/>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289C6-6917-488F-F747-F62AA2F0B75C}"/>
              </a:ext>
            </a:extLst>
          </p:cNvPr>
          <p:cNvSpPr>
            <a:spLocks noGrp="1"/>
          </p:cNvSpPr>
          <p:nvPr>
            <p:ph type="title"/>
          </p:nvPr>
        </p:nvSpPr>
        <p:spPr/>
        <p:txBody>
          <a:bodyPr>
            <a:normAutofit/>
          </a:bodyPr>
          <a:lstStyle/>
          <a:p>
            <a:pPr algn="ctr"/>
            <a:r>
              <a:rPr lang="en-US" sz="7900" b="1" dirty="0"/>
              <a:t>give notice</a:t>
            </a:r>
          </a:p>
        </p:txBody>
      </p:sp>
      <p:pic>
        <p:nvPicPr>
          <p:cNvPr id="5" name="Content Placeholder 4" descr="A cartoon of two men talking&#10;&#10;AI-generated content may be incorrect.">
            <a:extLst>
              <a:ext uri="{FF2B5EF4-FFF2-40B4-BE49-F238E27FC236}">
                <a16:creationId xmlns:a16="http://schemas.microsoft.com/office/drawing/2014/main" id="{DC636103-4844-BB5F-E641-219F9AEDBE2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26988" y="1690688"/>
            <a:ext cx="4738024" cy="4530984"/>
          </a:xfrm>
        </p:spPr>
      </p:pic>
    </p:spTree>
    <p:extLst>
      <p:ext uri="{BB962C8B-B14F-4D97-AF65-F5344CB8AC3E}">
        <p14:creationId xmlns:p14="http://schemas.microsoft.com/office/powerpoint/2010/main" val="1276633780"/>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0E2F0-2E77-188B-D3E3-2EC7AA2E34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B63293-B04D-2742-1AC2-68B4281E49B0}"/>
              </a:ext>
            </a:extLst>
          </p:cNvPr>
          <p:cNvSpPr>
            <a:spLocks noGrp="1"/>
          </p:cNvSpPr>
          <p:nvPr>
            <p:ph type="title"/>
          </p:nvPr>
        </p:nvSpPr>
        <p:spPr>
          <a:xfrm>
            <a:off x="711589" y="2362737"/>
            <a:ext cx="11077135" cy="1325563"/>
          </a:xfrm>
        </p:spPr>
        <p:txBody>
          <a:bodyPr>
            <a:noAutofit/>
          </a:bodyPr>
          <a:lstStyle/>
          <a:p>
            <a:r>
              <a:rPr lang="en-US" sz="5000" b="1" dirty="0"/>
              <a:t>A: What do I need to rent an apartment?</a:t>
            </a:r>
            <a:br>
              <a:rPr lang="en-US" sz="5000" b="1" dirty="0"/>
            </a:br>
            <a:br>
              <a:rPr lang="en-US" sz="5000" b="1" dirty="0"/>
            </a:br>
            <a:r>
              <a:rPr lang="en-US" sz="5000" b="1" dirty="0">
                <a:solidFill>
                  <a:srgbClr val="FF0000"/>
                </a:solidFill>
              </a:rPr>
              <a:t>B: You need </a:t>
            </a:r>
            <a:r>
              <a:rPr lang="en-US" sz="5000" b="1" u="sng" dirty="0">
                <a:solidFill>
                  <a:srgbClr val="FF0000"/>
                </a:solidFill>
              </a:rPr>
              <a:t>proof of income</a:t>
            </a:r>
            <a:r>
              <a:rPr lang="en-US" sz="5000" b="1" dirty="0">
                <a:solidFill>
                  <a:srgbClr val="FF0000"/>
                </a:solidFill>
              </a:rPr>
              <a:t>.</a:t>
            </a:r>
            <a:br>
              <a:rPr lang="en-US" sz="5000" b="1" dirty="0">
                <a:solidFill>
                  <a:srgbClr val="FF0000"/>
                </a:solidFill>
              </a:rPr>
            </a:br>
            <a:endParaRPr lang="en-US" sz="5000" b="1" dirty="0">
              <a:solidFill>
                <a:srgbClr val="FF0000"/>
              </a:solidFill>
            </a:endParaRPr>
          </a:p>
        </p:txBody>
      </p:sp>
      <p:pic>
        <p:nvPicPr>
          <p:cNvPr id="4" name="Content Placeholder 3">
            <a:extLst>
              <a:ext uri="{FF2B5EF4-FFF2-40B4-BE49-F238E27FC236}">
                <a16:creationId xmlns:a16="http://schemas.microsoft.com/office/drawing/2014/main" id="{1B603CF1-AC61-B21A-96EA-0D8BB73E1949}"/>
              </a:ext>
            </a:extLst>
          </p:cNvPr>
          <p:cNvPicPr>
            <a:picLocks noGrp="1" noChangeAspect="1"/>
          </p:cNvPicPr>
          <p:nvPr>
            <p:ph idx="1"/>
          </p:nvPr>
        </p:nvPicPr>
        <p:blipFill>
          <a:blip r:embed="rId2"/>
          <a:stretch>
            <a:fillRect/>
          </a:stretch>
        </p:blipFill>
        <p:spPr>
          <a:xfrm>
            <a:off x="511580" y="5736905"/>
            <a:ext cx="5584420" cy="755970"/>
          </a:xfrm>
          <a:prstGeom prst="rect">
            <a:avLst/>
          </a:prstGeom>
        </p:spPr>
      </p:pic>
    </p:spTree>
    <p:extLst>
      <p:ext uri="{BB962C8B-B14F-4D97-AF65-F5344CB8AC3E}">
        <p14:creationId xmlns:p14="http://schemas.microsoft.com/office/powerpoint/2010/main" val="1552645135"/>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F5266-3B2B-6000-2EAB-1F71C557D1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4BCA94-6576-8972-5480-32579E229D25}"/>
              </a:ext>
            </a:extLst>
          </p:cNvPr>
          <p:cNvSpPr>
            <a:spLocks noGrp="1"/>
          </p:cNvSpPr>
          <p:nvPr>
            <p:ph type="title"/>
          </p:nvPr>
        </p:nvSpPr>
        <p:spPr>
          <a:xfrm>
            <a:off x="838200" y="2376805"/>
            <a:ext cx="10515600" cy="1325563"/>
          </a:xfrm>
        </p:spPr>
        <p:txBody>
          <a:bodyPr>
            <a:noAutofit/>
          </a:bodyPr>
          <a:lstStyle/>
          <a:p>
            <a:r>
              <a:rPr lang="en-US" sz="3400" b="1" dirty="0"/>
              <a:t>A: Hi, I’m looking for the property manager.</a:t>
            </a:r>
            <a:br>
              <a:rPr lang="en-US" sz="3400" b="1" dirty="0"/>
            </a:br>
            <a:r>
              <a:rPr lang="en-US" sz="3400" b="1" dirty="0">
                <a:solidFill>
                  <a:srgbClr val="FF0000"/>
                </a:solidFill>
              </a:rPr>
              <a:t>B: That’s me. </a:t>
            </a:r>
            <a:br>
              <a:rPr lang="en-US" sz="3400" b="1" dirty="0"/>
            </a:br>
            <a:r>
              <a:rPr lang="en-US" sz="3400" b="1" dirty="0"/>
              <a:t>A: Do you have a moment? I have a question.</a:t>
            </a:r>
            <a:br>
              <a:rPr lang="en-US" sz="3400" b="1" dirty="0"/>
            </a:br>
            <a:r>
              <a:rPr lang="en-US" sz="3400" b="1" dirty="0">
                <a:solidFill>
                  <a:srgbClr val="FF0000"/>
                </a:solidFill>
              </a:rPr>
              <a:t>B: Sure. How can I help you?</a:t>
            </a:r>
            <a:br>
              <a:rPr lang="en-US" sz="3400" b="1" dirty="0">
                <a:solidFill>
                  <a:srgbClr val="FF0000"/>
                </a:solidFill>
              </a:rPr>
            </a:br>
            <a:r>
              <a:rPr lang="en-US" sz="3400" b="1" dirty="0"/>
              <a:t>A: I’m interested in renting an apartment here. Could you tell me the steps to do that?</a:t>
            </a:r>
            <a:br>
              <a:rPr lang="en-US" sz="3400" b="1" dirty="0"/>
            </a:br>
            <a:r>
              <a:rPr lang="en-US" sz="3400" b="1" dirty="0">
                <a:solidFill>
                  <a:srgbClr val="FF0000"/>
                </a:solidFill>
              </a:rPr>
              <a:t>B: Sure. You’ll need to fill out an application and bring proof of income. Then, we will do a background check. If we approve your application, we will call you to sign a lease and pay a deposit. You must pay your rent on the first day of every month.</a:t>
            </a:r>
          </a:p>
        </p:txBody>
      </p:sp>
      <p:pic>
        <p:nvPicPr>
          <p:cNvPr id="4" name="Content Placeholder 3">
            <a:extLst>
              <a:ext uri="{FF2B5EF4-FFF2-40B4-BE49-F238E27FC236}">
                <a16:creationId xmlns:a16="http://schemas.microsoft.com/office/drawing/2014/main" id="{064A89C5-B937-967F-09A4-D1E11F6589E9}"/>
              </a:ext>
            </a:extLst>
          </p:cNvPr>
          <p:cNvPicPr>
            <a:picLocks noGrp="1" noChangeAspect="1"/>
          </p:cNvPicPr>
          <p:nvPr>
            <p:ph idx="1"/>
          </p:nvPr>
        </p:nvPicPr>
        <p:blipFill>
          <a:blip r:embed="rId2"/>
          <a:stretch>
            <a:fillRect/>
          </a:stretch>
        </p:blipFill>
        <p:spPr>
          <a:xfrm>
            <a:off x="484021" y="5743002"/>
            <a:ext cx="3261643" cy="749873"/>
          </a:xfrm>
          <a:prstGeom prst="rect">
            <a:avLst/>
          </a:prstGeom>
        </p:spPr>
      </p:pic>
    </p:spTree>
    <p:extLst>
      <p:ext uri="{BB962C8B-B14F-4D97-AF65-F5344CB8AC3E}">
        <p14:creationId xmlns:p14="http://schemas.microsoft.com/office/powerpoint/2010/main" val="866876079"/>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A5886-E114-AD7F-2BA9-C2EFAA7E4B89}"/>
              </a:ext>
            </a:extLst>
          </p:cNvPr>
          <p:cNvSpPr>
            <a:spLocks noGrp="1"/>
          </p:cNvSpPr>
          <p:nvPr>
            <p:ph type="title"/>
          </p:nvPr>
        </p:nvSpPr>
        <p:spPr>
          <a:xfrm>
            <a:off x="978877" y="2320534"/>
            <a:ext cx="10515600" cy="1325563"/>
          </a:xfrm>
        </p:spPr>
        <p:txBody>
          <a:bodyPr>
            <a:noAutofit/>
          </a:bodyPr>
          <a:lstStyle/>
          <a:p>
            <a:r>
              <a:rPr lang="en-US" sz="3400" b="1" dirty="0"/>
              <a:t>A: That sounds great. If I need to give notice, how much time should I give?</a:t>
            </a:r>
            <a:br>
              <a:rPr lang="en-US" sz="3400" b="1" dirty="0"/>
            </a:br>
            <a:r>
              <a:rPr lang="en-US" sz="3400" b="1" dirty="0">
                <a:solidFill>
                  <a:srgbClr val="FF0000"/>
                </a:solidFill>
              </a:rPr>
              <a:t>B: Please give us at least 30 days’ notice before the end of your lease. If you break your lease, you will have to pay a fine.</a:t>
            </a:r>
            <a:br>
              <a:rPr lang="en-US" sz="3400" b="1" dirty="0">
                <a:solidFill>
                  <a:srgbClr val="FF0000"/>
                </a:solidFill>
              </a:rPr>
            </a:br>
            <a:r>
              <a:rPr lang="en-US" sz="3400" b="1" dirty="0"/>
              <a:t>A: Ok, I understand. May I see an apartment?</a:t>
            </a:r>
            <a:br>
              <a:rPr lang="en-US" sz="3400" b="1" dirty="0"/>
            </a:br>
            <a:r>
              <a:rPr lang="en-US" sz="3400" b="1" dirty="0">
                <a:solidFill>
                  <a:srgbClr val="FF0000"/>
                </a:solidFill>
              </a:rPr>
              <a:t>B: Of course! I’ll get my keys to unlock one. We’ll take the elevator to the third floor. Please follow me.</a:t>
            </a:r>
          </a:p>
        </p:txBody>
      </p:sp>
      <p:pic>
        <p:nvPicPr>
          <p:cNvPr id="4" name="Content Placeholder 3">
            <a:extLst>
              <a:ext uri="{FF2B5EF4-FFF2-40B4-BE49-F238E27FC236}">
                <a16:creationId xmlns:a16="http://schemas.microsoft.com/office/drawing/2014/main" id="{01183B82-698C-E3CA-62B5-699F50129D75}"/>
              </a:ext>
            </a:extLst>
          </p:cNvPr>
          <p:cNvPicPr>
            <a:picLocks noGrp="1" noChangeAspect="1"/>
          </p:cNvPicPr>
          <p:nvPr>
            <p:ph idx="1"/>
          </p:nvPr>
        </p:nvPicPr>
        <p:blipFill>
          <a:blip r:embed="rId2"/>
          <a:stretch>
            <a:fillRect/>
          </a:stretch>
        </p:blipFill>
        <p:spPr>
          <a:xfrm>
            <a:off x="462685" y="5743002"/>
            <a:ext cx="3304318" cy="749873"/>
          </a:xfrm>
          <a:prstGeom prst="rect">
            <a:avLst/>
          </a:prstGeom>
        </p:spPr>
      </p:pic>
    </p:spTree>
    <p:extLst>
      <p:ext uri="{BB962C8B-B14F-4D97-AF65-F5344CB8AC3E}">
        <p14:creationId xmlns:p14="http://schemas.microsoft.com/office/powerpoint/2010/main" val="3560321788"/>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D74B7-240C-3786-7827-7771ED0E8BDB}"/>
              </a:ext>
            </a:extLst>
          </p:cNvPr>
          <p:cNvSpPr>
            <a:spLocks noGrp="1"/>
          </p:cNvSpPr>
          <p:nvPr>
            <p:ph type="title"/>
          </p:nvPr>
        </p:nvSpPr>
        <p:spPr>
          <a:xfrm>
            <a:off x="731520" y="2498932"/>
            <a:ext cx="3953022" cy="1325563"/>
          </a:xfrm>
        </p:spPr>
        <p:txBody>
          <a:bodyPr>
            <a:noAutofit/>
          </a:bodyPr>
          <a:lstStyle/>
          <a:p>
            <a:r>
              <a:rPr lang="en-US" sz="6300" b="1" dirty="0"/>
              <a:t>Unit 4:  Take Care!</a:t>
            </a:r>
          </a:p>
        </p:txBody>
      </p:sp>
      <p:pic>
        <p:nvPicPr>
          <p:cNvPr id="5" name="Content Placeholder 4" descr="A cartoon of a group of people in a gym&#10;&#10;AI-generated content may be incorrect.">
            <a:extLst>
              <a:ext uri="{FF2B5EF4-FFF2-40B4-BE49-F238E27FC236}">
                <a16:creationId xmlns:a16="http://schemas.microsoft.com/office/drawing/2014/main" id="{4B38C16A-53EE-51EF-E108-D106439BB00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76691" y="481885"/>
            <a:ext cx="5894229" cy="5894229"/>
          </a:xfrm>
        </p:spPr>
      </p:pic>
    </p:spTree>
    <p:extLst>
      <p:ext uri="{BB962C8B-B14F-4D97-AF65-F5344CB8AC3E}">
        <p14:creationId xmlns:p14="http://schemas.microsoft.com/office/powerpoint/2010/main" val="4173183745"/>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55482-7BD5-AF0A-B125-F3BCE28417C9}"/>
              </a:ext>
            </a:extLst>
          </p:cNvPr>
          <p:cNvSpPr>
            <a:spLocks noGrp="1"/>
          </p:cNvSpPr>
          <p:nvPr>
            <p:ph type="title"/>
          </p:nvPr>
        </p:nvSpPr>
        <p:spPr/>
        <p:txBody>
          <a:bodyPr>
            <a:normAutofit/>
          </a:bodyPr>
          <a:lstStyle/>
          <a:p>
            <a:pPr algn="ctr"/>
            <a:r>
              <a:rPr lang="en-US" sz="4500" b="1" dirty="0"/>
              <a:t>Lesson 13:  I’m Getting in Shape.</a:t>
            </a:r>
          </a:p>
        </p:txBody>
      </p:sp>
      <p:pic>
        <p:nvPicPr>
          <p:cNvPr id="5" name="Content Placeholder 4" descr="A cartoon of men holding cups and holding paper&#10;&#10;AI-generated content may be incorrect.">
            <a:extLst>
              <a:ext uri="{FF2B5EF4-FFF2-40B4-BE49-F238E27FC236}">
                <a16:creationId xmlns:a16="http://schemas.microsoft.com/office/drawing/2014/main" id="{9DEF693A-84C5-471F-590C-8F478EB2805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45698" y="1586617"/>
            <a:ext cx="10100603" cy="4456149"/>
          </a:xfrm>
        </p:spPr>
      </p:pic>
    </p:spTree>
    <p:extLst>
      <p:ext uri="{BB962C8B-B14F-4D97-AF65-F5344CB8AC3E}">
        <p14:creationId xmlns:p14="http://schemas.microsoft.com/office/powerpoint/2010/main" val="1360207949"/>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71EF0-CD9B-DB1B-62D2-1310BB168A9E}"/>
              </a:ext>
            </a:extLst>
          </p:cNvPr>
          <p:cNvSpPr>
            <a:spLocks noGrp="1"/>
          </p:cNvSpPr>
          <p:nvPr>
            <p:ph type="title"/>
          </p:nvPr>
        </p:nvSpPr>
        <p:spPr>
          <a:xfrm>
            <a:off x="2998951" y="2619358"/>
            <a:ext cx="10515600" cy="1325563"/>
          </a:xfrm>
        </p:spPr>
        <p:txBody>
          <a:bodyPr>
            <a:normAutofit/>
          </a:bodyPr>
          <a:lstStyle/>
          <a:p>
            <a:pPr algn="ctr"/>
            <a:r>
              <a:rPr lang="en-US" sz="7900" b="1" dirty="0"/>
              <a:t>stretch</a:t>
            </a:r>
          </a:p>
        </p:txBody>
      </p:sp>
      <p:pic>
        <p:nvPicPr>
          <p:cNvPr id="5" name="Content Placeholder 4" descr="A cartoon of a person stretching&#10;&#10;AI-generated content may be incorrect.">
            <a:extLst>
              <a:ext uri="{FF2B5EF4-FFF2-40B4-BE49-F238E27FC236}">
                <a16:creationId xmlns:a16="http://schemas.microsoft.com/office/drawing/2014/main" id="{54407441-301E-34C6-B389-D74F0614738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51645" y="265647"/>
            <a:ext cx="3621452" cy="6441698"/>
          </a:xfrm>
        </p:spPr>
      </p:pic>
    </p:spTree>
    <p:extLst>
      <p:ext uri="{BB962C8B-B14F-4D97-AF65-F5344CB8AC3E}">
        <p14:creationId xmlns:p14="http://schemas.microsoft.com/office/powerpoint/2010/main" val="1135049985"/>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59E95-B3B5-CE37-2786-0F7BE38C21EB}"/>
              </a:ext>
            </a:extLst>
          </p:cNvPr>
          <p:cNvSpPr>
            <a:spLocks noGrp="1"/>
          </p:cNvSpPr>
          <p:nvPr>
            <p:ph type="title"/>
          </p:nvPr>
        </p:nvSpPr>
        <p:spPr>
          <a:xfrm>
            <a:off x="-1624780" y="2425009"/>
            <a:ext cx="10515600" cy="1325563"/>
          </a:xfrm>
        </p:spPr>
        <p:txBody>
          <a:bodyPr>
            <a:normAutofit/>
          </a:bodyPr>
          <a:lstStyle/>
          <a:p>
            <a:pPr algn="ctr"/>
            <a:r>
              <a:rPr lang="en-US" sz="7900" b="1" dirty="0"/>
              <a:t>work out</a:t>
            </a:r>
          </a:p>
        </p:txBody>
      </p:sp>
      <p:pic>
        <p:nvPicPr>
          <p:cNvPr id="5" name="Content Placeholder 4" descr="A cartoon of a person lifting weights&#10;&#10;AI-generated content may be incorrect.">
            <a:extLst>
              <a:ext uri="{FF2B5EF4-FFF2-40B4-BE49-F238E27FC236}">
                <a16:creationId xmlns:a16="http://schemas.microsoft.com/office/drawing/2014/main" id="{FF5F63EA-5E80-4191-F8E5-B2B35AE83C2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02245" y="458454"/>
            <a:ext cx="3754231" cy="5941091"/>
          </a:xfrm>
        </p:spPr>
      </p:pic>
    </p:spTree>
    <p:extLst>
      <p:ext uri="{BB962C8B-B14F-4D97-AF65-F5344CB8AC3E}">
        <p14:creationId xmlns:p14="http://schemas.microsoft.com/office/powerpoint/2010/main" val="868651132"/>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13BC5-EDDB-1AC9-5E54-16A77E7C3D50}"/>
              </a:ext>
            </a:extLst>
          </p:cNvPr>
          <p:cNvSpPr>
            <a:spLocks noGrp="1"/>
          </p:cNvSpPr>
          <p:nvPr>
            <p:ph type="title"/>
          </p:nvPr>
        </p:nvSpPr>
        <p:spPr/>
        <p:txBody>
          <a:bodyPr>
            <a:normAutofit/>
          </a:bodyPr>
          <a:lstStyle/>
          <a:p>
            <a:pPr algn="ctr"/>
            <a:r>
              <a:rPr lang="en-US" sz="7900" b="1" dirty="0"/>
              <a:t>get in shape</a:t>
            </a:r>
          </a:p>
        </p:txBody>
      </p:sp>
      <p:pic>
        <p:nvPicPr>
          <p:cNvPr id="5" name="Content Placeholder 4" descr="A cartoon of a person lifting weights&#10;&#10;AI-generated content may be incorrect.">
            <a:extLst>
              <a:ext uri="{FF2B5EF4-FFF2-40B4-BE49-F238E27FC236}">
                <a16:creationId xmlns:a16="http://schemas.microsoft.com/office/drawing/2014/main" id="{6BECFCA2-CFEF-34B2-A2F1-FEAE745AB14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60523" y="1690688"/>
            <a:ext cx="5070953" cy="4474138"/>
          </a:xfrm>
        </p:spPr>
      </p:pic>
    </p:spTree>
    <p:extLst>
      <p:ext uri="{BB962C8B-B14F-4D97-AF65-F5344CB8AC3E}">
        <p14:creationId xmlns:p14="http://schemas.microsoft.com/office/powerpoint/2010/main" val="1932591203"/>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1EADB-C79E-7453-1BAD-181C8EEB323A}"/>
              </a:ext>
            </a:extLst>
          </p:cNvPr>
          <p:cNvSpPr>
            <a:spLocks noGrp="1"/>
          </p:cNvSpPr>
          <p:nvPr>
            <p:ph type="title"/>
          </p:nvPr>
        </p:nvSpPr>
        <p:spPr/>
        <p:txBody>
          <a:bodyPr>
            <a:normAutofit/>
          </a:bodyPr>
          <a:lstStyle/>
          <a:p>
            <a:pPr algn="ctr"/>
            <a:r>
              <a:rPr lang="en-US" sz="7900" b="1" dirty="0"/>
              <a:t>make a habit</a:t>
            </a:r>
          </a:p>
        </p:txBody>
      </p:sp>
      <p:pic>
        <p:nvPicPr>
          <p:cNvPr id="5" name="Content Placeholder 4" descr="A calendar with circles on it&#10;&#10;AI-generated content may be incorrect.">
            <a:extLst>
              <a:ext uri="{FF2B5EF4-FFF2-40B4-BE49-F238E27FC236}">
                <a16:creationId xmlns:a16="http://schemas.microsoft.com/office/drawing/2014/main" id="{55C48E59-8586-5EF0-D3F7-12F6495BADF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53224" y="1690688"/>
            <a:ext cx="4685552" cy="4967015"/>
          </a:xfrm>
        </p:spPr>
      </p:pic>
    </p:spTree>
    <p:extLst>
      <p:ext uri="{BB962C8B-B14F-4D97-AF65-F5344CB8AC3E}">
        <p14:creationId xmlns:p14="http://schemas.microsoft.com/office/powerpoint/2010/main" val="1389364647"/>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BAF39-E549-4685-E7E0-4690DC449EDD}"/>
              </a:ext>
            </a:extLst>
          </p:cNvPr>
          <p:cNvSpPr>
            <a:spLocks noGrp="1"/>
          </p:cNvSpPr>
          <p:nvPr>
            <p:ph type="title"/>
          </p:nvPr>
        </p:nvSpPr>
        <p:spPr/>
        <p:txBody>
          <a:bodyPr>
            <a:normAutofit/>
          </a:bodyPr>
          <a:lstStyle/>
          <a:p>
            <a:pPr algn="ctr"/>
            <a:r>
              <a:rPr lang="en-US" sz="7900" b="1" dirty="0"/>
              <a:t>repetition</a:t>
            </a:r>
          </a:p>
        </p:txBody>
      </p:sp>
      <p:pic>
        <p:nvPicPr>
          <p:cNvPr id="5" name="Content Placeholder 4" descr="A cartoon of a person lifting a dumbbell&#10;&#10;AI-generated content may be incorrect.">
            <a:extLst>
              <a:ext uri="{FF2B5EF4-FFF2-40B4-BE49-F238E27FC236}">
                <a16:creationId xmlns:a16="http://schemas.microsoft.com/office/drawing/2014/main" id="{F5A2A04D-CBAC-D525-9AC7-515833C9247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43532" y="1690688"/>
            <a:ext cx="5120640" cy="4573492"/>
          </a:xfrm>
        </p:spPr>
      </p:pic>
    </p:spTree>
    <p:extLst>
      <p:ext uri="{BB962C8B-B14F-4D97-AF65-F5344CB8AC3E}">
        <p14:creationId xmlns:p14="http://schemas.microsoft.com/office/powerpoint/2010/main" val="2552292517"/>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4039F-717B-8C0C-2CFB-52153BEDAB82}"/>
              </a:ext>
            </a:extLst>
          </p:cNvPr>
          <p:cNvSpPr>
            <a:spLocks noGrp="1"/>
          </p:cNvSpPr>
          <p:nvPr>
            <p:ph type="title"/>
          </p:nvPr>
        </p:nvSpPr>
        <p:spPr/>
        <p:txBody>
          <a:bodyPr>
            <a:normAutofit/>
          </a:bodyPr>
          <a:lstStyle/>
          <a:p>
            <a:pPr algn="ctr"/>
            <a:r>
              <a:rPr lang="en-US" sz="7900" b="1" dirty="0"/>
              <a:t>weightlifting</a:t>
            </a:r>
          </a:p>
        </p:txBody>
      </p:sp>
      <p:pic>
        <p:nvPicPr>
          <p:cNvPr id="5" name="Content Placeholder 4" descr="A cartoon of a person lifting a barbell&#10;&#10;AI-generated content may be incorrect.">
            <a:extLst>
              <a:ext uri="{FF2B5EF4-FFF2-40B4-BE49-F238E27FC236}">
                <a16:creationId xmlns:a16="http://schemas.microsoft.com/office/drawing/2014/main" id="{12F706E6-6AB7-B818-F16D-E0DDEB14427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59237" y="1590381"/>
            <a:ext cx="4473526" cy="4902494"/>
          </a:xfrm>
        </p:spPr>
      </p:pic>
    </p:spTree>
    <p:extLst>
      <p:ext uri="{BB962C8B-B14F-4D97-AF65-F5344CB8AC3E}">
        <p14:creationId xmlns:p14="http://schemas.microsoft.com/office/powerpoint/2010/main" val="99705889"/>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4C432-B9D3-6828-115C-E58B40D35AE5}"/>
              </a:ext>
            </a:extLst>
          </p:cNvPr>
          <p:cNvSpPr>
            <a:spLocks noGrp="1"/>
          </p:cNvSpPr>
          <p:nvPr>
            <p:ph type="title"/>
          </p:nvPr>
        </p:nvSpPr>
        <p:spPr/>
        <p:txBody>
          <a:bodyPr>
            <a:normAutofit/>
          </a:bodyPr>
          <a:lstStyle/>
          <a:p>
            <a:pPr algn="ctr"/>
            <a:r>
              <a:rPr lang="en-US" sz="7900" b="1" dirty="0"/>
              <a:t>equipment</a:t>
            </a:r>
          </a:p>
        </p:txBody>
      </p:sp>
      <p:pic>
        <p:nvPicPr>
          <p:cNvPr id="5" name="Content Placeholder 4" descr="A treadmill with a screen&#10;&#10;AI-generated content may be incorrect.">
            <a:extLst>
              <a:ext uri="{FF2B5EF4-FFF2-40B4-BE49-F238E27FC236}">
                <a16:creationId xmlns:a16="http://schemas.microsoft.com/office/drawing/2014/main" id="{A4C04F55-34C8-7289-CF71-B1BAA14795F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16105" y="1690688"/>
            <a:ext cx="5601286" cy="4814374"/>
          </a:xfrm>
        </p:spPr>
      </p:pic>
    </p:spTree>
    <p:extLst>
      <p:ext uri="{BB962C8B-B14F-4D97-AF65-F5344CB8AC3E}">
        <p14:creationId xmlns:p14="http://schemas.microsoft.com/office/powerpoint/2010/main" val="947694581"/>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D1218-BFCE-267A-4355-4E36D120763D}"/>
              </a:ext>
            </a:extLst>
          </p:cNvPr>
          <p:cNvSpPr>
            <a:spLocks noGrp="1"/>
          </p:cNvSpPr>
          <p:nvPr>
            <p:ph type="title"/>
          </p:nvPr>
        </p:nvSpPr>
        <p:spPr/>
        <p:txBody>
          <a:bodyPr>
            <a:normAutofit/>
          </a:bodyPr>
          <a:lstStyle/>
          <a:p>
            <a:pPr algn="ctr"/>
            <a:r>
              <a:rPr lang="en-US" sz="7900" b="1" dirty="0"/>
              <a:t>gym</a:t>
            </a:r>
          </a:p>
        </p:txBody>
      </p:sp>
      <p:pic>
        <p:nvPicPr>
          <p:cNvPr id="5" name="Content Placeholder 4" descr="A cartoon of kids exercising in a gym&#10;&#10;AI-generated content may be incorrect.">
            <a:extLst>
              <a:ext uri="{FF2B5EF4-FFF2-40B4-BE49-F238E27FC236}">
                <a16:creationId xmlns:a16="http://schemas.microsoft.com/office/drawing/2014/main" id="{8595147D-26F4-FD92-CEB3-E85AE08D054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75095" y="1898770"/>
            <a:ext cx="7441809" cy="4365144"/>
          </a:xfrm>
        </p:spPr>
      </p:pic>
    </p:spTree>
    <p:extLst>
      <p:ext uri="{BB962C8B-B14F-4D97-AF65-F5344CB8AC3E}">
        <p14:creationId xmlns:p14="http://schemas.microsoft.com/office/powerpoint/2010/main" val="2500464452"/>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0151-D0FE-7C6B-ED15-CE6DC72A861C}"/>
              </a:ext>
            </a:extLst>
          </p:cNvPr>
          <p:cNvSpPr>
            <a:spLocks noGrp="1"/>
          </p:cNvSpPr>
          <p:nvPr>
            <p:ph type="title"/>
          </p:nvPr>
        </p:nvSpPr>
        <p:spPr/>
        <p:txBody>
          <a:bodyPr>
            <a:normAutofit/>
          </a:bodyPr>
          <a:lstStyle/>
          <a:p>
            <a:pPr algn="ctr"/>
            <a:r>
              <a:rPr lang="en-US" sz="7900" b="1" dirty="0"/>
              <a:t>thirsty</a:t>
            </a:r>
          </a:p>
        </p:txBody>
      </p:sp>
      <p:pic>
        <p:nvPicPr>
          <p:cNvPr id="5" name="Content Placeholder 4" descr="A cartoon of a child drinking from a glass bottle&#10;&#10;AI-generated content may be incorrect.">
            <a:extLst>
              <a:ext uri="{FF2B5EF4-FFF2-40B4-BE49-F238E27FC236}">
                <a16:creationId xmlns:a16="http://schemas.microsoft.com/office/drawing/2014/main" id="{F97EB72C-B748-783B-E5A6-798E883B997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90647" y="1690687"/>
            <a:ext cx="3432576" cy="4669399"/>
          </a:xfrm>
        </p:spPr>
      </p:pic>
    </p:spTree>
    <p:extLst>
      <p:ext uri="{BB962C8B-B14F-4D97-AF65-F5344CB8AC3E}">
        <p14:creationId xmlns:p14="http://schemas.microsoft.com/office/powerpoint/2010/main" val="53547734"/>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E195D-B0D6-E3F3-C6AE-F375684B48C6}"/>
              </a:ext>
            </a:extLst>
          </p:cNvPr>
          <p:cNvSpPr>
            <a:spLocks noGrp="1"/>
          </p:cNvSpPr>
          <p:nvPr>
            <p:ph type="title"/>
          </p:nvPr>
        </p:nvSpPr>
        <p:spPr/>
        <p:txBody>
          <a:bodyPr>
            <a:normAutofit/>
          </a:bodyPr>
          <a:lstStyle/>
          <a:p>
            <a:pPr algn="ctr"/>
            <a:r>
              <a:rPr lang="en-US" sz="7900" b="1" dirty="0"/>
              <a:t>plenty of</a:t>
            </a:r>
          </a:p>
        </p:txBody>
      </p:sp>
      <p:pic>
        <p:nvPicPr>
          <p:cNvPr id="5" name="Content Placeholder 4" descr="A group of plastic bottles&#10;&#10;AI-generated content may be incorrect.">
            <a:extLst>
              <a:ext uri="{FF2B5EF4-FFF2-40B4-BE49-F238E27FC236}">
                <a16:creationId xmlns:a16="http://schemas.microsoft.com/office/drawing/2014/main" id="{3EF43110-8402-F363-FC79-90E3CA0DED6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03563" y="1690688"/>
            <a:ext cx="5584873" cy="4853127"/>
          </a:xfrm>
        </p:spPr>
      </p:pic>
    </p:spTree>
    <p:extLst>
      <p:ext uri="{BB962C8B-B14F-4D97-AF65-F5344CB8AC3E}">
        <p14:creationId xmlns:p14="http://schemas.microsoft.com/office/powerpoint/2010/main" val="2045819681"/>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8C70E-83A6-B66F-DBF4-6A1BEA11F918}"/>
              </a:ext>
            </a:extLst>
          </p:cNvPr>
          <p:cNvSpPr>
            <a:spLocks noGrp="1"/>
          </p:cNvSpPr>
          <p:nvPr>
            <p:ph type="title"/>
          </p:nvPr>
        </p:nvSpPr>
        <p:spPr>
          <a:xfrm>
            <a:off x="2005818" y="2103437"/>
            <a:ext cx="10515600" cy="1325563"/>
          </a:xfrm>
        </p:spPr>
        <p:txBody>
          <a:bodyPr>
            <a:normAutofit fontScale="90000"/>
          </a:bodyPr>
          <a:lstStyle/>
          <a:p>
            <a:r>
              <a:rPr lang="en-US" dirty="0"/>
              <a:t> </a:t>
            </a:r>
            <a:r>
              <a:rPr lang="en-US" sz="5600" b="1" dirty="0"/>
              <a:t>A: What do you do at the gym?</a:t>
            </a:r>
            <a:br>
              <a:rPr lang="en-US" sz="5600" b="1" dirty="0"/>
            </a:br>
            <a:br>
              <a:rPr lang="en-US" sz="5600" b="1" dirty="0"/>
            </a:br>
            <a:r>
              <a:rPr lang="en-US" sz="5600" b="1" dirty="0"/>
              <a:t> </a:t>
            </a:r>
            <a:r>
              <a:rPr lang="en-US" sz="5600" b="1" dirty="0">
                <a:solidFill>
                  <a:srgbClr val="FF0000"/>
                </a:solidFill>
              </a:rPr>
              <a:t>B: I </a:t>
            </a:r>
            <a:r>
              <a:rPr lang="en-US" sz="5600" b="1" u="sng" dirty="0">
                <a:solidFill>
                  <a:srgbClr val="FF0000"/>
                </a:solidFill>
              </a:rPr>
              <a:t>stretch</a:t>
            </a:r>
            <a:r>
              <a:rPr lang="en-US" sz="5600" b="1" dirty="0">
                <a:solidFill>
                  <a:srgbClr val="FF0000"/>
                </a:solidFill>
              </a:rPr>
              <a:t>.</a:t>
            </a:r>
          </a:p>
        </p:txBody>
      </p:sp>
      <p:pic>
        <p:nvPicPr>
          <p:cNvPr id="4" name="Content Placeholder 3">
            <a:extLst>
              <a:ext uri="{FF2B5EF4-FFF2-40B4-BE49-F238E27FC236}">
                <a16:creationId xmlns:a16="http://schemas.microsoft.com/office/drawing/2014/main" id="{0358F725-949F-105B-EE23-709F8C6A5836}"/>
              </a:ext>
            </a:extLst>
          </p:cNvPr>
          <p:cNvPicPr>
            <a:picLocks noGrp="1" noChangeAspect="1"/>
          </p:cNvPicPr>
          <p:nvPr>
            <p:ph idx="1"/>
          </p:nvPr>
        </p:nvPicPr>
        <p:blipFill>
          <a:blip r:embed="rId2"/>
          <a:stretch>
            <a:fillRect/>
          </a:stretch>
        </p:blipFill>
        <p:spPr>
          <a:xfrm>
            <a:off x="511580" y="5916343"/>
            <a:ext cx="5584420" cy="755970"/>
          </a:xfrm>
          <a:prstGeom prst="rect">
            <a:avLst/>
          </a:prstGeom>
        </p:spPr>
      </p:pic>
    </p:spTree>
    <p:extLst>
      <p:ext uri="{BB962C8B-B14F-4D97-AF65-F5344CB8AC3E}">
        <p14:creationId xmlns:p14="http://schemas.microsoft.com/office/powerpoint/2010/main" val="646998752"/>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FCC07-EA95-127E-0925-F95E25670644}"/>
              </a:ext>
            </a:extLst>
          </p:cNvPr>
          <p:cNvSpPr>
            <a:spLocks noGrp="1"/>
          </p:cNvSpPr>
          <p:nvPr>
            <p:ph type="title"/>
          </p:nvPr>
        </p:nvSpPr>
        <p:spPr>
          <a:xfrm>
            <a:off x="838200" y="2447144"/>
            <a:ext cx="10515600" cy="1325563"/>
          </a:xfrm>
        </p:spPr>
        <p:txBody>
          <a:bodyPr>
            <a:normAutofit fontScale="90000"/>
          </a:bodyPr>
          <a:lstStyle/>
          <a:p>
            <a:r>
              <a:rPr lang="en-US" sz="3800" b="1" dirty="0"/>
              <a:t>A: Hey, you look great! Have you been going to the gym?</a:t>
            </a:r>
            <a:br>
              <a:rPr lang="en-US" sz="3800" b="1" dirty="0"/>
            </a:br>
            <a:r>
              <a:rPr lang="en-US" sz="3800" b="1" dirty="0">
                <a:solidFill>
                  <a:srgbClr val="FF0000"/>
                </a:solidFill>
              </a:rPr>
              <a:t>B: Yep! I work out every morning. I feel really good and I’m getting in shape!</a:t>
            </a:r>
            <a:br>
              <a:rPr lang="en-US" sz="3800" b="1" dirty="0">
                <a:solidFill>
                  <a:srgbClr val="FF0000"/>
                </a:solidFill>
              </a:rPr>
            </a:br>
            <a:r>
              <a:rPr lang="en-US" sz="3800" b="1" dirty="0"/>
              <a:t>A: That’s awesome. I know fitness is important, but I haven’t made a habit of working out. How did you do it?</a:t>
            </a:r>
            <a:br>
              <a:rPr lang="en-US" sz="3800" b="1" dirty="0"/>
            </a:br>
            <a:r>
              <a:rPr lang="en-US" sz="3800" b="1" dirty="0">
                <a:solidFill>
                  <a:srgbClr val="FF0000"/>
                </a:solidFill>
              </a:rPr>
              <a:t>B: My friend and I started working out together last year. He knows a lot about exercise. He taught me how to stretch and how to use the equipment.</a:t>
            </a:r>
          </a:p>
        </p:txBody>
      </p:sp>
      <p:pic>
        <p:nvPicPr>
          <p:cNvPr id="4" name="Content Placeholder 3">
            <a:extLst>
              <a:ext uri="{FF2B5EF4-FFF2-40B4-BE49-F238E27FC236}">
                <a16:creationId xmlns:a16="http://schemas.microsoft.com/office/drawing/2014/main" id="{FF9CF852-930B-5DE3-AED8-DE1C19BB42AD}"/>
              </a:ext>
            </a:extLst>
          </p:cNvPr>
          <p:cNvPicPr>
            <a:picLocks noGrp="1" noChangeAspect="1"/>
          </p:cNvPicPr>
          <p:nvPr>
            <p:ph idx="1"/>
          </p:nvPr>
        </p:nvPicPr>
        <p:blipFill>
          <a:blip r:embed="rId2"/>
          <a:stretch>
            <a:fillRect/>
          </a:stretch>
        </p:blipFill>
        <p:spPr>
          <a:xfrm>
            <a:off x="469954" y="5743002"/>
            <a:ext cx="3261643" cy="749873"/>
          </a:xfrm>
          <a:prstGeom prst="rect">
            <a:avLst/>
          </a:prstGeom>
        </p:spPr>
      </p:pic>
    </p:spTree>
    <p:extLst>
      <p:ext uri="{BB962C8B-B14F-4D97-AF65-F5344CB8AC3E}">
        <p14:creationId xmlns:p14="http://schemas.microsoft.com/office/powerpoint/2010/main" val="881237324"/>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C1DC9-395C-9C33-0255-F78BB9F44D28}"/>
              </a:ext>
            </a:extLst>
          </p:cNvPr>
          <p:cNvSpPr>
            <a:spLocks noGrp="1"/>
          </p:cNvSpPr>
          <p:nvPr>
            <p:ph type="title"/>
          </p:nvPr>
        </p:nvSpPr>
        <p:spPr>
          <a:xfrm>
            <a:off x="880404" y="2334603"/>
            <a:ext cx="10823916" cy="1325563"/>
          </a:xfrm>
        </p:spPr>
        <p:txBody>
          <a:bodyPr>
            <a:noAutofit/>
          </a:bodyPr>
          <a:lstStyle/>
          <a:p>
            <a:r>
              <a:rPr lang="en-US" sz="3400" b="1" dirty="0"/>
              <a:t>A: What kinds of exercises do you do?</a:t>
            </a:r>
            <a:br>
              <a:rPr lang="en-US" sz="3400" b="1" dirty="0"/>
            </a:br>
            <a:r>
              <a:rPr lang="en-US" sz="3400" b="1" dirty="0">
                <a:solidFill>
                  <a:srgbClr val="FF0000"/>
                </a:solidFill>
              </a:rPr>
              <a:t>B: First, I need to stretch. After stretching, I run for half an hour. Then, I do some weightlifting. When I started, I couldn’t do many repetitions, but now I can do a lot more.</a:t>
            </a:r>
            <a:br>
              <a:rPr lang="en-US" sz="3400" b="1" dirty="0">
                <a:solidFill>
                  <a:srgbClr val="FF0000"/>
                </a:solidFill>
              </a:rPr>
            </a:br>
            <a:r>
              <a:rPr lang="en-US" sz="3400" b="1" dirty="0"/>
              <a:t>A: Good for you! </a:t>
            </a:r>
            <a:br>
              <a:rPr lang="en-US" sz="3400" b="1" dirty="0"/>
            </a:br>
            <a:r>
              <a:rPr lang="en-US" sz="3400" b="1" dirty="0">
                <a:solidFill>
                  <a:srgbClr val="FF0000"/>
                </a:solidFill>
              </a:rPr>
              <a:t>B: Could you give me a glass of water? I’m trying to drink plenty of water now. Working out makes me thirsty!</a:t>
            </a:r>
          </a:p>
        </p:txBody>
      </p:sp>
      <p:pic>
        <p:nvPicPr>
          <p:cNvPr id="4" name="Content Placeholder 3">
            <a:extLst>
              <a:ext uri="{FF2B5EF4-FFF2-40B4-BE49-F238E27FC236}">
                <a16:creationId xmlns:a16="http://schemas.microsoft.com/office/drawing/2014/main" id="{61FA0A8D-59E0-8A41-B014-733A9CB038CB}"/>
              </a:ext>
            </a:extLst>
          </p:cNvPr>
          <p:cNvPicPr>
            <a:picLocks noGrp="1" noChangeAspect="1"/>
          </p:cNvPicPr>
          <p:nvPr>
            <p:ph idx="1"/>
          </p:nvPr>
        </p:nvPicPr>
        <p:blipFill>
          <a:blip r:embed="rId2"/>
          <a:stretch>
            <a:fillRect/>
          </a:stretch>
        </p:blipFill>
        <p:spPr>
          <a:xfrm>
            <a:off x="476752" y="5877188"/>
            <a:ext cx="3304318" cy="749873"/>
          </a:xfrm>
          <a:prstGeom prst="rect">
            <a:avLst/>
          </a:prstGeom>
        </p:spPr>
      </p:pic>
    </p:spTree>
    <p:extLst>
      <p:ext uri="{BB962C8B-B14F-4D97-AF65-F5344CB8AC3E}">
        <p14:creationId xmlns:p14="http://schemas.microsoft.com/office/powerpoint/2010/main" val="3317321506"/>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C7118-EE7E-B817-EB2C-C281062104AA}"/>
              </a:ext>
            </a:extLst>
          </p:cNvPr>
          <p:cNvSpPr>
            <a:spLocks noGrp="1"/>
          </p:cNvSpPr>
          <p:nvPr>
            <p:ph type="title"/>
          </p:nvPr>
        </p:nvSpPr>
        <p:spPr/>
        <p:txBody>
          <a:bodyPr>
            <a:normAutofit/>
          </a:bodyPr>
          <a:lstStyle/>
          <a:p>
            <a:pPr algn="ctr"/>
            <a:r>
              <a:rPr lang="en-US" sz="4500" b="1" dirty="0"/>
              <a:t>Lesson 14: I’m Going to Physical Therapy.</a:t>
            </a:r>
          </a:p>
        </p:txBody>
      </p:sp>
      <p:pic>
        <p:nvPicPr>
          <p:cNvPr id="5" name="Content Placeholder 4" descr="Cartoon of women walking in a park&#10;&#10;AI-generated content may be incorrect.">
            <a:extLst>
              <a:ext uri="{FF2B5EF4-FFF2-40B4-BE49-F238E27FC236}">
                <a16:creationId xmlns:a16="http://schemas.microsoft.com/office/drawing/2014/main" id="{BBFE5066-E8F7-6A38-1D2C-89C195C902A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14511" y="1690688"/>
            <a:ext cx="9762978" cy="4307196"/>
          </a:xfrm>
        </p:spPr>
      </p:pic>
    </p:spTree>
    <p:extLst>
      <p:ext uri="{BB962C8B-B14F-4D97-AF65-F5344CB8AC3E}">
        <p14:creationId xmlns:p14="http://schemas.microsoft.com/office/powerpoint/2010/main" val="1619832538"/>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4F16E-7317-813D-7A33-B15848ED2874}"/>
              </a:ext>
            </a:extLst>
          </p:cNvPr>
          <p:cNvSpPr>
            <a:spLocks noGrp="1"/>
          </p:cNvSpPr>
          <p:nvPr>
            <p:ph type="title"/>
          </p:nvPr>
        </p:nvSpPr>
        <p:spPr>
          <a:xfrm>
            <a:off x="838200" y="308855"/>
            <a:ext cx="10515600" cy="1325563"/>
          </a:xfrm>
        </p:spPr>
        <p:txBody>
          <a:bodyPr>
            <a:normAutofit/>
          </a:bodyPr>
          <a:lstStyle/>
          <a:p>
            <a:pPr algn="ctr"/>
            <a:r>
              <a:rPr lang="en-US" sz="7900" b="1" dirty="0"/>
              <a:t>joint</a:t>
            </a:r>
          </a:p>
        </p:txBody>
      </p:sp>
      <p:pic>
        <p:nvPicPr>
          <p:cNvPr id="5" name="Content Placeholder 4" descr="A diagram of a person's leg&#10;&#10;AI-generated content may be incorrect.">
            <a:extLst>
              <a:ext uri="{FF2B5EF4-FFF2-40B4-BE49-F238E27FC236}">
                <a16:creationId xmlns:a16="http://schemas.microsoft.com/office/drawing/2014/main" id="{384AF138-1600-EC36-DAD3-F768E9AC2BB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56608" y="1634418"/>
            <a:ext cx="7766030" cy="4667908"/>
          </a:xfrm>
        </p:spPr>
      </p:pic>
    </p:spTree>
    <p:extLst>
      <p:ext uri="{BB962C8B-B14F-4D97-AF65-F5344CB8AC3E}">
        <p14:creationId xmlns:p14="http://schemas.microsoft.com/office/powerpoint/2010/main" val="778534642"/>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3B599-A880-5BD3-EBF7-E3494B0066F9}"/>
              </a:ext>
            </a:extLst>
          </p:cNvPr>
          <p:cNvSpPr>
            <a:spLocks noGrp="1"/>
          </p:cNvSpPr>
          <p:nvPr>
            <p:ph type="title"/>
          </p:nvPr>
        </p:nvSpPr>
        <p:spPr/>
        <p:txBody>
          <a:bodyPr>
            <a:normAutofit/>
          </a:bodyPr>
          <a:lstStyle/>
          <a:p>
            <a:pPr algn="ctr"/>
            <a:r>
              <a:rPr lang="en-US" sz="7900" b="1" dirty="0"/>
              <a:t>muscle</a:t>
            </a:r>
          </a:p>
        </p:txBody>
      </p:sp>
      <p:pic>
        <p:nvPicPr>
          <p:cNvPr id="5" name="Content Placeholder 4" descr="A cartoon of a person's arm flexing&#10;&#10;AI-generated content may be incorrect.">
            <a:extLst>
              <a:ext uri="{FF2B5EF4-FFF2-40B4-BE49-F238E27FC236}">
                <a16:creationId xmlns:a16="http://schemas.microsoft.com/office/drawing/2014/main" id="{D9FBE5F2-E5D3-357D-1BAD-0B90A978DD6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48110" y="1375093"/>
            <a:ext cx="5430129" cy="5189660"/>
          </a:xfrm>
        </p:spPr>
      </p:pic>
    </p:spTree>
    <p:extLst>
      <p:ext uri="{BB962C8B-B14F-4D97-AF65-F5344CB8AC3E}">
        <p14:creationId xmlns:p14="http://schemas.microsoft.com/office/powerpoint/2010/main" val="2312165695"/>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511B0-BC35-72F7-11A6-3065CEE658F9}"/>
              </a:ext>
            </a:extLst>
          </p:cNvPr>
          <p:cNvSpPr>
            <a:spLocks noGrp="1"/>
          </p:cNvSpPr>
          <p:nvPr>
            <p:ph type="title"/>
          </p:nvPr>
        </p:nvSpPr>
        <p:spPr/>
        <p:txBody>
          <a:bodyPr>
            <a:normAutofit/>
          </a:bodyPr>
          <a:lstStyle/>
          <a:p>
            <a:pPr algn="ctr"/>
            <a:r>
              <a:rPr lang="en-US" sz="7900" b="1" dirty="0"/>
              <a:t>painkiller</a:t>
            </a:r>
          </a:p>
        </p:txBody>
      </p:sp>
      <p:pic>
        <p:nvPicPr>
          <p:cNvPr id="5" name="Content Placeholder 4" descr="A cartoon of a person holding a pill&#10;&#10;AI-generated content may be incorrect.">
            <a:extLst>
              <a:ext uri="{FF2B5EF4-FFF2-40B4-BE49-F238E27FC236}">
                <a16:creationId xmlns:a16="http://schemas.microsoft.com/office/drawing/2014/main" id="{D1CB639E-E412-CBE3-147F-5DECC0B596D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24901" y="1525192"/>
            <a:ext cx="4342198" cy="4847473"/>
          </a:xfrm>
        </p:spPr>
      </p:pic>
    </p:spTree>
    <p:extLst>
      <p:ext uri="{BB962C8B-B14F-4D97-AF65-F5344CB8AC3E}">
        <p14:creationId xmlns:p14="http://schemas.microsoft.com/office/powerpoint/2010/main" val="3785484936"/>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7895F-15D2-504B-ACA2-D6CD3F1F9C5C}"/>
              </a:ext>
            </a:extLst>
          </p:cNvPr>
          <p:cNvSpPr>
            <a:spLocks noGrp="1"/>
          </p:cNvSpPr>
          <p:nvPr>
            <p:ph type="title"/>
          </p:nvPr>
        </p:nvSpPr>
        <p:spPr/>
        <p:txBody>
          <a:bodyPr>
            <a:normAutofit/>
          </a:bodyPr>
          <a:lstStyle/>
          <a:p>
            <a:pPr algn="ctr"/>
            <a:r>
              <a:rPr lang="en-US" sz="7900" b="1" dirty="0"/>
              <a:t>knee</a:t>
            </a:r>
          </a:p>
        </p:txBody>
      </p:sp>
      <p:pic>
        <p:nvPicPr>
          <p:cNvPr id="5" name="Content Placeholder 4" descr="A cartoon of a person's leg&#10;&#10;AI-generated content may be incorrect.">
            <a:extLst>
              <a:ext uri="{FF2B5EF4-FFF2-40B4-BE49-F238E27FC236}">
                <a16:creationId xmlns:a16="http://schemas.microsoft.com/office/drawing/2014/main" id="{2B31166A-97CC-E847-1683-A321AF8FF8D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82682" y="1480094"/>
            <a:ext cx="4360985" cy="4967620"/>
          </a:xfrm>
        </p:spPr>
      </p:pic>
    </p:spTree>
    <p:extLst>
      <p:ext uri="{BB962C8B-B14F-4D97-AF65-F5344CB8AC3E}">
        <p14:creationId xmlns:p14="http://schemas.microsoft.com/office/powerpoint/2010/main" val="2769015294"/>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A54F9-F1E9-CCF2-FDEF-B70C03E6B98F}"/>
              </a:ext>
            </a:extLst>
          </p:cNvPr>
          <p:cNvSpPr>
            <a:spLocks noGrp="1"/>
          </p:cNvSpPr>
          <p:nvPr>
            <p:ph type="title"/>
          </p:nvPr>
        </p:nvSpPr>
        <p:spPr/>
        <p:txBody>
          <a:bodyPr>
            <a:normAutofit/>
          </a:bodyPr>
          <a:lstStyle/>
          <a:p>
            <a:pPr algn="ctr"/>
            <a:r>
              <a:rPr lang="en-US" sz="7900" b="1" dirty="0"/>
              <a:t>wrist</a:t>
            </a:r>
          </a:p>
        </p:txBody>
      </p:sp>
      <p:pic>
        <p:nvPicPr>
          <p:cNvPr id="5" name="Content Placeholder 4" descr="A hand with a black arrow pointing to the left&#10;&#10;AI-generated content may be incorrect.">
            <a:extLst>
              <a:ext uri="{FF2B5EF4-FFF2-40B4-BE49-F238E27FC236}">
                <a16:creationId xmlns:a16="http://schemas.microsoft.com/office/drawing/2014/main" id="{F0285B99-8392-9CB2-4F77-7341EE5E929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22968" y="1828800"/>
            <a:ext cx="5504217" cy="4473525"/>
          </a:xfrm>
        </p:spPr>
      </p:pic>
    </p:spTree>
    <p:extLst>
      <p:ext uri="{BB962C8B-B14F-4D97-AF65-F5344CB8AC3E}">
        <p14:creationId xmlns:p14="http://schemas.microsoft.com/office/powerpoint/2010/main" val="2521873801"/>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2905A-61EA-B262-29D4-46537E46D793}"/>
              </a:ext>
            </a:extLst>
          </p:cNvPr>
          <p:cNvSpPr>
            <a:spLocks noGrp="1"/>
          </p:cNvSpPr>
          <p:nvPr>
            <p:ph type="title"/>
          </p:nvPr>
        </p:nvSpPr>
        <p:spPr/>
        <p:txBody>
          <a:bodyPr>
            <a:normAutofit/>
          </a:bodyPr>
          <a:lstStyle/>
          <a:p>
            <a:pPr algn="ctr"/>
            <a:r>
              <a:rPr lang="en-US" sz="7900" b="1" dirty="0"/>
              <a:t>elbow</a:t>
            </a:r>
          </a:p>
        </p:txBody>
      </p:sp>
      <p:pic>
        <p:nvPicPr>
          <p:cNvPr id="5" name="Content Placeholder 4" descr="A drawing of a person's arm&#10;&#10;AI-generated content may be incorrect.">
            <a:extLst>
              <a:ext uri="{FF2B5EF4-FFF2-40B4-BE49-F238E27FC236}">
                <a16:creationId xmlns:a16="http://schemas.microsoft.com/office/drawing/2014/main" id="{84B3478A-E2A1-9202-CE5B-9B9FFDC8E5F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84168" y="1690688"/>
            <a:ext cx="4714244" cy="4516384"/>
          </a:xfrm>
        </p:spPr>
      </p:pic>
    </p:spTree>
    <p:extLst>
      <p:ext uri="{BB962C8B-B14F-4D97-AF65-F5344CB8AC3E}">
        <p14:creationId xmlns:p14="http://schemas.microsoft.com/office/powerpoint/2010/main" val="4033843306"/>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160F21-0CC9-7D7A-EB5E-40BA50EFBA6B}"/>
              </a:ext>
            </a:extLst>
          </p:cNvPr>
          <p:cNvSpPr>
            <a:spLocks noGrp="1"/>
          </p:cNvSpPr>
          <p:nvPr>
            <p:ph type="title"/>
          </p:nvPr>
        </p:nvSpPr>
        <p:spPr/>
        <p:txBody>
          <a:bodyPr>
            <a:normAutofit/>
          </a:bodyPr>
          <a:lstStyle/>
          <a:p>
            <a:pPr algn="ctr"/>
            <a:r>
              <a:rPr lang="en-US" sz="7900" b="1" dirty="0"/>
              <a:t>ankle</a:t>
            </a:r>
          </a:p>
        </p:txBody>
      </p:sp>
      <p:pic>
        <p:nvPicPr>
          <p:cNvPr id="5" name="Content Placeholder 4" descr="A close-up of a foot&#10;&#10;AI-generated content may be incorrect.">
            <a:extLst>
              <a:ext uri="{FF2B5EF4-FFF2-40B4-BE49-F238E27FC236}">
                <a16:creationId xmlns:a16="http://schemas.microsoft.com/office/drawing/2014/main" id="{AF51615B-976F-6668-EC0E-E9D06371297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58108" y="1578146"/>
            <a:ext cx="4552846" cy="4674580"/>
          </a:xfrm>
        </p:spPr>
      </p:pic>
    </p:spTree>
    <p:extLst>
      <p:ext uri="{BB962C8B-B14F-4D97-AF65-F5344CB8AC3E}">
        <p14:creationId xmlns:p14="http://schemas.microsoft.com/office/powerpoint/2010/main" val="522142257"/>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FBB03-9D6B-2B99-931C-21FCE2DCCB3A}"/>
              </a:ext>
            </a:extLst>
          </p:cNvPr>
          <p:cNvSpPr>
            <a:spLocks noGrp="1"/>
          </p:cNvSpPr>
          <p:nvPr>
            <p:ph type="title"/>
          </p:nvPr>
        </p:nvSpPr>
        <p:spPr/>
        <p:txBody>
          <a:bodyPr>
            <a:normAutofit/>
          </a:bodyPr>
          <a:lstStyle/>
          <a:p>
            <a:pPr algn="ctr"/>
            <a:r>
              <a:rPr lang="en-US" sz="7900" b="1" dirty="0"/>
              <a:t>physical therapist</a:t>
            </a:r>
          </a:p>
        </p:txBody>
      </p:sp>
      <p:pic>
        <p:nvPicPr>
          <p:cNvPr id="5" name="Content Placeholder 4" descr="A cartoon of a person lifting a dumbbell&#10;&#10;AI-generated content may be incorrect.">
            <a:extLst>
              <a:ext uri="{FF2B5EF4-FFF2-40B4-BE49-F238E27FC236}">
                <a16:creationId xmlns:a16="http://schemas.microsoft.com/office/drawing/2014/main" id="{78C578FA-5779-E5B3-A553-3B7D2DCEE25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53021" y="1690688"/>
            <a:ext cx="4487594" cy="4709796"/>
          </a:xfrm>
        </p:spPr>
      </p:pic>
    </p:spTree>
    <p:extLst>
      <p:ext uri="{BB962C8B-B14F-4D97-AF65-F5344CB8AC3E}">
        <p14:creationId xmlns:p14="http://schemas.microsoft.com/office/powerpoint/2010/main" val="2661117073"/>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1D51F-0DAA-26D1-4F6F-A47ABEAF04C8}"/>
              </a:ext>
            </a:extLst>
          </p:cNvPr>
          <p:cNvSpPr>
            <a:spLocks noGrp="1"/>
          </p:cNvSpPr>
          <p:nvPr>
            <p:ph type="title"/>
          </p:nvPr>
        </p:nvSpPr>
        <p:spPr/>
        <p:txBody>
          <a:bodyPr>
            <a:normAutofit/>
          </a:bodyPr>
          <a:lstStyle/>
          <a:p>
            <a:pPr algn="ctr"/>
            <a:r>
              <a:rPr lang="en-US" sz="7900" b="1" dirty="0"/>
              <a:t>physical therapy</a:t>
            </a:r>
          </a:p>
        </p:txBody>
      </p:sp>
      <p:pic>
        <p:nvPicPr>
          <p:cNvPr id="5" name="Content Placeholder 4" descr="A cartoon of a person lifting a dumbbell&#10;&#10;AI-generated content may be incorrect.">
            <a:extLst>
              <a:ext uri="{FF2B5EF4-FFF2-40B4-BE49-F238E27FC236}">
                <a16:creationId xmlns:a16="http://schemas.microsoft.com/office/drawing/2014/main" id="{D07F02B4-D658-5D11-DACE-C24D04ECB38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86893" y="1645992"/>
            <a:ext cx="4618213" cy="4846883"/>
          </a:xfrm>
        </p:spPr>
      </p:pic>
    </p:spTree>
    <p:extLst>
      <p:ext uri="{BB962C8B-B14F-4D97-AF65-F5344CB8AC3E}">
        <p14:creationId xmlns:p14="http://schemas.microsoft.com/office/powerpoint/2010/main" val="62599507"/>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05B0A-5A08-1755-DAEC-42F1D9387C11}"/>
              </a:ext>
            </a:extLst>
          </p:cNvPr>
          <p:cNvSpPr>
            <a:spLocks noGrp="1"/>
          </p:cNvSpPr>
          <p:nvPr>
            <p:ph type="title"/>
          </p:nvPr>
        </p:nvSpPr>
        <p:spPr/>
        <p:txBody>
          <a:bodyPr>
            <a:normAutofit/>
          </a:bodyPr>
          <a:lstStyle/>
          <a:p>
            <a:pPr algn="ctr"/>
            <a:r>
              <a:rPr lang="en-US" sz="7900" b="1" dirty="0"/>
              <a:t>strengthen</a:t>
            </a:r>
          </a:p>
        </p:txBody>
      </p:sp>
      <p:pic>
        <p:nvPicPr>
          <p:cNvPr id="5" name="Content Placeholder 4" descr="A cartoon of a person lifting weights&#10;&#10;AI-generated content may be incorrect.">
            <a:extLst>
              <a:ext uri="{FF2B5EF4-FFF2-40B4-BE49-F238E27FC236}">
                <a16:creationId xmlns:a16="http://schemas.microsoft.com/office/drawing/2014/main" id="{6194628F-E407-CFCA-833D-AF4E10B7F47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59661" y="1936218"/>
            <a:ext cx="6872677" cy="4422379"/>
          </a:xfrm>
        </p:spPr>
      </p:pic>
    </p:spTree>
    <p:extLst>
      <p:ext uri="{BB962C8B-B14F-4D97-AF65-F5344CB8AC3E}">
        <p14:creationId xmlns:p14="http://schemas.microsoft.com/office/powerpoint/2010/main" val="3822530404"/>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B2910-BA73-F74F-85EA-DB9732E26DD0}"/>
              </a:ext>
            </a:extLst>
          </p:cNvPr>
          <p:cNvSpPr>
            <a:spLocks noGrp="1"/>
          </p:cNvSpPr>
          <p:nvPr>
            <p:ph type="title"/>
          </p:nvPr>
        </p:nvSpPr>
        <p:spPr>
          <a:xfrm>
            <a:off x="2990557" y="2503415"/>
            <a:ext cx="10515600" cy="1325563"/>
          </a:xfrm>
        </p:spPr>
        <p:txBody>
          <a:bodyPr>
            <a:normAutofit/>
          </a:bodyPr>
          <a:lstStyle/>
          <a:p>
            <a:pPr algn="ctr"/>
            <a:r>
              <a:rPr lang="en-US" sz="7900" b="1" dirty="0"/>
              <a:t>stiff</a:t>
            </a:r>
          </a:p>
        </p:txBody>
      </p:sp>
      <p:pic>
        <p:nvPicPr>
          <p:cNvPr id="5" name="Content Placeholder 4" descr="A cartoon of a child with his hand on his head&#10;&#10;AI-generated content may be incorrect.">
            <a:extLst>
              <a:ext uri="{FF2B5EF4-FFF2-40B4-BE49-F238E27FC236}">
                <a16:creationId xmlns:a16="http://schemas.microsoft.com/office/drawing/2014/main" id="{839F661E-3440-0F58-9AB2-463CA74CADD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83370" y="458753"/>
            <a:ext cx="4373368" cy="5940494"/>
          </a:xfrm>
        </p:spPr>
      </p:pic>
    </p:spTree>
    <p:extLst>
      <p:ext uri="{BB962C8B-B14F-4D97-AF65-F5344CB8AC3E}">
        <p14:creationId xmlns:p14="http://schemas.microsoft.com/office/powerpoint/2010/main" val="302638129"/>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8BD08-E03C-315C-6408-C56C579A70A4}"/>
              </a:ext>
            </a:extLst>
          </p:cNvPr>
          <p:cNvSpPr>
            <a:spLocks noGrp="1"/>
          </p:cNvSpPr>
          <p:nvPr>
            <p:ph type="title"/>
          </p:nvPr>
        </p:nvSpPr>
        <p:spPr>
          <a:xfrm>
            <a:off x="511580" y="2103437"/>
            <a:ext cx="11544432" cy="1325563"/>
          </a:xfrm>
        </p:spPr>
        <p:txBody>
          <a:bodyPr>
            <a:normAutofit fontScale="90000"/>
          </a:bodyPr>
          <a:lstStyle/>
          <a:p>
            <a:r>
              <a:rPr lang="en-US" dirty="0"/>
              <a:t> </a:t>
            </a:r>
            <a:r>
              <a:rPr lang="en-US" sz="5600" b="1" dirty="0"/>
              <a:t>A:  What do you do at physical therapy?</a:t>
            </a:r>
            <a:br>
              <a:rPr lang="en-US" sz="5600" b="1" dirty="0"/>
            </a:br>
            <a:br>
              <a:rPr lang="en-US" sz="5600" b="1" dirty="0"/>
            </a:br>
            <a:r>
              <a:rPr lang="en-US" sz="5600" b="1" dirty="0"/>
              <a:t> </a:t>
            </a:r>
            <a:r>
              <a:rPr lang="en-US" sz="5600" b="1" dirty="0">
                <a:solidFill>
                  <a:srgbClr val="FF0000"/>
                </a:solidFill>
              </a:rPr>
              <a:t>B:  My therapist shows me exercises for my </a:t>
            </a:r>
            <a:r>
              <a:rPr lang="en-US" sz="5600" b="1" u="sng" dirty="0">
                <a:solidFill>
                  <a:srgbClr val="FF0000"/>
                </a:solidFill>
              </a:rPr>
              <a:t>wrist</a:t>
            </a:r>
            <a:r>
              <a:rPr lang="en-US" sz="5600" b="1" dirty="0">
                <a:solidFill>
                  <a:srgbClr val="FF0000"/>
                </a:solidFill>
              </a:rPr>
              <a:t>.</a:t>
            </a:r>
          </a:p>
        </p:txBody>
      </p:sp>
      <p:pic>
        <p:nvPicPr>
          <p:cNvPr id="4" name="Content Placeholder 3">
            <a:extLst>
              <a:ext uri="{FF2B5EF4-FFF2-40B4-BE49-F238E27FC236}">
                <a16:creationId xmlns:a16="http://schemas.microsoft.com/office/drawing/2014/main" id="{37EA1610-136B-4C6D-A5AE-CEB9038EC931}"/>
              </a:ext>
            </a:extLst>
          </p:cNvPr>
          <p:cNvPicPr>
            <a:picLocks noGrp="1" noChangeAspect="1"/>
          </p:cNvPicPr>
          <p:nvPr>
            <p:ph idx="1"/>
          </p:nvPr>
        </p:nvPicPr>
        <p:blipFill>
          <a:blip r:embed="rId2"/>
          <a:stretch>
            <a:fillRect/>
          </a:stretch>
        </p:blipFill>
        <p:spPr>
          <a:xfrm>
            <a:off x="511580" y="5902275"/>
            <a:ext cx="5584420" cy="755970"/>
          </a:xfrm>
          <a:prstGeom prst="rect">
            <a:avLst/>
          </a:prstGeom>
        </p:spPr>
      </p:pic>
    </p:spTree>
    <p:extLst>
      <p:ext uri="{BB962C8B-B14F-4D97-AF65-F5344CB8AC3E}">
        <p14:creationId xmlns:p14="http://schemas.microsoft.com/office/powerpoint/2010/main" val="510326611"/>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7C4A5-7E59-769F-475F-3123EF12592F}"/>
              </a:ext>
            </a:extLst>
          </p:cNvPr>
          <p:cNvSpPr>
            <a:spLocks noGrp="1"/>
          </p:cNvSpPr>
          <p:nvPr>
            <p:ph type="title"/>
          </p:nvPr>
        </p:nvSpPr>
        <p:spPr>
          <a:xfrm>
            <a:off x="1035147" y="2658160"/>
            <a:ext cx="10515600" cy="1325563"/>
          </a:xfrm>
        </p:spPr>
        <p:txBody>
          <a:bodyPr>
            <a:normAutofit fontScale="90000"/>
          </a:bodyPr>
          <a:lstStyle/>
          <a:p>
            <a:r>
              <a:rPr lang="en-US" sz="3800" b="1" dirty="0"/>
              <a:t>A: Hey, how’s your physical therapy going?</a:t>
            </a:r>
            <a:br>
              <a:rPr lang="en-US" sz="3800" b="1" dirty="0"/>
            </a:br>
            <a:r>
              <a:rPr lang="en-US" sz="3800" b="1" dirty="0">
                <a:solidFill>
                  <a:srgbClr val="FF0000"/>
                </a:solidFill>
              </a:rPr>
              <a:t>B: It’s going really well! I haven’t needed to take painkillers for a week because  my wrist and elbow are feeling better. </a:t>
            </a:r>
            <a:br>
              <a:rPr lang="en-US" sz="3800" b="1" dirty="0">
                <a:solidFill>
                  <a:srgbClr val="FF0000"/>
                </a:solidFill>
              </a:rPr>
            </a:br>
            <a:r>
              <a:rPr lang="en-US" sz="3800" b="1" dirty="0"/>
              <a:t>A: That’s great! What do you do there?</a:t>
            </a:r>
            <a:br>
              <a:rPr lang="en-US" sz="3800" b="1" dirty="0"/>
            </a:br>
            <a:r>
              <a:rPr lang="en-US" sz="3800" b="1" dirty="0">
                <a:solidFill>
                  <a:srgbClr val="FF0000"/>
                </a:solidFill>
              </a:rPr>
              <a:t>B: My physical therapist, Jen, shows me different exercises to strengthen my muscles and joints.</a:t>
            </a:r>
            <a:br>
              <a:rPr lang="en-US" sz="3800" b="1" dirty="0">
                <a:solidFill>
                  <a:srgbClr val="FF0000"/>
                </a:solidFill>
              </a:rPr>
            </a:br>
            <a:r>
              <a:rPr lang="en-US" sz="3800" b="1" dirty="0"/>
              <a:t>A: Maybe I should start going to physical therapy. My knees and ankles are so stiff in the mornings.</a:t>
            </a:r>
            <a:br>
              <a:rPr lang="en-US" sz="3800" b="1" dirty="0"/>
            </a:br>
            <a:r>
              <a:rPr lang="en-US" sz="3800" b="1" dirty="0">
                <a:solidFill>
                  <a:srgbClr val="FF0000"/>
                </a:solidFill>
              </a:rPr>
              <a:t>B: I can give you the phone number for the office, if you want. They’ve done a great job for me! </a:t>
            </a:r>
            <a:br>
              <a:rPr lang="en-US" sz="3800" b="1" dirty="0">
                <a:solidFill>
                  <a:srgbClr val="FF0000"/>
                </a:solidFill>
              </a:rPr>
            </a:br>
            <a:endParaRPr lang="en-US" sz="3800" b="1" dirty="0">
              <a:solidFill>
                <a:srgbClr val="FF0000"/>
              </a:solidFill>
            </a:endParaRPr>
          </a:p>
        </p:txBody>
      </p:sp>
      <p:sp>
        <p:nvSpPr>
          <p:cNvPr id="5" name="TextBox 4">
            <a:extLst>
              <a:ext uri="{FF2B5EF4-FFF2-40B4-BE49-F238E27FC236}">
                <a16:creationId xmlns:a16="http://schemas.microsoft.com/office/drawing/2014/main" id="{4BC1E735-B94E-32C2-CEC4-D7C5E4B7AE7E}"/>
              </a:ext>
            </a:extLst>
          </p:cNvPr>
          <p:cNvSpPr txBox="1"/>
          <p:nvPr/>
        </p:nvSpPr>
        <p:spPr>
          <a:xfrm>
            <a:off x="590843" y="6091311"/>
            <a:ext cx="2574388" cy="523220"/>
          </a:xfrm>
          <a:prstGeom prst="rect">
            <a:avLst/>
          </a:prstGeom>
          <a:noFill/>
        </p:spPr>
        <p:txBody>
          <a:bodyPr wrap="square" rtlCol="0">
            <a:spAutoFit/>
          </a:bodyPr>
          <a:lstStyle/>
          <a:p>
            <a:r>
              <a:rPr lang="en-US" sz="2800" dirty="0"/>
              <a:t>Dialogue</a:t>
            </a:r>
          </a:p>
        </p:txBody>
      </p:sp>
    </p:spTree>
    <p:extLst>
      <p:ext uri="{BB962C8B-B14F-4D97-AF65-F5344CB8AC3E}">
        <p14:creationId xmlns:p14="http://schemas.microsoft.com/office/powerpoint/2010/main" val="2754973342"/>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B883D-28F9-A0DA-7937-FFC7FE1AAA4F}"/>
              </a:ext>
            </a:extLst>
          </p:cNvPr>
          <p:cNvSpPr>
            <a:spLocks noGrp="1"/>
          </p:cNvSpPr>
          <p:nvPr>
            <p:ph type="title"/>
          </p:nvPr>
        </p:nvSpPr>
        <p:spPr/>
        <p:txBody>
          <a:bodyPr>
            <a:normAutofit/>
          </a:bodyPr>
          <a:lstStyle/>
          <a:p>
            <a:pPr algn="ctr"/>
            <a:r>
              <a:rPr lang="en-US" sz="4500" b="1" dirty="0"/>
              <a:t>Lesson 15: I Had An Allergic Reaction.</a:t>
            </a:r>
          </a:p>
        </p:txBody>
      </p:sp>
      <p:pic>
        <p:nvPicPr>
          <p:cNvPr id="5" name="Content Placeholder 4" descr="A cartoon of a person talking to a doctor&#10;&#10;AI-generated content may be incorrect.">
            <a:extLst>
              <a:ext uri="{FF2B5EF4-FFF2-40B4-BE49-F238E27FC236}">
                <a16:creationId xmlns:a16="http://schemas.microsoft.com/office/drawing/2014/main" id="{1D0E90F1-576B-CF2E-8034-FC67E918B31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1614" y="1690688"/>
            <a:ext cx="10048772" cy="4433283"/>
          </a:xfrm>
        </p:spPr>
      </p:pic>
    </p:spTree>
    <p:extLst>
      <p:ext uri="{BB962C8B-B14F-4D97-AF65-F5344CB8AC3E}">
        <p14:creationId xmlns:p14="http://schemas.microsoft.com/office/powerpoint/2010/main" val="737880457"/>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02A22-E697-3CFB-78FF-687E38563D91}"/>
              </a:ext>
            </a:extLst>
          </p:cNvPr>
          <p:cNvSpPr>
            <a:spLocks noGrp="1"/>
          </p:cNvSpPr>
          <p:nvPr>
            <p:ph type="title"/>
          </p:nvPr>
        </p:nvSpPr>
        <p:spPr/>
        <p:txBody>
          <a:bodyPr>
            <a:normAutofit/>
          </a:bodyPr>
          <a:lstStyle/>
          <a:p>
            <a:pPr algn="ctr"/>
            <a:r>
              <a:rPr lang="en-US" sz="7900" b="1" dirty="0"/>
              <a:t>migraine</a:t>
            </a:r>
          </a:p>
        </p:txBody>
      </p:sp>
      <p:pic>
        <p:nvPicPr>
          <p:cNvPr id="5" name="Content Placeholder 4" descr="A cartoon of a person with his hand on his face&#10;&#10;AI-generated content may be incorrect.">
            <a:extLst>
              <a:ext uri="{FF2B5EF4-FFF2-40B4-BE49-F238E27FC236}">
                <a16:creationId xmlns:a16="http://schemas.microsoft.com/office/drawing/2014/main" id="{95745DED-EF78-21BA-9279-6DFF341CE79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90198" y="1690688"/>
            <a:ext cx="4211604" cy="4472500"/>
          </a:xfrm>
        </p:spPr>
      </p:pic>
    </p:spTree>
    <p:extLst>
      <p:ext uri="{BB962C8B-B14F-4D97-AF65-F5344CB8AC3E}">
        <p14:creationId xmlns:p14="http://schemas.microsoft.com/office/powerpoint/2010/main" val="611499121"/>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99002-1610-0FC6-EDD6-7F22DE4A133C}"/>
              </a:ext>
            </a:extLst>
          </p:cNvPr>
          <p:cNvSpPr>
            <a:spLocks noGrp="1"/>
          </p:cNvSpPr>
          <p:nvPr>
            <p:ph type="title"/>
          </p:nvPr>
        </p:nvSpPr>
        <p:spPr/>
        <p:txBody>
          <a:bodyPr>
            <a:normAutofit/>
          </a:bodyPr>
          <a:lstStyle/>
          <a:p>
            <a:pPr algn="ctr"/>
            <a:r>
              <a:rPr lang="en-US" sz="7900" b="1" dirty="0"/>
              <a:t>thumb</a:t>
            </a:r>
          </a:p>
        </p:txBody>
      </p:sp>
      <p:pic>
        <p:nvPicPr>
          <p:cNvPr id="5" name="Content Placeholder 4" descr="A hand with a black arrow pointing to the left&#10;&#10;AI-generated content may be incorrect.">
            <a:extLst>
              <a:ext uri="{FF2B5EF4-FFF2-40B4-BE49-F238E27FC236}">
                <a16:creationId xmlns:a16="http://schemas.microsoft.com/office/drawing/2014/main" id="{10E9D165-1DED-52C7-654D-549A504187B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87726" y="1842868"/>
            <a:ext cx="4416548" cy="4420823"/>
          </a:xfrm>
        </p:spPr>
      </p:pic>
    </p:spTree>
    <p:extLst>
      <p:ext uri="{BB962C8B-B14F-4D97-AF65-F5344CB8AC3E}">
        <p14:creationId xmlns:p14="http://schemas.microsoft.com/office/powerpoint/2010/main" val="2839434218"/>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2CEC0-44F3-D04C-2162-CD649372DAF5}"/>
              </a:ext>
            </a:extLst>
          </p:cNvPr>
          <p:cNvSpPr>
            <a:spLocks noGrp="1"/>
          </p:cNvSpPr>
          <p:nvPr>
            <p:ph type="title"/>
          </p:nvPr>
        </p:nvSpPr>
        <p:spPr/>
        <p:txBody>
          <a:bodyPr>
            <a:normAutofit/>
          </a:bodyPr>
          <a:lstStyle/>
          <a:p>
            <a:pPr algn="ctr"/>
            <a:r>
              <a:rPr lang="en-US" sz="7900" b="1" dirty="0"/>
              <a:t>illness</a:t>
            </a:r>
          </a:p>
        </p:txBody>
      </p:sp>
      <p:pic>
        <p:nvPicPr>
          <p:cNvPr id="5" name="Content Placeholder 4" descr="A cartoon of a person blowing his nose while drinking a cup of coffee&#10;&#10;AI-generated content may be incorrect.">
            <a:extLst>
              <a:ext uri="{FF2B5EF4-FFF2-40B4-BE49-F238E27FC236}">
                <a16:creationId xmlns:a16="http://schemas.microsoft.com/office/drawing/2014/main" id="{BF978335-C07E-10ED-94C5-81FD1E63119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73195" y="1690688"/>
            <a:ext cx="5261316" cy="4449315"/>
          </a:xfrm>
        </p:spPr>
      </p:pic>
    </p:spTree>
    <p:extLst>
      <p:ext uri="{BB962C8B-B14F-4D97-AF65-F5344CB8AC3E}">
        <p14:creationId xmlns:p14="http://schemas.microsoft.com/office/powerpoint/2010/main" val="3508496023"/>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79962-7960-B52C-6903-CCA7F9ADB135}"/>
              </a:ext>
            </a:extLst>
          </p:cNvPr>
          <p:cNvSpPr>
            <a:spLocks noGrp="1"/>
          </p:cNvSpPr>
          <p:nvPr>
            <p:ph type="title"/>
          </p:nvPr>
        </p:nvSpPr>
        <p:spPr/>
        <p:txBody>
          <a:bodyPr>
            <a:normAutofit/>
          </a:bodyPr>
          <a:lstStyle/>
          <a:p>
            <a:pPr algn="ctr"/>
            <a:r>
              <a:rPr lang="en-US" sz="7900" b="1" dirty="0"/>
              <a:t>heartbeat</a:t>
            </a:r>
          </a:p>
        </p:txBody>
      </p:sp>
      <p:pic>
        <p:nvPicPr>
          <p:cNvPr id="5" name="Content Placeholder 4" descr="A black line with a white background&#10;&#10;AI-generated content may be incorrect.">
            <a:extLst>
              <a:ext uri="{FF2B5EF4-FFF2-40B4-BE49-F238E27FC236}">
                <a16:creationId xmlns:a16="http://schemas.microsoft.com/office/drawing/2014/main" id="{47DA91F6-8649-7A98-6E17-6511C54BD6A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80643" y="2524949"/>
            <a:ext cx="9230713" cy="2820495"/>
          </a:xfrm>
        </p:spPr>
      </p:pic>
    </p:spTree>
    <p:extLst>
      <p:ext uri="{BB962C8B-B14F-4D97-AF65-F5344CB8AC3E}">
        <p14:creationId xmlns:p14="http://schemas.microsoft.com/office/powerpoint/2010/main" val="636257223"/>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C0AC9-D38D-3640-C54D-D410C05D9DB5}"/>
              </a:ext>
            </a:extLst>
          </p:cNvPr>
          <p:cNvSpPr>
            <a:spLocks noGrp="1"/>
          </p:cNvSpPr>
          <p:nvPr>
            <p:ph type="title"/>
          </p:nvPr>
        </p:nvSpPr>
        <p:spPr/>
        <p:txBody>
          <a:bodyPr>
            <a:normAutofit/>
          </a:bodyPr>
          <a:lstStyle/>
          <a:p>
            <a:pPr algn="ctr"/>
            <a:r>
              <a:rPr lang="en-US" sz="7900" b="1" dirty="0"/>
              <a:t>rash</a:t>
            </a:r>
          </a:p>
        </p:txBody>
      </p:sp>
      <p:pic>
        <p:nvPicPr>
          <p:cNvPr id="5" name="Content Placeholder 4" descr="A cartoon of a person with her arm extended&#10;&#10;AI-generated content may be incorrect.">
            <a:extLst>
              <a:ext uri="{FF2B5EF4-FFF2-40B4-BE49-F238E27FC236}">
                <a16:creationId xmlns:a16="http://schemas.microsoft.com/office/drawing/2014/main" id="{0ADD97BF-8364-763B-2BEA-35F1FDF8AC1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421944" y="1548039"/>
            <a:ext cx="3348111" cy="4662400"/>
          </a:xfrm>
        </p:spPr>
      </p:pic>
    </p:spTree>
    <p:extLst>
      <p:ext uri="{BB962C8B-B14F-4D97-AF65-F5344CB8AC3E}">
        <p14:creationId xmlns:p14="http://schemas.microsoft.com/office/powerpoint/2010/main" val="2338298207"/>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1572F-00F5-6E87-D545-D12FF280D11F}"/>
              </a:ext>
            </a:extLst>
          </p:cNvPr>
          <p:cNvSpPr>
            <a:spLocks noGrp="1"/>
          </p:cNvSpPr>
          <p:nvPr>
            <p:ph type="title"/>
          </p:nvPr>
        </p:nvSpPr>
        <p:spPr/>
        <p:txBody>
          <a:bodyPr>
            <a:normAutofit/>
          </a:bodyPr>
          <a:lstStyle/>
          <a:p>
            <a:pPr algn="ctr"/>
            <a:r>
              <a:rPr lang="en-US" sz="7900" b="1" dirty="0"/>
              <a:t>allergic reaction</a:t>
            </a:r>
          </a:p>
        </p:txBody>
      </p:sp>
      <p:pic>
        <p:nvPicPr>
          <p:cNvPr id="5" name="Content Placeholder 4" descr="A cartoon of a person&#10;&#10;AI-generated content may be incorrect.">
            <a:extLst>
              <a:ext uri="{FF2B5EF4-FFF2-40B4-BE49-F238E27FC236}">
                <a16:creationId xmlns:a16="http://schemas.microsoft.com/office/drawing/2014/main" id="{691D82A2-8CDA-11AB-9C5A-12E8AE43F7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10698" y="1690688"/>
            <a:ext cx="4406360" cy="4479735"/>
          </a:xfrm>
        </p:spPr>
      </p:pic>
    </p:spTree>
    <p:extLst>
      <p:ext uri="{BB962C8B-B14F-4D97-AF65-F5344CB8AC3E}">
        <p14:creationId xmlns:p14="http://schemas.microsoft.com/office/powerpoint/2010/main" val="3749454083"/>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69263-487D-C065-21B2-F89B4E9F0C99}"/>
              </a:ext>
            </a:extLst>
          </p:cNvPr>
          <p:cNvSpPr>
            <a:spLocks noGrp="1"/>
          </p:cNvSpPr>
          <p:nvPr>
            <p:ph type="title"/>
          </p:nvPr>
        </p:nvSpPr>
        <p:spPr/>
        <p:txBody>
          <a:bodyPr>
            <a:normAutofit/>
          </a:bodyPr>
          <a:lstStyle/>
          <a:p>
            <a:pPr algn="ctr"/>
            <a:r>
              <a:rPr lang="en-US" sz="7900" b="1" dirty="0"/>
              <a:t>cry</a:t>
            </a:r>
          </a:p>
        </p:txBody>
      </p:sp>
      <p:pic>
        <p:nvPicPr>
          <p:cNvPr id="5" name="Content Placeholder 4" descr="A cartoon of a person wiping her face&#10;&#10;AI-generated content may be incorrect.">
            <a:extLst>
              <a:ext uri="{FF2B5EF4-FFF2-40B4-BE49-F238E27FC236}">
                <a16:creationId xmlns:a16="http://schemas.microsoft.com/office/drawing/2014/main" id="{52B5F611-5316-1DE4-F93F-2D1AA04D5CE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78739" y="1690688"/>
            <a:ext cx="4402081" cy="4555367"/>
          </a:xfrm>
        </p:spPr>
      </p:pic>
    </p:spTree>
    <p:extLst>
      <p:ext uri="{BB962C8B-B14F-4D97-AF65-F5344CB8AC3E}">
        <p14:creationId xmlns:p14="http://schemas.microsoft.com/office/powerpoint/2010/main" val="3279527073"/>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19C83-4631-C8B4-369B-4E9A9F6B3A33}"/>
              </a:ext>
            </a:extLst>
          </p:cNvPr>
          <p:cNvSpPr>
            <a:spLocks noGrp="1"/>
          </p:cNvSpPr>
          <p:nvPr>
            <p:ph type="title"/>
          </p:nvPr>
        </p:nvSpPr>
        <p:spPr/>
        <p:txBody>
          <a:bodyPr>
            <a:normAutofit/>
          </a:bodyPr>
          <a:lstStyle/>
          <a:p>
            <a:pPr algn="ctr"/>
            <a:r>
              <a:rPr lang="en-US" sz="7900" b="1" dirty="0"/>
              <a:t>treat</a:t>
            </a:r>
          </a:p>
        </p:txBody>
      </p:sp>
      <p:pic>
        <p:nvPicPr>
          <p:cNvPr id="5" name="Content Placeholder 4" descr="A cartoon of a doctor applying a cream on a person's hand&#10;&#10;AI-generated content may be incorrect.">
            <a:extLst>
              <a:ext uri="{FF2B5EF4-FFF2-40B4-BE49-F238E27FC236}">
                <a16:creationId xmlns:a16="http://schemas.microsoft.com/office/drawing/2014/main" id="{E723F526-D5DA-C746-D20B-95BF83D66D66}"/>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9236"/>
          <a:stretch/>
        </p:blipFill>
        <p:spPr>
          <a:xfrm>
            <a:off x="4164038" y="1561513"/>
            <a:ext cx="3834884" cy="4931361"/>
          </a:xfrm>
        </p:spPr>
      </p:pic>
    </p:spTree>
    <p:extLst>
      <p:ext uri="{BB962C8B-B14F-4D97-AF65-F5344CB8AC3E}">
        <p14:creationId xmlns:p14="http://schemas.microsoft.com/office/powerpoint/2010/main" val="3381856582"/>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572BC-D1B4-4D33-081E-F10319E669A3}"/>
              </a:ext>
            </a:extLst>
          </p:cNvPr>
          <p:cNvSpPr>
            <a:spLocks noGrp="1"/>
          </p:cNvSpPr>
          <p:nvPr>
            <p:ph type="title"/>
          </p:nvPr>
        </p:nvSpPr>
        <p:spPr/>
        <p:txBody>
          <a:bodyPr>
            <a:normAutofit/>
          </a:bodyPr>
          <a:lstStyle/>
          <a:p>
            <a:pPr algn="ctr"/>
            <a:r>
              <a:rPr lang="en-US" sz="7900" b="1" dirty="0"/>
              <a:t>check out</a:t>
            </a:r>
          </a:p>
        </p:txBody>
      </p:sp>
      <p:pic>
        <p:nvPicPr>
          <p:cNvPr id="5" name="Content Placeholder 4" descr="A doctor checking the pulse of a person&#10;&#10;AI-generated content may be incorrect.">
            <a:extLst>
              <a:ext uri="{FF2B5EF4-FFF2-40B4-BE49-F238E27FC236}">
                <a16:creationId xmlns:a16="http://schemas.microsoft.com/office/drawing/2014/main" id="{FB78FBF1-B39C-4E8F-10C2-662C4837063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23891" y="1690688"/>
            <a:ext cx="4933975" cy="4611638"/>
          </a:xfrm>
        </p:spPr>
      </p:pic>
    </p:spTree>
    <p:extLst>
      <p:ext uri="{BB962C8B-B14F-4D97-AF65-F5344CB8AC3E}">
        <p14:creationId xmlns:p14="http://schemas.microsoft.com/office/powerpoint/2010/main" val="3922198986"/>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49F0C-CAEF-38F4-8B4A-2515E12E1DD4}"/>
              </a:ext>
            </a:extLst>
          </p:cNvPr>
          <p:cNvSpPr>
            <a:spLocks noGrp="1"/>
          </p:cNvSpPr>
          <p:nvPr>
            <p:ph type="title"/>
          </p:nvPr>
        </p:nvSpPr>
        <p:spPr/>
        <p:txBody>
          <a:bodyPr>
            <a:normAutofit/>
          </a:bodyPr>
          <a:lstStyle/>
          <a:p>
            <a:pPr algn="ctr"/>
            <a:r>
              <a:rPr lang="en-US" sz="7900" b="1" dirty="0"/>
              <a:t>itchy</a:t>
            </a:r>
          </a:p>
        </p:txBody>
      </p:sp>
      <p:pic>
        <p:nvPicPr>
          <p:cNvPr id="5" name="Content Placeholder 4" descr="A cartoon of a person with her arms crossed&#10;&#10;AI-generated content may be incorrect.">
            <a:extLst>
              <a:ext uri="{FF2B5EF4-FFF2-40B4-BE49-F238E27FC236}">
                <a16:creationId xmlns:a16="http://schemas.microsoft.com/office/drawing/2014/main" id="{83498762-3477-0BBB-9B6B-DC6F9A5EC2C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38813" y="1690688"/>
            <a:ext cx="3514373" cy="4649398"/>
          </a:xfrm>
        </p:spPr>
      </p:pic>
    </p:spTree>
    <p:extLst>
      <p:ext uri="{BB962C8B-B14F-4D97-AF65-F5344CB8AC3E}">
        <p14:creationId xmlns:p14="http://schemas.microsoft.com/office/powerpoint/2010/main" val="3979829731"/>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26F09-3CAE-9258-5D71-51B3A69B501F}"/>
              </a:ext>
            </a:extLst>
          </p:cNvPr>
          <p:cNvSpPr>
            <a:spLocks noGrp="1"/>
          </p:cNvSpPr>
          <p:nvPr>
            <p:ph type="title"/>
          </p:nvPr>
        </p:nvSpPr>
        <p:spPr/>
        <p:txBody>
          <a:bodyPr>
            <a:normAutofit/>
          </a:bodyPr>
          <a:lstStyle/>
          <a:p>
            <a:pPr algn="ctr"/>
            <a:r>
              <a:rPr lang="en-US" sz="7900" b="1" dirty="0"/>
              <a:t>recently</a:t>
            </a:r>
          </a:p>
        </p:txBody>
      </p:sp>
      <p:pic>
        <p:nvPicPr>
          <p:cNvPr id="5" name="Content Placeholder 4" descr="A calendar with a number of days&#10;&#10;AI-generated content may be incorrect.">
            <a:extLst>
              <a:ext uri="{FF2B5EF4-FFF2-40B4-BE49-F238E27FC236}">
                <a16:creationId xmlns:a16="http://schemas.microsoft.com/office/drawing/2014/main" id="{AFA1CC05-3EC7-0CAD-AF4F-B488EE353B99}"/>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6098"/>
          <a:stretch/>
        </p:blipFill>
        <p:spPr>
          <a:xfrm>
            <a:off x="3400306" y="1690688"/>
            <a:ext cx="5391387" cy="4963330"/>
          </a:xfrm>
        </p:spPr>
      </p:pic>
    </p:spTree>
    <p:extLst>
      <p:ext uri="{BB962C8B-B14F-4D97-AF65-F5344CB8AC3E}">
        <p14:creationId xmlns:p14="http://schemas.microsoft.com/office/powerpoint/2010/main" val="2562057463"/>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7AF69-1557-8A96-BD15-FE8D927389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E9B5EF-358E-5EA3-4C0A-36F49990FB10}"/>
              </a:ext>
            </a:extLst>
          </p:cNvPr>
          <p:cNvSpPr>
            <a:spLocks noGrp="1"/>
          </p:cNvSpPr>
          <p:nvPr>
            <p:ph type="title"/>
          </p:nvPr>
        </p:nvSpPr>
        <p:spPr>
          <a:xfrm>
            <a:off x="978876" y="1645285"/>
            <a:ext cx="10515600" cy="1325563"/>
          </a:xfrm>
        </p:spPr>
        <p:txBody>
          <a:bodyPr>
            <a:normAutofit fontScale="90000"/>
          </a:bodyPr>
          <a:lstStyle/>
          <a:p>
            <a:r>
              <a:rPr lang="en-US" dirty="0"/>
              <a:t> </a:t>
            </a:r>
            <a:r>
              <a:rPr lang="en-US" sz="5600" b="1" dirty="0"/>
              <a:t>A: Why did you come today?</a:t>
            </a:r>
            <a:br>
              <a:rPr lang="en-US" sz="5600" b="1" dirty="0"/>
            </a:br>
            <a:br>
              <a:rPr lang="en-US" sz="5600" b="1" dirty="0"/>
            </a:br>
            <a:r>
              <a:rPr lang="en-US" sz="5600" b="1" dirty="0"/>
              <a:t> </a:t>
            </a:r>
            <a:r>
              <a:rPr lang="en-US" sz="5600" b="1" dirty="0">
                <a:solidFill>
                  <a:srgbClr val="FF0000"/>
                </a:solidFill>
              </a:rPr>
              <a:t>B: I have a </a:t>
            </a:r>
            <a:r>
              <a:rPr lang="en-US" sz="5600" b="1" u="sng" dirty="0">
                <a:solidFill>
                  <a:srgbClr val="FF0000"/>
                </a:solidFill>
              </a:rPr>
              <a:t>rash</a:t>
            </a:r>
            <a:r>
              <a:rPr lang="en-US" sz="5600" b="1" dirty="0">
                <a:solidFill>
                  <a:srgbClr val="FF0000"/>
                </a:solidFill>
              </a:rPr>
              <a:t>.</a:t>
            </a:r>
          </a:p>
        </p:txBody>
      </p:sp>
      <p:pic>
        <p:nvPicPr>
          <p:cNvPr id="4" name="Content Placeholder 3">
            <a:extLst>
              <a:ext uri="{FF2B5EF4-FFF2-40B4-BE49-F238E27FC236}">
                <a16:creationId xmlns:a16="http://schemas.microsoft.com/office/drawing/2014/main" id="{A889D88B-EFB8-680C-D70A-AF73D1A1CFCF}"/>
              </a:ext>
            </a:extLst>
          </p:cNvPr>
          <p:cNvPicPr>
            <a:picLocks noGrp="1" noChangeAspect="1"/>
          </p:cNvPicPr>
          <p:nvPr>
            <p:ph idx="1"/>
          </p:nvPr>
        </p:nvPicPr>
        <p:blipFill>
          <a:blip r:embed="rId2"/>
          <a:stretch>
            <a:fillRect/>
          </a:stretch>
        </p:blipFill>
        <p:spPr>
          <a:xfrm>
            <a:off x="335507" y="5860072"/>
            <a:ext cx="5584420" cy="755970"/>
          </a:xfrm>
          <a:prstGeom prst="rect">
            <a:avLst/>
          </a:prstGeom>
        </p:spPr>
      </p:pic>
    </p:spTree>
    <p:extLst>
      <p:ext uri="{BB962C8B-B14F-4D97-AF65-F5344CB8AC3E}">
        <p14:creationId xmlns:p14="http://schemas.microsoft.com/office/powerpoint/2010/main" val="644016242"/>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E74A8-DA44-7CFE-20E6-895C2CC96B32}"/>
              </a:ext>
            </a:extLst>
          </p:cNvPr>
          <p:cNvSpPr>
            <a:spLocks noGrp="1"/>
          </p:cNvSpPr>
          <p:nvPr>
            <p:ph type="title"/>
          </p:nvPr>
        </p:nvSpPr>
        <p:spPr>
          <a:xfrm>
            <a:off x="436100" y="2531549"/>
            <a:ext cx="11535508" cy="1325563"/>
          </a:xfrm>
        </p:spPr>
        <p:txBody>
          <a:bodyPr>
            <a:noAutofit/>
          </a:bodyPr>
          <a:lstStyle/>
          <a:p>
            <a:r>
              <a:rPr lang="en-US" sz="3300" b="1" dirty="0"/>
              <a:t>A: Hi, I’m Dr. Yamada. It’s nice to meet you. Why did you come in today? </a:t>
            </a:r>
            <a:br>
              <a:rPr lang="en-US" sz="3300" b="1" dirty="0"/>
            </a:br>
            <a:r>
              <a:rPr lang="en-US" sz="3300" b="1" dirty="0">
                <a:solidFill>
                  <a:srgbClr val="FF0000"/>
                </a:solidFill>
              </a:rPr>
              <a:t>B: Hi, I’m Mira. I had an allergic reaction to a bee sting on my thumb today. I have a red, itchy rash. It hurt so much that I cried. I have a terrible migraine now, too.</a:t>
            </a:r>
            <a:br>
              <a:rPr lang="en-US" sz="3300" b="1" dirty="0">
                <a:solidFill>
                  <a:srgbClr val="FF0000"/>
                </a:solidFill>
              </a:rPr>
            </a:br>
            <a:r>
              <a:rPr lang="en-US" sz="3300" b="1" dirty="0"/>
              <a:t>A: Oh, I’m sorry to hear that. I’m going to check it out. Have you had any  illnesses recently?</a:t>
            </a:r>
            <a:br>
              <a:rPr lang="en-US" sz="3300" b="1" dirty="0"/>
            </a:br>
            <a:r>
              <a:rPr lang="en-US" sz="3300" b="1" dirty="0">
                <a:solidFill>
                  <a:srgbClr val="FF0000"/>
                </a:solidFill>
              </a:rPr>
              <a:t>B: No, I’ve been healthy.</a:t>
            </a:r>
            <a:br>
              <a:rPr lang="en-US" sz="3300" b="1" dirty="0">
                <a:solidFill>
                  <a:srgbClr val="FF0000"/>
                </a:solidFill>
              </a:rPr>
            </a:br>
            <a:r>
              <a:rPr lang="en-US" sz="3300" b="1" dirty="0"/>
              <a:t>A: Good. I’ll listen to your heartbeat now. . . . Ok, that sounds good. I’m going to give you a prescription for the migraine and a cream for your thumb to treat these problems.</a:t>
            </a:r>
            <a:br>
              <a:rPr lang="en-US" sz="3300" b="1" dirty="0"/>
            </a:br>
            <a:r>
              <a:rPr lang="en-US" sz="3300" b="1" dirty="0">
                <a:solidFill>
                  <a:srgbClr val="FF0000"/>
                </a:solidFill>
              </a:rPr>
              <a:t>B: Thank you so much.</a:t>
            </a:r>
            <a:br>
              <a:rPr lang="en-US" sz="3300" b="1" dirty="0">
                <a:solidFill>
                  <a:srgbClr val="FF0000"/>
                </a:solidFill>
              </a:rPr>
            </a:br>
            <a:endParaRPr lang="en-US" sz="3300" b="1" dirty="0">
              <a:solidFill>
                <a:srgbClr val="FF0000"/>
              </a:solidFill>
            </a:endParaRPr>
          </a:p>
        </p:txBody>
      </p:sp>
      <p:pic>
        <p:nvPicPr>
          <p:cNvPr id="4" name="Picture 3">
            <a:extLst>
              <a:ext uri="{FF2B5EF4-FFF2-40B4-BE49-F238E27FC236}">
                <a16:creationId xmlns:a16="http://schemas.microsoft.com/office/drawing/2014/main" id="{DEF10B54-0F14-2BEE-AA7C-260141AF6D55}"/>
              </a:ext>
            </a:extLst>
          </p:cNvPr>
          <p:cNvPicPr>
            <a:picLocks noChangeAspect="1"/>
          </p:cNvPicPr>
          <p:nvPr/>
        </p:nvPicPr>
        <p:blipFill>
          <a:blip r:embed="rId2"/>
          <a:stretch>
            <a:fillRect/>
          </a:stretch>
        </p:blipFill>
        <p:spPr>
          <a:xfrm>
            <a:off x="609717" y="5853533"/>
            <a:ext cx="2700762" cy="749873"/>
          </a:xfrm>
          <a:prstGeom prst="rect">
            <a:avLst/>
          </a:prstGeom>
        </p:spPr>
      </p:pic>
    </p:spTree>
    <p:extLst>
      <p:ext uri="{BB962C8B-B14F-4D97-AF65-F5344CB8AC3E}">
        <p14:creationId xmlns:p14="http://schemas.microsoft.com/office/powerpoint/2010/main" val="2951216475"/>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76E53-A1A4-1251-373B-D940D14ABD66}"/>
              </a:ext>
            </a:extLst>
          </p:cNvPr>
          <p:cNvSpPr>
            <a:spLocks noGrp="1"/>
          </p:cNvSpPr>
          <p:nvPr>
            <p:ph type="title"/>
          </p:nvPr>
        </p:nvSpPr>
        <p:spPr/>
        <p:txBody>
          <a:bodyPr>
            <a:normAutofit/>
          </a:bodyPr>
          <a:lstStyle/>
          <a:p>
            <a:pPr algn="ctr"/>
            <a:r>
              <a:rPr lang="en-US" sz="4500" b="1" dirty="0"/>
              <a:t>Lesson 16: My Son Fell Down the Stairs!</a:t>
            </a:r>
          </a:p>
        </p:txBody>
      </p:sp>
      <p:pic>
        <p:nvPicPr>
          <p:cNvPr id="5" name="Content Placeholder 4" descr="A person holding a medicine bottle next to a child lying on the floor&#10;&#10;AI-generated content may be incorrect.">
            <a:extLst>
              <a:ext uri="{FF2B5EF4-FFF2-40B4-BE49-F238E27FC236}">
                <a16:creationId xmlns:a16="http://schemas.microsoft.com/office/drawing/2014/main" id="{EB07E5F6-1AA0-1BC7-2B99-6740579BD1A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12985" y="1801769"/>
            <a:ext cx="9566030" cy="4220308"/>
          </a:xfrm>
        </p:spPr>
      </p:pic>
    </p:spTree>
    <p:extLst>
      <p:ext uri="{BB962C8B-B14F-4D97-AF65-F5344CB8AC3E}">
        <p14:creationId xmlns:p14="http://schemas.microsoft.com/office/powerpoint/2010/main" val="1658903738"/>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3E808-B18C-C631-5751-9E868DF708DF}"/>
              </a:ext>
            </a:extLst>
          </p:cNvPr>
          <p:cNvSpPr>
            <a:spLocks noGrp="1"/>
          </p:cNvSpPr>
          <p:nvPr>
            <p:ph type="title"/>
          </p:nvPr>
        </p:nvSpPr>
        <p:spPr/>
        <p:txBody>
          <a:bodyPr>
            <a:normAutofit/>
          </a:bodyPr>
          <a:lstStyle/>
          <a:p>
            <a:pPr algn="ctr"/>
            <a:r>
              <a:rPr lang="en-US" sz="7900" b="1" dirty="0"/>
              <a:t>tongue</a:t>
            </a:r>
          </a:p>
        </p:txBody>
      </p:sp>
      <p:pic>
        <p:nvPicPr>
          <p:cNvPr id="5" name="Content Placeholder 4" descr="A cartoon of a person sticking his tongue out&#10;&#10;AI-generated content may be incorrect.">
            <a:extLst>
              <a:ext uri="{FF2B5EF4-FFF2-40B4-BE49-F238E27FC236}">
                <a16:creationId xmlns:a16="http://schemas.microsoft.com/office/drawing/2014/main" id="{05CE4330-D5C2-97B3-0C6F-A48FAACAA04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01254" y="1690688"/>
            <a:ext cx="3894822" cy="4555367"/>
          </a:xfrm>
        </p:spPr>
      </p:pic>
    </p:spTree>
    <p:extLst>
      <p:ext uri="{BB962C8B-B14F-4D97-AF65-F5344CB8AC3E}">
        <p14:creationId xmlns:p14="http://schemas.microsoft.com/office/powerpoint/2010/main" val="3472275109"/>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65664-2CBF-5E1E-9692-95E7FDF647C1}"/>
              </a:ext>
            </a:extLst>
          </p:cNvPr>
          <p:cNvSpPr>
            <a:spLocks noGrp="1"/>
          </p:cNvSpPr>
          <p:nvPr>
            <p:ph type="title"/>
          </p:nvPr>
        </p:nvSpPr>
        <p:spPr/>
        <p:txBody>
          <a:bodyPr>
            <a:normAutofit/>
          </a:bodyPr>
          <a:lstStyle/>
          <a:p>
            <a:pPr algn="ctr"/>
            <a:r>
              <a:rPr lang="en-US" sz="7900" b="1" dirty="0"/>
              <a:t>forehead</a:t>
            </a:r>
          </a:p>
        </p:txBody>
      </p:sp>
      <p:pic>
        <p:nvPicPr>
          <p:cNvPr id="5" name="Content Placeholder 4" descr="A cartoon of a person's head&#10;&#10;AI-generated content may be incorrect.">
            <a:extLst>
              <a:ext uri="{FF2B5EF4-FFF2-40B4-BE49-F238E27FC236}">
                <a16:creationId xmlns:a16="http://schemas.microsoft.com/office/drawing/2014/main" id="{0AB679ED-D0D6-8F1A-D184-5A1E611188B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42061" y="1690688"/>
            <a:ext cx="4507878" cy="4504125"/>
          </a:xfrm>
        </p:spPr>
      </p:pic>
    </p:spTree>
    <p:extLst>
      <p:ext uri="{BB962C8B-B14F-4D97-AF65-F5344CB8AC3E}">
        <p14:creationId xmlns:p14="http://schemas.microsoft.com/office/powerpoint/2010/main" val="16314272"/>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31FC6-6845-50CF-8064-498198C13142}"/>
              </a:ext>
            </a:extLst>
          </p:cNvPr>
          <p:cNvSpPr>
            <a:spLocks noGrp="1"/>
          </p:cNvSpPr>
          <p:nvPr>
            <p:ph type="title"/>
          </p:nvPr>
        </p:nvSpPr>
        <p:spPr/>
        <p:txBody>
          <a:bodyPr>
            <a:normAutofit/>
          </a:bodyPr>
          <a:lstStyle/>
          <a:p>
            <a:pPr algn="ctr"/>
            <a:r>
              <a:rPr lang="en-US" sz="7900" b="1" dirty="0"/>
              <a:t>severe</a:t>
            </a:r>
          </a:p>
        </p:txBody>
      </p:sp>
      <p:pic>
        <p:nvPicPr>
          <p:cNvPr id="5" name="Content Placeholder 4" descr="A cartoon of a person with stitches on her face&#10;&#10;AI-generated content may be incorrect.">
            <a:extLst>
              <a:ext uri="{FF2B5EF4-FFF2-40B4-BE49-F238E27FC236}">
                <a16:creationId xmlns:a16="http://schemas.microsoft.com/office/drawing/2014/main" id="{17A312F9-B4F5-FFA1-3A56-13E3101AA7D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0665" y="1690688"/>
            <a:ext cx="4212056" cy="4541300"/>
          </a:xfrm>
        </p:spPr>
      </p:pic>
    </p:spTree>
    <p:extLst>
      <p:ext uri="{BB962C8B-B14F-4D97-AF65-F5344CB8AC3E}">
        <p14:creationId xmlns:p14="http://schemas.microsoft.com/office/powerpoint/2010/main" val="2373567471"/>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9489E-529D-10AF-201F-742E20A2587C}"/>
              </a:ext>
            </a:extLst>
          </p:cNvPr>
          <p:cNvSpPr>
            <a:spLocks noGrp="1"/>
          </p:cNvSpPr>
          <p:nvPr>
            <p:ph type="title"/>
          </p:nvPr>
        </p:nvSpPr>
        <p:spPr/>
        <p:txBody>
          <a:bodyPr>
            <a:normAutofit/>
          </a:bodyPr>
          <a:lstStyle/>
          <a:p>
            <a:pPr algn="ctr"/>
            <a:r>
              <a:rPr lang="en-US" sz="7900" b="1" dirty="0"/>
              <a:t>swollen</a:t>
            </a:r>
          </a:p>
        </p:txBody>
      </p:sp>
      <p:pic>
        <p:nvPicPr>
          <p:cNvPr id="5" name="Content Placeholder 4" descr="A close-up of a pair of hands&#10;&#10;AI-generated content may be incorrect.">
            <a:extLst>
              <a:ext uri="{FF2B5EF4-FFF2-40B4-BE49-F238E27FC236}">
                <a16:creationId xmlns:a16="http://schemas.microsoft.com/office/drawing/2014/main" id="{7DEFA5F1-29E9-47EB-D33A-246C7A1D6C8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46297" y="1550011"/>
            <a:ext cx="6299406" cy="4358200"/>
          </a:xfrm>
        </p:spPr>
      </p:pic>
    </p:spTree>
    <p:extLst>
      <p:ext uri="{BB962C8B-B14F-4D97-AF65-F5344CB8AC3E}">
        <p14:creationId xmlns:p14="http://schemas.microsoft.com/office/powerpoint/2010/main" val="823689920"/>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0E89D-AB75-684F-5EC7-4DEB56E9A3CA}"/>
              </a:ext>
            </a:extLst>
          </p:cNvPr>
          <p:cNvSpPr>
            <a:spLocks noGrp="1"/>
          </p:cNvSpPr>
          <p:nvPr>
            <p:ph type="title"/>
          </p:nvPr>
        </p:nvSpPr>
        <p:spPr/>
        <p:txBody>
          <a:bodyPr>
            <a:normAutofit/>
          </a:bodyPr>
          <a:lstStyle/>
          <a:p>
            <a:pPr algn="ctr"/>
            <a:r>
              <a:rPr lang="en-US" sz="7900" b="1" dirty="0"/>
              <a:t>get stitches</a:t>
            </a:r>
          </a:p>
        </p:txBody>
      </p:sp>
      <p:pic>
        <p:nvPicPr>
          <p:cNvPr id="5" name="Content Placeholder 4" descr="A cartoon of a person with a scar on her head&#10;&#10;AI-generated content may be incorrect.">
            <a:extLst>
              <a:ext uri="{FF2B5EF4-FFF2-40B4-BE49-F238E27FC236}">
                <a16:creationId xmlns:a16="http://schemas.microsoft.com/office/drawing/2014/main" id="{5125B4B0-EC6F-79DC-B2BC-FB24236BDD0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41482" y="1515790"/>
            <a:ext cx="4309035" cy="4645859"/>
          </a:xfrm>
        </p:spPr>
      </p:pic>
    </p:spTree>
    <p:extLst>
      <p:ext uri="{BB962C8B-B14F-4D97-AF65-F5344CB8AC3E}">
        <p14:creationId xmlns:p14="http://schemas.microsoft.com/office/powerpoint/2010/main" val="4293645602"/>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5D198-64D6-5792-43EB-148D703DFC86}"/>
              </a:ext>
            </a:extLst>
          </p:cNvPr>
          <p:cNvSpPr>
            <a:spLocks noGrp="1"/>
          </p:cNvSpPr>
          <p:nvPr>
            <p:ph type="title"/>
          </p:nvPr>
        </p:nvSpPr>
        <p:spPr/>
        <p:txBody>
          <a:bodyPr>
            <a:normAutofit/>
          </a:bodyPr>
          <a:lstStyle/>
          <a:p>
            <a:pPr algn="ctr"/>
            <a:r>
              <a:rPr lang="en-US" sz="7900" b="1" dirty="0"/>
              <a:t>have trouble breathing</a:t>
            </a:r>
          </a:p>
        </p:txBody>
      </p:sp>
      <p:pic>
        <p:nvPicPr>
          <p:cNvPr id="5" name="Content Placeholder 4" descr="A cartoon of a person with his mouth open&#10;&#10;AI-generated content may be incorrect.">
            <a:extLst>
              <a:ext uri="{FF2B5EF4-FFF2-40B4-BE49-F238E27FC236}">
                <a16:creationId xmlns:a16="http://schemas.microsoft.com/office/drawing/2014/main" id="{A11E21CC-0BCD-3184-B534-82E98945D14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17963" y="1327603"/>
            <a:ext cx="3756074" cy="5302693"/>
          </a:xfrm>
        </p:spPr>
      </p:pic>
    </p:spTree>
    <p:extLst>
      <p:ext uri="{BB962C8B-B14F-4D97-AF65-F5344CB8AC3E}">
        <p14:creationId xmlns:p14="http://schemas.microsoft.com/office/powerpoint/2010/main" val="2493683217"/>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3FCE6-1692-CB2F-CB9A-402C5165D3F2}"/>
              </a:ext>
            </a:extLst>
          </p:cNvPr>
          <p:cNvSpPr>
            <a:spLocks noGrp="1"/>
          </p:cNvSpPr>
          <p:nvPr>
            <p:ph type="title"/>
          </p:nvPr>
        </p:nvSpPr>
        <p:spPr/>
        <p:txBody>
          <a:bodyPr>
            <a:normAutofit/>
          </a:bodyPr>
          <a:lstStyle/>
          <a:p>
            <a:pPr algn="ctr"/>
            <a:r>
              <a:rPr lang="en-US" sz="7900" b="1" dirty="0"/>
              <a:t>choke</a:t>
            </a:r>
          </a:p>
        </p:txBody>
      </p:sp>
      <p:pic>
        <p:nvPicPr>
          <p:cNvPr id="5" name="Content Placeholder 4" descr="A cartoon of a person with her mouth open&#10;&#10;AI-generated content may be incorrect.">
            <a:extLst>
              <a:ext uri="{FF2B5EF4-FFF2-40B4-BE49-F238E27FC236}">
                <a16:creationId xmlns:a16="http://schemas.microsoft.com/office/drawing/2014/main" id="{E1DF54B5-9CB2-C555-3070-9EC5116EB75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02477" y="2172490"/>
            <a:ext cx="2987046" cy="3657607"/>
          </a:xfrm>
        </p:spPr>
      </p:pic>
    </p:spTree>
    <p:extLst>
      <p:ext uri="{BB962C8B-B14F-4D97-AF65-F5344CB8AC3E}">
        <p14:creationId xmlns:p14="http://schemas.microsoft.com/office/powerpoint/2010/main" val="4236557424"/>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453D0-8425-2CD1-EA16-F926D24C8B44}"/>
              </a:ext>
            </a:extLst>
          </p:cNvPr>
          <p:cNvSpPr>
            <a:spLocks noGrp="1"/>
          </p:cNvSpPr>
          <p:nvPr>
            <p:ph type="title"/>
          </p:nvPr>
        </p:nvSpPr>
        <p:spPr/>
        <p:txBody>
          <a:bodyPr>
            <a:normAutofit/>
          </a:bodyPr>
          <a:lstStyle/>
          <a:p>
            <a:pPr algn="ctr"/>
            <a:r>
              <a:rPr lang="en-US" sz="7900" b="1" dirty="0"/>
              <a:t>calm down</a:t>
            </a:r>
          </a:p>
        </p:txBody>
      </p:sp>
      <p:pic>
        <p:nvPicPr>
          <p:cNvPr id="5" name="Content Placeholder 4" descr="A cartoon of a person with curly hair&#10;&#10;AI-generated content may be incorrect.">
            <a:extLst>
              <a:ext uri="{FF2B5EF4-FFF2-40B4-BE49-F238E27FC236}">
                <a16:creationId xmlns:a16="http://schemas.microsoft.com/office/drawing/2014/main" id="{A4F0DBB3-DA67-F00A-15F9-FF738B09F3C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1080" y="2036854"/>
            <a:ext cx="3989840" cy="3928880"/>
          </a:xfrm>
        </p:spPr>
      </p:pic>
    </p:spTree>
    <p:extLst>
      <p:ext uri="{BB962C8B-B14F-4D97-AF65-F5344CB8AC3E}">
        <p14:creationId xmlns:p14="http://schemas.microsoft.com/office/powerpoint/2010/main" val="2131323682"/>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01539-C114-8C83-5FD3-7B4864F75FE3}"/>
              </a:ext>
            </a:extLst>
          </p:cNvPr>
          <p:cNvSpPr>
            <a:spLocks noGrp="1"/>
          </p:cNvSpPr>
          <p:nvPr>
            <p:ph type="title"/>
          </p:nvPr>
        </p:nvSpPr>
        <p:spPr/>
        <p:txBody>
          <a:bodyPr>
            <a:normAutofit/>
          </a:bodyPr>
          <a:lstStyle/>
          <a:p>
            <a:pPr algn="ctr"/>
            <a:r>
              <a:rPr lang="en-US" sz="7900" b="1" dirty="0"/>
              <a:t>fall down</a:t>
            </a:r>
          </a:p>
        </p:txBody>
      </p:sp>
      <p:pic>
        <p:nvPicPr>
          <p:cNvPr id="5" name="Content Placeholder 4" descr="A cartoon of a person falling on stairs&#10;&#10;AI-generated content may be incorrect.">
            <a:extLst>
              <a:ext uri="{FF2B5EF4-FFF2-40B4-BE49-F238E27FC236}">
                <a16:creationId xmlns:a16="http://schemas.microsoft.com/office/drawing/2014/main" id="{3E5DBAF4-A73D-DA25-ABDD-3473B2ADDD3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32893" y="1322363"/>
            <a:ext cx="4851124" cy="4909625"/>
          </a:xfrm>
        </p:spPr>
      </p:pic>
    </p:spTree>
    <p:extLst>
      <p:ext uri="{BB962C8B-B14F-4D97-AF65-F5344CB8AC3E}">
        <p14:creationId xmlns:p14="http://schemas.microsoft.com/office/powerpoint/2010/main" val="2539722399"/>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3CA85-7107-47E4-7275-449D08E98A23}"/>
              </a:ext>
            </a:extLst>
          </p:cNvPr>
          <p:cNvSpPr>
            <a:spLocks noGrp="1"/>
          </p:cNvSpPr>
          <p:nvPr>
            <p:ph type="title"/>
          </p:nvPr>
        </p:nvSpPr>
        <p:spPr/>
        <p:txBody>
          <a:bodyPr>
            <a:normAutofit/>
          </a:bodyPr>
          <a:lstStyle/>
          <a:p>
            <a:pPr algn="ctr"/>
            <a:r>
              <a:rPr lang="en-US" sz="7900" b="1" dirty="0"/>
              <a:t>get up</a:t>
            </a:r>
          </a:p>
        </p:txBody>
      </p:sp>
      <p:pic>
        <p:nvPicPr>
          <p:cNvPr id="5" name="Content Placeholder 4" descr="A cartoon of a child holding another child's hand&#10;&#10;AI-generated content may be incorrect.">
            <a:extLst>
              <a:ext uri="{FF2B5EF4-FFF2-40B4-BE49-F238E27FC236}">
                <a16:creationId xmlns:a16="http://schemas.microsoft.com/office/drawing/2014/main" id="{04F92023-C55A-EF4B-DCAE-FEBF41C6C74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83268" y="1690688"/>
            <a:ext cx="4425464" cy="4827778"/>
          </a:xfrm>
        </p:spPr>
      </p:pic>
    </p:spTree>
    <p:extLst>
      <p:ext uri="{BB962C8B-B14F-4D97-AF65-F5344CB8AC3E}">
        <p14:creationId xmlns:p14="http://schemas.microsoft.com/office/powerpoint/2010/main" val="3510189797"/>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AA69D-6601-7D50-6A6B-FF6FECDF56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923F9B-6B97-97C7-2FC3-4C49E38AFE74}"/>
              </a:ext>
            </a:extLst>
          </p:cNvPr>
          <p:cNvSpPr>
            <a:spLocks noGrp="1"/>
          </p:cNvSpPr>
          <p:nvPr>
            <p:ph type="title"/>
          </p:nvPr>
        </p:nvSpPr>
        <p:spPr>
          <a:xfrm>
            <a:off x="936674" y="1617149"/>
            <a:ext cx="10515600" cy="1325563"/>
          </a:xfrm>
        </p:spPr>
        <p:txBody>
          <a:bodyPr>
            <a:noAutofit/>
          </a:bodyPr>
          <a:lstStyle/>
          <a:p>
            <a:r>
              <a:rPr lang="en-US" sz="5000" b="1" dirty="0"/>
              <a:t>A: What is your emergency?</a:t>
            </a:r>
            <a:br>
              <a:rPr lang="en-US" sz="5000" b="1" dirty="0"/>
            </a:br>
            <a:br>
              <a:rPr lang="en-US" sz="5000" b="1" dirty="0"/>
            </a:br>
            <a:r>
              <a:rPr lang="en-US" sz="5000" b="1" dirty="0">
                <a:solidFill>
                  <a:srgbClr val="FF0000"/>
                </a:solidFill>
              </a:rPr>
              <a:t>B: My child </a:t>
            </a:r>
            <a:r>
              <a:rPr lang="en-US" sz="5000" b="1" u="sng" dirty="0">
                <a:solidFill>
                  <a:srgbClr val="FF0000"/>
                </a:solidFill>
              </a:rPr>
              <a:t>fell down</a:t>
            </a:r>
            <a:r>
              <a:rPr lang="en-US" sz="5000" b="1" dirty="0">
                <a:solidFill>
                  <a:srgbClr val="FF0000"/>
                </a:solidFill>
              </a:rPr>
              <a:t>.</a:t>
            </a:r>
          </a:p>
        </p:txBody>
      </p:sp>
      <p:pic>
        <p:nvPicPr>
          <p:cNvPr id="4" name="Content Placeholder 3">
            <a:extLst>
              <a:ext uri="{FF2B5EF4-FFF2-40B4-BE49-F238E27FC236}">
                <a16:creationId xmlns:a16="http://schemas.microsoft.com/office/drawing/2014/main" id="{D16D8995-5AF2-E60E-502A-01D11B752DB1}"/>
              </a:ext>
            </a:extLst>
          </p:cNvPr>
          <p:cNvPicPr>
            <a:picLocks noGrp="1" noChangeAspect="1"/>
          </p:cNvPicPr>
          <p:nvPr>
            <p:ph idx="1"/>
          </p:nvPr>
        </p:nvPicPr>
        <p:blipFill>
          <a:blip r:embed="rId2"/>
          <a:stretch>
            <a:fillRect/>
          </a:stretch>
        </p:blipFill>
        <p:spPr>
          <a:xfrm>
            <a:off x="511580" y="5775667"/>
            <a:ext cx="5584420" cy="755970"/>
          </a:xfrm>
          <a:prstGeom prst="rect">
            <a:avLst/>
          </a:prstGeom>
        </p:spPr>
      </p:pic>
    </p:spTree>
    <p:extLst>
      <p:ext uri="{BB962C8B-B14F-4D97-AF65-F5344CB8AC3E}">
        <p14:creationId xmlns:p14="http://schemas.microsoft.com/office/powerpoint/2010/main" val="1196744065"/>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BD984-23BC-18CE-9668-52DB1311E730}"/>
              </a:ext>
            </a:extLst>
          </p:cNvPr>
          <p:cNvSpPr>
            <a:spLocks noGrp="1"/>
          </p:cNvSpPr>
          <p:nvPr>
            <p:ph type="title"/>
          </p:nvPr>
        </p:nvSpPr>
        <p:spPr>
          <a:xfrm>
            <a:off x="838200" y="2201911"/>
            <a:ext cx="10515600" cy="1325563"/>
          </a:xfrm>
        </p:spPr>
        <p:txBody>
          <a:bodyPr>
            <a:noAutofit/>
          </a:bodyPr>
          <a:lstStyle/>
          <a:p>
            <a:r>
              <a:rPr lang="en-US" sz="3400" b="1" dirty="0"/>
              <a:t>A: 9-1-1, what is your emergency?</a:t>
            </a:r>
            <a:br>
              <a:rPr lang="en-US" sz="3400" b="1" dirty="0"/>
            </a:br>
            <a:r>
              <a:rPr lang="en-US" sz="3400" b="1" dirty="0">
                <a:solidFill>
                  <a:srgbClr val="FF0000"/>
                </a:solidFill>
              </a:rPr>
              <a:t>B: My son fell down the stairs. He’s four. His forehead is bleeding a lot, and he’s having trouble breathing. I think he bit his tongue when he fell.</a:t>
            </a:r>
            <a:br>
              <a:rPr lang="en-US" sz="3400" b="1" dirty="0">
                <a:solidFill>
                  <a:srgbClr val="FF0000"/>
                </a:solidFill>
              </a:rPr>
            </a:br>
            <a:r>
              <a:rPr lang="en-US" sz="3400" b="1" dirty="0"/>
              <a:t>A: He has severe bleeding and can’t breathe well. Is that correct?</a:t>
            </a:r>
            <a:br>
              <a:rPr lang="en-US" sz="3400" b="1" dirty="0"/>
            </a:br>
            <a:r>
              <a:rPr lang="en-US" sz="3400" b="1" dirty="0">
                <a:solidFill>
                  <a:srgbClr val="FF0000"/>
                </a:solidFill>
              </a:rPr>
              <a:t>B: That’s right. What should I do?</a:t>
            </a:r>
            <a:br>
              <a:rPr lang="en-US" sz="3400" b="1" dirty="0">
                <a:solidFill>
                  <a:srgbClr val="FF0000"/>
                </a:solidFill>
              </a:rPr>
            </a:br>
            <a:r>
              <a:rPr lang="en-US" sz="3400" b="1" dirty="0"/>
              <a:t>A: Is he choking on his tongue?</a:t>
            </a:r>
            <a:br>
              <a:rPr lang="en-US" sz="3400" b="1" dirty="0"/>
            </a:br>
            <a:r>
              <a:rPr lang="en-US" sz="3400" b="1" dirty="0">
                <a:solidFill>
                  <a:srgbClr val="FF0000"/>
                </a:solidFill>
              </a:rPr>
              <a:t>B: No, he’s not choking, but his tongue is swollen.</a:t>
            </a:r>
          </a:p>
        </p:txBody>
      </p:sp>
      <p:pic>
        <p:nvPicPr>
          <p:cNvPr id="4" name="Content Placeholder 3">
            <a:extLst>
              <a:ext uri="{FF2B5EF4-FFF2-40B4-BE49-F238E27FC236}">
                <a16:creationId xmlns:a16="http://schemas.microsoft.com/office/drawing/2014/main" id="{6AA4B64F-BA5F-D806-71A9-AD515E56115A}"/>
              </a:ext>
            </a:extLst>
          </p:cNvPr>
          <p:cNvPicPr>
            <a:picLocks noGrp="1" noChangeAspect="1"/>
          </p:cNvPicPr>
          <p:nvPr>
            <p:ph idx="1"/>
          </p:nvPr>
        </p:nvPicPr>
        <p:blipFill>
          <a:blip r:embed="rId2"/>
          <a:stretch>
            <a:fillRect/>
          </a:stretch>
        </p:blipFill>
        <p:spPr>
          <a:xfrm>
            <a:off x="455886" y="5877187"/>
            <a:ext cx="3261643" cy="749873"/>
          </a:xfrm>
          <a:prstGeom prst="rect">
            <a:avLst/>
          </a:prstGeom>
        </p:spPr>
      </p:pic>
    </p:spTree>
    <p:extLst>
      <p:ext uri="{BB962C8B-B14F-4D97-AF65-F5344CB8AC3E}">
        <p14:creationId xmlns:p14="http://schemas.microsoft.com/office/powerpoint/2010/main" val="2902948779"/>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9B08D-1726-60AE-5F98-FA987DAB599D}"/>
              </a:ext>
            </a:extLst>
          </p:cNvPr>
          <p:cNvSpPr>
            <a:spLocks noGrp="1"/>
          </p:cNvSpPr>
          <p:nvPr>
            <p:ph type="title"/>
          </p:nvPr>
        </p:nvSpPr>
        <p:spPr>
          <a:xfrm>
            <a:off x="838200" y="2447143"/>
            <a:ext cx="10515600" cy="1325563"/>
          </a:xfrm>
        </p:spPr>
        <p:txBody>
          <a:bodyPr>
            <a:normAutofit fontScale="90000"/>
          </a:bodyPr>
          <a:lstStyle/>
          <a:p>
            <a:r>
              <a:rPr lang="en-US" sz="3800" b="1" dirty="0"/>
              <a:t>A: Ok. Try to calm down. I’m going to send help. Can you put a clean bandage or shirt on his forehead to stop the bleeding? </a:t>
            </a:r>
            <a:br>
              <a:rPr lang="en-US" sz="3800" b="1" dirty="0"/>
            </a:br>
            <a:r>
              <a:rPr lang="en-US" sz="3800" b="1" dirty="0">
                <a:solidFill>
                  <a:srgbClr val="FF0000"/>
                </a:solidFill>
              </a:rPr>
              <a:t>B: Yes, I’m doing that now.</a:t>
            </a:r>
            <a:br>
              <a:rPr lang="en-US" sz="3800" b="1" dirty="0">
                <a:solidFill>
                  <a:srgbClr val="FF0000"/>
                </a:solidFill>
              </a:rPr>
            </a:br>
            <a:r>
              <a:rPr lang="en-US" sz="3800" b="1" dirty="0"/>
              <a:t>A: Good. I’m going to send an ambulance. Don’t let your son get up right now. What’s your name and address?</a:t>
            </a:r>
            <a:br>
              <a:rPr lang="en-US" sz="3800" b="1" dirty="0"/>
            </a:br>
            <a:r>
              <a:rPr lang="en-US" sz="3800" b="1" dirty="0">
                <a:solidFill>
                  <a:srgbClr val="FF0000"/>
                </a:solidFill>
              </a:rPr>
              <a:t>B: I'm Alex Driver. We live at 3890 Harrison Lane. </a:t>
            </a:r>
            <a:br>
              <a:rPr lang="en-US" sz="3800" b="1" dirty="0"/>
            </a:br>
            <a:r>
              <a:rPr lang="en-US" sz="3800" b="1" dirty="0"/>
              <a:t>A: Thank you, Alex. Please keep talking to me until the ambulance comes. They will help him with his breathing first and stop the bleeding. Then, they will see if he </a:t>
            </a:r>
            <a:br>
              <a:rPr lang="en-US" sz="3800" b="1" dirty="0"/>
            </a:br>
            <a:r>
              <a:rPr lang="en-US" sz="3800" b="1" dirty="0"/>
              <a:t>needs to get stitches at the hospital.</a:t>
            </a:r>
          </a:p>
        </p:txBody>
      </p:sp>
      <p:pic>
        <p:nvPicPr>
          <p:cNvPr id="4" name="Content Placeholder 3">
            <a:extLst>
              <a:ext uri="{FF2B5EF4-FFF2-40B4-BE49-F238E27FC236}">
                <a16:creationId xmlns:a16="http://schemas.microsoft.com/office/drawing/2014/main" id="{8FD1BF36-16F1-33EF-DC0F-A08DEF61F55F}"/>
              </a:ext>
            </a:extLst>
          </p:cNvPr>
          <p:cNvPicPr>
            <a:picLocks noGrp="1" noChangeAspect="1"/>
          </p:cNvPicPr>
          <p:nvPr>
            <p:ph idx="1"/>
          </p:nvPr>
        </p:nvPicPr>
        <p:blipFill>
          <a:blip r:embed="rId2"/>
          <a:stretch>
            <a:fillRect/>
          </a:stretch>
        </p:blipFill>
        <p:spPr>
          <a:xfrm>
            <a:off x="490819" y="5919391"/>
            <a:ext cx="3304318" cy="749873"/>
          </a:xfrm>
          <a:prstGeom prst="rect">
            <a:avLst/>
          </a:prstGeom>
        </p:spPr>
      </p:pic>
    </p:spTree>
    <p:extLst>
      <p:ext uri="{BB962C8B-B14F-4D97-AF65-F5344CB8AC3E}">
        <p14:creationId xmlns:p14="http://schemas.microsoft.com/office/powerpoint/2010/main" val="1502455017"/>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4592A-B7D5-12BB-40D4-C2AA46FE9D87}"/>
              </a:ext>
            </a:extLst>
          </p:cNvPr>
          <p:cNvSpPr>
            <a:spLocks noGrp="1"/>
          </p:cNvSpPr>
          <p:nvPr>
            <p:ph type="title"/>
          </p:nvPr>
        </p:nvSpPr>
        <p:spPr>
          <a:xfrm>
            <a:off x="1260230" y="2573753"/>
            <a:ext cx="4127695" cy="1325563"/>
          </a:xfrm>
        </p:spPr>
        <p:txBody>
          <a:bodyPr>
            <a:noAutofit/>
          </a:bodyPr>
          <a:lstStyle/>
          <a:p>
            <a:r>
              <a:rPr lang="en-US" sz="6300" b="1" dirty="0"/>
              <a:t>Unit 5:</a:t>
            </a:r>
            <a:br>
              <a:rPr lang="en-US" sz="6300" b="1" dirty="0"/>
            </a:br>
            <a:r>
              <a:rPr lang="en-US" sz="6300" b="1" dirty="0"/>
              <a:t>I Hope You’re Hungry!</a:t>
            </a:r>
          </a:p>
        </p:txBody>
      </p:sp>
      <p:pic>
        <p:nvPicPr>
          <p:cNvPr id="5" name="Picture 4" descr="A cartoon of people eating at a grocery store&#10;&#10;AI-generated content may be incorrect.">
            <a:extLst>
              <a:ext uri="{FF2B5EF4-FFF2-40B4-BE49-F238E27FC236}">
                <a16:creationId xmlns:a16="http://schemas.microsoft.com/office/drawing/2014/main" id="{23CEB830-4F21-9BE4-B945-C7BDE68A23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2506" y="509368"/>
            <a:ext cx="5839264" cy="5839264"/>
          </a:xfrm>
          <a:prstGeom prst="rect">
            <a:avLst/>
          </a:prstGeom>
        </p:spPr>
      </p:pic>
    </p:spTree>
    <p:extLst>
      <p:ext uri="{BB962C8B-B14F-4D97-AF65-F5344CB8AC3E}">
        <p14:creationId xmlns:p14="http://schemas.microsoft.com/office/powerpoint/2010/main" val="3505093666"/>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4B21F-5B12-176A-30FC-0288E04F1172}"/>
              </a:ext>
            </a:extLst>
          </p:cNvPr>
          <p:cNvSpPr>
            <a:spLocks noGrp="1"/>
          </p:cNvSpPr>
          <p:nvPr>
            <p:ph type="title"/>
          </p:nvPr>
        </p:nvSpPr>
        <p:spPr>
          <a:xfrm>
            <a:off x="492369" y="365125"/>
            <a:ext cx="11141613" cy="1325563"/>
          </a:xfrm>
        </p:spPr>
        <p:txBody>
          <a:bodyPr>
            <a:normAutofit/>
          </a:bodyPr>
          <a:lstStyle/>
          <a:p>
            <a:pPr algn="ctr"/>
            <a:r>
              <a:rPr lang="en-US" sz="4500" b="1" dirty="0"/>
              <a:t>Lesson 17: Could You Help Me Buy Produce?</a:t>
            </a:r>
          </a:p>
        </p:txBody>
      </p:sp>
      <p:pic>
        <p:nvPicPr>
          <p:cNvPr id="5" name="Content Placeholder 4" descr="A cartoon of two people in a grocery store&#10;&#10;AI-generated content may be incorrect.">
            <a:extLst>
              <a:ext uri="{FF2B5EF4-FFF2-40B4-BE49-F238E27FC236}">
                <a16:creationId xmlns:a16="http://schemas.microsoft.com/office/drawing/2014/main" id="{3901B3C2-7F75-13BF-7DA9-4074D73EB86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59766" y="1690688"/>
            <a:ext cx="10072467" cy="4443735"/>
          </a:xfrm>
        </p:spPr>
      </p:pic>
    </p:spTree>
    <p:extLst>
      <p:ext uri="{BB962C8B-B14F-4D97-AF65-F5344CB8AC3E}">
        <p14:creationId xmlns:p14="http://schemas.microsoft.com/office/powerpoint/2010/main" val="2475294676"/>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FB003-E88F-CFA8-F4BB-474727E07411}"/>
              </a:ext>
            </a:extLst>
          </p:cNvPr>
          <p:cNvSpPr>
            <a:spLocks noGrp="1"/>
          </p:cNvSpPr>
          <p:nvPr>
            <p:ph type="title"/>
          </p:nvPr>
        </p:nvSpPr>
        <p:spPr/>
        <p:txBody>
          <a:bodyPr>
            <a:normAutofit/>
          </a:bodyPr>
          <a:lstStyle/>
          <a:p>
            <a:pPr algn="ctr"/>
            <a:r>
              <a:rPr lang="en-US" sz="7900" b="1" dirty="0"/>
              <a:t>a little bit</a:t>
            </a:r>
          </a:p>
        </p:txBody>
      </p:sp>
      <p:pic>
        <p:nvPicPr>
          <p:cNvPr id="5" name="Content Placeholder 4" descr="A full shot of water&#10;&#10;AI-generated content may be incorrect.">
            <a:extLst>
              <a:ext uri="{FF2B5EF4-FFF2-40B4-BE49-F238E27FC236}">
                <a16:creationId xmlns:a16="http://schemas.microsoft.com/office/drawing/2014/main" id="{FC2E8F64-91AD-AC7D-7D61-C2E3CC7A758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20307" y="1584973"/>
            <a:ext cx="4304714" cy="5036935"/>
          </a:xfrm>
        </p:spPr>
      </p:pic>
    </p:spTree>
    <p:extLst>
      <p:ext uri="{BB962C8B-B14F-4D97-AF65-F5344CB8AC3E}">
        <p14:creationId xmlns:p14="http://schemas.microsoft.com/office/powerpoint/2010/main" val="2456718048"/>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6EB4F-D4F7-D4B3-C534-52A8649BDB76}"/>
              </a:ext>
            </a:extLst>
          </p:cNvPr>
          <p:cNvSpPr>
            <a:spLocks noGrp="1"/>
          </p:cNvSpPr>
          <p:nvPr>
            <p:ph type="title"/>
          </p:nvPr>
        </p:nvSpPr>
        <p:spPr/>
        <p:txBody>
          <a:bodyPr>
            <a:normAutofit/>
          </a:bodyPr>
          <a:lstStyle/>
          <a:p>
            <a:pPr algn="ctr"/>
            <a:r>
              <a:rPr lang="en-US" sz="7900" b="1" dirty="0"/>
              <a:t>ring up</a:t>
            </a:r>
          </a:p>
        </p:txBody>
      </p:sp>
      <p:pic>
        <p:nvPicPr>
          <p:cNvPr id="5" name="Content Placeholder 4" descr="A cartoon of a person at a cashier&#10;&#10;AI-generated content may be incorrect.">
            <a:extLst>
              <a:ext uri="{FF2B5EF4-FFF2-40B4-BE49-F238E27FC236}">
                <a16:creationId xmlns:a16="http://schemas.microsoft.com/office/drawing/2014/main" id="{F743F050-6FA1-80D0-D45D-23A9B3E082E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77677" y="1666662"/>
            <a:ext cx="7202421" cy="4826213"/>
          </a:xfrm>
        </p:spPr>
      </p:pic>
    </p:spTree>
    <p:extLst>
      <p:ext uri="{BB962C8B-B14F-4D97-AF65-F5344CB8AC3E}">
        <p14:creationId xmlns:p14="http://schemas.microsoft.com/office/powerpoint/2010/main" val="4121456239"/>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70FB-A808-3026-F4D8-F7FA9BB0CD62}"/>
              </a:ext>
            </a:extLst>
          </p:cNvPr>
          <p:cNvSpPr>
            <a:spLocks noGrp="1"/>
          </p:cNvSpPr>
          <p:nvPr>
            <p:ph type="title"/>
          </p:nvPr>
        </p:nvSpPr>
        <p:spPr/>
        <p:txBody>
          <a:bodyPr>
            <a:normAutofit/>
          </a:bodyPr>
          <a:lstStyle/>
          <a:p>
            <a:pPr algn="ctr"/>
            <a:r>
              <a:rPr lang="en-US" sz="7900" b="1" dirty="0"/>
              <a:t>check out</a:t>
            </a:r>
          </a:p>
        </p:txBody>
      </p:sp>
      <p:pic>
        <p:nvPicPr>
          <p:cNvPr id="5" name="Content Placeholder 4" descr="A person standing at a cash register&#10;&#10;AI-generated content may be incorrect.">
            <a:extLst>
              <a:ext uri="{FF2B5EF4-FFF2-40B4-BE49-F238E27FC236}">
                <a16:creationId xmlns:a16="http://schemas.microsoft.com/office/drawing/2014/main" id="{5104A3C7-9FCF-C1BF-9BCB-450C2DEFB48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16114" y="1690688"/>
            <a:ext cx="6559771" cy="4768738"/>
          </a:xfrm>
        </p:spPr>
      </p:pic>
    </p:spTree>
    <p:extLst>
      <p:ext uri="{BB962C8B-B14F-4D97-AF65-F5344CB8AC3E}">
        <p14:creationId xmlns:p14="http://schemas.microsoft.com/office/powerpoint/2010/main" val="2976478166"/>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0C62A-DAFB-38C8-E2FB-422B3A6B1742}"/>
              </a:ext>
            </a:extLst>
          </p:cNvPr>
          <p:cNvSpPr>
            <a:spLocks noGrp="1"/>
          </p:cNvSpPr>
          <p:nvPr>
            <p:ph type="title"/>
          </p:nvPr>
        </p:nvSpPr>
        <p:spPr/>
        <p:txBody>
          <a:bodyPr>
            <a:normAutofit/>
          </a:bodyPr>
          <a:lstStyle/>
          <a:p>
            <a:pPr algn="ctr"/>
            <a:r>
              <a:rPr lang="en-US" sz="7900" b="1" dirty="0"/>
              <a:t>weigh</a:t>
            </a:r>
          </a:p>
        </p:txBody>
      </p:sp>
      <p:pic>
        <p:nvPicPr>
          <p:cNvPr id="5" name="Content Placeholder 4" descr="A bag of clothes on a scale&#10;&#10;AI-generated content may be incorrect.">
            <a:extLst>
              <a:ext uri="{FF2B5EF4-FFF2-40B4-BE49-F238E27FC236}">
                <a16:creationId xmlns:a16="http://schemas.microsoft.com/office/drawing/2014/main" id="{2D31A1DE-258F-2CC6-0046-0C80A4ECAE8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97347" y="1526780"/>
            <a:ext cx="5397305" cy="5087116"/>
          </a:xfrm>
        </p:spPr>
      </p:pic>
    </p:spTree>
    <p:extLst>
      <p:ext uri="{BB962C8B-B14F-4D97-AF65-F5344CB8AC3E}">
        <p14:creationId xmlns:p14="http://schemas.microsoft.com/office/powerpoint/2010/main" val="1220636931"/>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41A0F-5A2A-9FB6-84AB-C6830D50567E}"/>
              </a:ext>
            </a:extLst>
          </p:cNvPr>
          <p:cNvSpPr>
            <a:spLocks noGrp="1"/>
          </p:cNvSpPr>
          <p:nvPr>
            <p:ph type="title"/>
          </p:nvPr>
        </p:nvSpPr>
        <p:spPr/>
        <p:txBody>
          <a:bodyPr>
            <a:normAutofit/>
          </a:bodyPr>
          <a:lstStyle/>
          <a:p>
            <a:pPr algn="ctr"/>
            <a:r>
              <a:rPr lang="en-US" sz="7900" b="1" dirty="0"/>
              <a:t>scale</a:t>
            </a:r>
          </a:p>
        </p:txBody>
      </p:sp>
      <p:pic>
        <p:nvPicPr>
          <p:cNvPr id="5" name="Content Placeholder 4" descr="A grey scale with a white label&#10;&#10;AI-generated content may be incorrect.">
            <a:extLst>
              <a:ext uri="{FF2B5EF4-FFF2-40B4-BE49-F238E27FC236}">
                <a16:creationId xmlns:a16="http://schemas.microsoft.com/office/drawing/2014/main" id="{7169349A-7A14-804E-700B-6750C51B817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89871" y="2542386"/>
            <a:ext cx="8012258" cy="3751005"/>
          </a:xfrm>
        </p:spPr>
      </p:pic>
    </p:spTree>
    <p:extLst>
      <p:ext uri="{BB962C8B-B14F-4D97-AF65-F5344CB8AC3E}">
        <p14:creationId xmlns:p14="http://schemas.microsoft.com/office/powerpoint/2010/main" val="2722408863"/>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67E05-DA87-57CA-A8A8-29A324C51649}"/>
              </a:ext>
            </a:extLst>
          </p:cNvPr>
          <p:cNvSpPr>
            <a:spLocks noGrp="1"/>
          </p:cNvSpPr>
          <p:nvPr>
            <p:ph type="title"/>
          </p:nvPr>
        </p:nvSpPr>
        <p:spPr/>
        <p:txBody>
          <a:bodyPr>
            <a:normAutofit/>
          </a:bodyPr>
          <a:lstStyle/>
          <a:p>
            <a:pPr algn="ctr"/>
            <a:r>
              <a:rPr lang="en-US" sz="7900" b="1" dirty="0"/>
              <a:t>lane/checkout lane</a:t>
            </a:r>
          </a:p>
        </p:txBody>
      </p:sp>
      <p:pic>
        <p:nvPicPr>
          <p:cNvPr id="5" name="Content Placeholder 4" descr="A person standing at a counter with a person in a grocery store&#10;&#10;AI-generated content may be incorrect.">
            <a:extLst>
              <a:ext uri="{FF2B5EF4-FFF2-40B4-BE49-F238E27FC236}">
                <a16:creationId xmlns:a16="http://schemas.microsoft.com/office/drawing/2014/main" id="{DC0A2B01-BA66-EE59-1B0F-C09FA915528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00185" y="2169207"/>
            <a:ext cx="7991629" cy="4105921"/>
          </a:xfrm>
        </p:spPr>
      </p:pic>
    </p:spTree>
    <p:extLst>
      <p:ext uri="{BB962C8B-B14F-4D97-AF65-F5344CB8AC3E}">
        <p14:creationId xmlns:p14="http://schemas.microsoft.com/office/powerpoint/2010/main" val="850932780"/>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D4549-397C-D67F-7722-781AA28D77ED}"/>
              </a:ext>
            </a:extLst>
          </p:cNvPr>
          <p:cNvSpPr>
            <a:spLocks noGrp="1"/>
          </p:cNvSpPr>
          <p:nvPr>
            <p:ph type="title"/>
          </p:nvPr>
        </p:nvSpPr>
        <p:spPr/>
        <p:txBody>
          <a:bodyPr>
            <a:normAutofit/>
          </a:bodyPr>
          <a:lstStyle/>
          <a:p>
            <a:pPr algn="ctr"/>
            <a:r>
              <a:rPr lang="en-US" sz="7900" b="1" dirty="0"/>
              <a:t>produce</a:t>
            </a:r>
          </a:p>
        </p:txBody>
      </p:sp>
      <p:pic>
        <p:nvPicPr>
          <p:cNvPr id="5" name="Content Placeholder 4" descr="A produce display case with vegetables&#10;&#10;AI-generated content may be incorrect.">
            <a:extLst>
              <a:ext uri="{FF2B5EF4-FFF2-40B4-BE49-F238E27FC236}">
                <a16:creationId xmlns:a16="http://schemas.microsoft.com/office/drawing/2014/main" id="{CFE72BBD-5BCB-0600-3CD7-662A2D8D21C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22695" y="1563691"/>
            <a:ext cx="7216727" cy="4811151"/>
          </a:xfrm>
        </p:spPr>
      </p:pic>
    </p:spTree>
    <p:extLst>
      <p:ext uri="{BB962C8B-B14F-4D97-AF65-F5344CB8AC3E}">
        <p14:creationId xmlns:p14="http://schemas.microsoft.com/office/powerpoint/2010/main" val="2777361431"/>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52E26-AFA9-F68B-56B4-8022A380B952}"/>
              </a:ext>
            </a:extLst>
          </p:cNvPr>
          <p:cNvSpPr>
            <a:spLocks noGrp="1"/>
          </p:cNvSpPr>
          <p:nvPr>
            <p:ph type="title"/>
          </p:nvPr>
        </p:nvSpPr>
        <p:spPr/>
        <p:txBody>
          <a:bodyPr>
            <a:normAutofit/>
          </a:bodyPr>
          <a:lstStyle/>
          <a:p>
            <a:pPr algn="ctr"/>
            <a:r>
              <a:rPr lang="en-US" sz="7900" b="1" dirty="0"/>
              <a:t>ounce</a:t>
            </a:r>
          </a:p>
        </p:txBody>
      </p:sp>
      <p:pic>
        <p:nvPicPr>
          <p:cNvPr id="5" name="Content Placeholder 4" descr="A pile of beans on a scale&#10;&#10;AI-generated content may be incorrect.">
            <a:extLst>
              <a:ext uri="{FF2B5EF4-FFF2-40B4-BE49-F238E27FC236}">
                <a16:creationId xmlns:a16="http://schemas.microsoft.com/office/drawing/2014/main" id="{1D5580A2-A901-B56B-7811-2D20350347B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7405" y="1368579"/>
            <a:ext cx="7617190" cy="5257303"/>
          </a:xfrm>
        </p:spPr>
      </p:pic>
    </p:spTree>
    <p:extLst>
      <p:ext uri="{BB962C8B-B14F-4D97-AF65-F5344CB8AC3E}">
        <p14:creationId xmlns:p14="http://schemas.microsoft.com/office/powerpoint/2010/main" val="1706352974"/>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0F27A-2CBB-F179-5211-B7777D374B38}"/>
              </a:ext>
            </a:extLst>
          </p:cNvPr>
          <p:cNvSpPr>
            <a:spLocks noGrp="1"/>
          </p:cNvSpPr>
          <p:nvPr>
            <p:ph type="title"/>
          </p:nvPr>
        </p:nvSpPr>
        <p:spPr/>
        <p:txBody>
          <a:bodyPr>
            <a:normAutofit/>
          </a:bodyPr>
          <a:lstStyle/>
          <a:p>
            <a:pPr algn="ctr"/>
            <a:r>
              <a:rPr lang="en-US" sz="7900" b="1" dirty="0"/>
              <a:t>bulk</a:t>
            </a:r>
          </a:p>
        </p:txBody>
      </p:sp>
      <p:pic>
        <p:nvPicPr>
          <p:cNvPr id="5" name="Content Placeholder 4" descr="A black and white illustration of a store shelf&#10;&#10;AI-generated content may be incorrect.">
            <a:extLst>
              <a:ext uri="{FF2B5EF4-FFF2-40B4-BE49-F238E27FC236}">
                <a16:creationId xmlns:a16="http://schemas.microsoft.com/office/drawing/2014/main" id="{47C8009E-441E-7E0F-3BB0-344E015DC10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80824" y="1690688"/>
            <a:ext cx="6444530" cy="4490961"/>
          </a:xfrm>
        </p:spPr>
      </p:pic>
    </p:spTree>
    <p:extLst>
      <p:ext uri="{BB962C8B-B14F-4D97-AF65-F5344CB8AC3E}">
        <p14:creationId xmlns:p14="http://schemas.microsoft.com/office/powerpoint/2010/main" val="279748171"/>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C613B-0E57-679C-4906-E1E73BA662D2}"/>
              </a:ext>
            </a:extLst>
          </p:cNvPr>
          <p:cNvSpPr>
            <a:spLocks noGrp="1"/>
          </p:cNvSpPr>
          <p:nvPr>
            <p:ph type="title"/>
          </p:nvPr>
        </p:nvSpPr>
        <p:spPr/>
        <p:txBody>
          <a:bodyPr>
            <a:normAutofit/>
          </a:bodyPr>
          <a:lstStyle/>
          <a:p>
            <a:pPr algn="ctr"/>
            <a:r>
              <a:rPr lang="en-US" sz="7900" b="1" dirty="0"/>
              <a:t>per pound</a:t>
            </a:r>
          </a:p>
        </p:txBody>
      </p:sp>
      <p:pic>
        <p:nvPicPr>
          <p:cNvPr id="5" name="Content Placeholder 4" descr="A box of cabbages with a price tag&#10;&#10;AI-generated content may be incorrect.">
            <a:extLst>
              <a:ext uri="{FF2B5EF4-FFF2-40B4-BE49-F238E27FC236}">
                <a16:creationId xmlns:a16="http://schemas.microsoft.com/office/drawing/2014/main" id="{702BA09C-534F-1CF4-DF5B-44965F30E62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19995" y="1690688"/>
            <a:ext cx="7244075" cy="4846631"/>
          </a:xfrm>
        </p:spPr>
      </p:pic>
    </p:spTree>
    <p:extLst>
      <p:ext uri="{BB962C8B-B14F-4D97-AF65-F5344CB8AC3E}">
        <p14:creationId xmlns:p14="http://schemas.microsoft.com/office/powerpoint/2010/main" val="169730007"/>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94AA2-9087-499D-8801-09E6DC44FE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9AF2C2-9BD5-9E12-A1CA-3FC5E72F97A7}"/>
              </a:ext>
            </a:extLst>
          </p:cNvPr>
          <p:cNvSpPr>
            <a:spLocks noGrp="1"/>
          </p:cNvSpPr>
          <p:nvPr>
            <p:ph type="title"/>
          </p:nvPr>
        </p:nvSpPr>
        <p:spPr>
          <a:xfrm>
            <a:off x="1021080" y="1209187"/>
            <a:ext cx="10515600" cy="2040450"/>
          </a:xfrm>
        </p:spPr>
        <p:txBody>
          <a:bodyPr>
            <a:noAutofit/>
          </a:bodyPr>
          <a:lstStyle/>
          <a:p>
            <a:r>
              <a:rPr lang="en-US" sz="5000" b="1" dirty="0"/>
              <a:t>A:  Where do I weigh the produce?</a:t>
            </a:r>
            <a:br>
              <a:rPr lang="en-US" sz="5000" b="1" dirty="0"/>
            </a:br>
            <a:br>
              <a:rPr lang="en-US" sz="5000" b="1" dirty="0"/>
            </a:br>
            <a:r>
              <a:rPr lang="en-US" sz="5000" b="1" dirty="0">
                <a:solidFill>
                  <a:srgbClr val="FF0000"/>
                </a:solidFill>
              </a:rPr>
              <a:t>B:  The cashier will </a:t>
            </a:r>
            <a:r>
              <a:rPr lang="en-US" sz="5000" b="1" u="sng" dirty="0">
                <a:solidFill>
                  <a:srgbClr val="FF0000"/>
                </a:solidFill>
              </a:rPr>
              <a:t>weigh it</a:t>
            </a:r>
            <a:r>
              <a:rPr lang="en-US" sz="5000" b="1" dirty="0">
                <a:solidFill>
                  <a:srgbClr val="FF0000"/>
                </a:solidFill>
              </a:rPr>
              <a:t> for you.</a:t>
            </a:r>
          </a:p>
        </p:txBody>
      </p:sp>
      <p:pic>
        <p:nvPicPr>
          <p:cNvPr id="4" name="Content Placeholder 3">
            <a:extLst>
              <a:ext uri="{FF2B5EF4-FFF2-40B4-BE49-F238E27FC236}">
                <a16:creationId xmlns:a16="http://schemas.microsoft.com/office/drawing/2014/main" id="{7AEBC4DE-DE40-DF40-7022-0450DAB3A7A2}"/>
              </a:ext>
            </a:extLst>
          </p:cNvPr>
          <p:cNvPicPr>
            <a:picLocks noGrp="1" noChangeAspect="1"/>
          </p:cNvPicPr>
          <p:nvPr>
            <p:ph idx="1"/>
          </p:nvPr>
        </p:nvPicPr>
        <p:blipFill>
          <a:blip r:embed="rId2"/>
          <a:stretch>
            <a:fillRect/>
          </a:stretch>
        </p:blipFill>
        <p:spPr>
          <a:xfrm>
            <a:off x="307372" y="5930411"/>
            <a:ext cx="5584420" cy="755970"/>
          </a:xfrm>
          <a:prstGeom prst="rect">
            <a:avLst/>
          </a:prstGeom>
        </p:spPr>
      </p:pic>
    </p:spTree>
    <p:extLst>
      <p:ext uri="{BB962C8B-B14F-4D97-AF65-F5344CB8AC3E}">
        <p14:creationId xmlns:p14="http://schemas.microsoft.com/office/powerpoint/2010/main" val="2917883969"/>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72ABC-BB76-EFFC-2DC9-E216996557D3}"/>
              </a:ext>
            </a:extLst>
          </p:cNvPr>
          <p:cNvSpPr>
            <a:spLocks noGrp="1"/>
          </p:cNvSpPr>
          <p:nvPr>
            <p:ph type="title"/>
          </p:nvPr>
        </p:nvSpPr>
        <p:spPr>
          <a:xfrm>
            <a:off x="590842" y="2376805"/>
            <a:ext cx="11296358" cy="1325563"/>
          </a:xfrm>
        </p:spPr>
        <p:txBody>
          <a:bodyPr>
            <a:normAutofit fontScale="90000"/>
          </a:bodyPr>
          <a:lstStyle/>
          <a:p>
            <a:r>
              <a:rPr lang="en-US" sz="3800" b="1" dirty="0"/>
              <a:t>A: Excuse me. Could you help me? This is my first time in this store, and I don’t know how to buy produce here.</a:t>
            </a:r>
            <a:br>
              <a:rPr lang="en-US" sz="3800" b="1" dirty="0"/>
            </a:br>
            <a:r>
              <a:rPr lang="en-US" sz="3800" b="1" dirty="0">
                <a:solidFill>
                  <a:srgbClr val="FF0000"/>
                </a:solidFill>
              </a:rPr>
              <a:t>B: Sure. Get one of these bags and put your produce in the bag. You can weigh it over here if you want to know how much it will cost. </a:t>
            </a:r>
            <a:br>
              <a:rPr lang="en-US" sz="3800" b="1" dirty="0">
                <a:solidFill>
                  <a:srgbClr val="FF0000"/>
                </a:solidFill>
              </a:rPr>
            </a:br>
            <a:r>
              <a:rPr lang="en-US" sz="3800" b="1" dirty="0"/>
              <a:t>A: This is the price of the item, right?</a:t>
            </a:r>
            <a:br>
              <a:rPr lang="en-US" sz="3800" b="1" dirty="0"/>
            </a:br>
            <a:r>
              <a:rPr lang="en-US" sz="3800" b="1" dirty="0">
                <a:solidFill>
                  <a:srgbClr val="FF0000"/>
                </a:solidFill>
              </a:rPr>
              <a:t>B: No, this is the price per pound. It’s right here, on the tag.</a:t>
            </a:r>
            <a:br>
              <a:rPr lang="en-US" sz="3800" b="1" dirty="0">
                <a:solidFill>
                  <a:srgbClr val="FF0000"/>
                </a:solidFill>
              </a:rPr>
            </a:br>
            <a:r>
              <a:rPr lang="en-US" sz="3800" b="1" dirty="0"/>
              <a:t>A: Oh, okay. Do I need to write down the price?</a:t>
            </a:r>
          </a:p>
        </p:txBody>
      </p:sp>
      <p:sp>
        <p:nvSpPr>
          <p:cNvPr id="5" name="TextBox 4">
            <a:extLst>
              <a:ext uri="{FF2B5EF4-FFF2-40B4-BE49-F238E27FC236}">
                <a16:creationId xmlns:a16="http://schemas.microsoft.com/office/drawing/2014/main" id="{C70D23F8-DD8A-E305-F769-F520A9ED0479}"/>
              </a:ext>
            </a:extLst>
          </p:cNvPr>
          <p:cNvSpPr txBox="1"/>
          <p:nvPr/>
        </p:nvSpPr>
        <p:spPr>
          <a:xfrm>
            <a:off x="590842" y="5969655"/>
            <a:ext cx="2771335"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9093434"/>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BEE37-043A-A6DB-8D1D-BD2A7801572A}"/>
              </a:ext>
            </a:extLst>
          </p:cNvPr>
          <p:cNvSpPr>
            <a:spLocks noGrp="1"/>
          </p:cNvSpPr>
          <p:nvPr>
            <p:ph type="title"/>
          </p:nvPr>
        </p:nvSpPr>
        <p:spPr>
          <a:xfrm>
            <a:off x="1007012" y="2103437"/>
            <a:ext cx="10515600" cy="1325563"/>
          </a:xfrm>
        </p:spPr>
        <p:txBody>
          <a:bodyPr>
            <a:normAutofit fontScale="90000"/>
          </a:bodyPr>
          <a:lstStyle/>
          <a:p>
            <a:r>
              <a:rPr lang="en-US" sz="3800" b="1" dirty="0">
                <a:solidFill>
                  <a:srgbClr val="FF0000"/>
                </a:solidFill>
              </a:rPr>
              <a:t>B: No, when you check out, the cashier will ring it up for you. There’s a scale in each lane.</a:t>
            </a:r>
            <a:br>
              <a:rPr lang="en-US" sz="3800" b="1" dirty="0">
                <a:solidFill>
                  <a:srgbClr val="FF0000"/>
                </a:solidFill>
              </a:rPr>
            </a:br>
            <a:r>
              <a:rPr lang="en-US" sz="3800" b="1" dirty="0"/>
              <a:t>A: That makes sense! Is it okay if I just want to buy a little bit of something and not a whole pound?</a:t>
            </a:r>
            <a:br>
              <a:rPr lang="en-US" sz="3800" b="1" dirty="0"/>
            </a:br>
            <a:r>
              <a:rPr lang="en-US" sz="3800" b="1" dirty="0">
                <a:solidFill>
                  <a:srgbClr val="FF0000"/>
                </a:solidFill>
              </a:rPr>
              <a:t>B: No problem! You can buy a few ounces, if you want. That’s how it works for foods from the bulk section, too.</a:t>
            </a:r>
            <a:br>
              <a:rPr lang="en-US" sz="3800" b="1" dirty="0">
                <a:solidFill>
                  <a:srgbClr val="FF0000"/>
                </a:solidFill>
              </a:rPr>
            </a:br>
            <a:r>
              <a:rPr lang="en-US" sz="3800" b="1" dirty="0"/>
              <a:t>A: Great, thanks. I appreciate your help!</a:t>
            </a:r>
          </a:p>
        </p:txBody>
      </p:sp>
      <p:sp>
        <p:nvSpPr>
          <p:cNvPr id="4" name="TextBox 3">
            <a:extLst>
              <a:ext uri="{FF2B5EF4-FFF2-40B4-BE49-F238E27FC236}">
                <a16:creationId xmlns:a16="http://schemas.microsoft.com/office/drawing/2014/main" id="{F46C099C-F4D0-3647-F21C-C3631C7AA252}"/>
              </a:ext>
            </a:extLst>
          </p:cNvPr>
          <p:cNvSpPr txBox="1"/>
          <p:nvPr/>
        </p:nvSpPr>
        <p:spPr>
          <a:xfrm>
            <a:off x="590842" y="5969655"/>
            <a:ext cx="2771335"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781457176"/>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08B02-6B3C-6DD7-0782-90621D3148C0}"/>
              </a:ext>
            </a:extLst>
          </p:cNvPr>
          <p:cNvSpPr>
            <a:spLocks noGrp="1"/>
          </p:cNvSpPr>
          <p:nvPr>
            <p:ph type="title"/>
          </p:nvPr>
        </p:nvSpPr>
        <p:spPr/>
        <p:txBody>
          <a:bodyPr>
            <a:normAutofit/>
          </a:bodyPr>
          <a:lstStyle/>
          <a:p>
            <a:pPr algn="ctr"/>
            <a:r>
              <a:rPr lang="en-US" sz="4500" b="1" dirty="0"/>
              <a:t>Lesson 18:  Would You Like an Appetizer?</a:t>
            </a:r>
          </a:p>
        </p:txBody>
      </p:sp>
      <p:pic>
        <p:nvPicPr>
          <p:cNvPr id="5" name="Content Placeholder 4" descr="A cartoon of two people at a podium&#10;&#10;AI-generated content may be incorrect.">
            <a:extLst>
              <a:ext uri="{FF2B5EF4-FFF2-40B4-BE49-F238E27FC236}">
                <a16:creationId xmlns:a16="http://schemas.microsoft.com/office/drawing/2014/main" id="{1DFB526F-CDE1-BAD2-DBAB-CBBD34DE6BC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868" y="1690688"/>
            <a:ext cx="10030264" cy="4425117"/>
          </a:xfrm>
        </p:spPr>
      </p:pic>
    </p:spTree>
    <p:extLst>
      <p:ext uri="{BB962C8B-B14F-4D97-AF65-F5344CB8AC3E}">
        <p14:creationId xmlns:p14="http://schemas.microsoft.com/office/powerpoint/2010/main" val="2549070807"/>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89CDD-2833-2855-A647-7FFCE56E350E}"/>
              </a:ext>
            </a:extLst>
          </p:cNvPr>
          <p:cNvSpPr>
            <a:spLocks noGrp="1"/>
          </p:cNvSpPr>
          <p:nvPr>
            <p:ph type="title"/>
          </p:nvPr>
        </p:nvSpPr>
        <p:spPr/>
        <p:txBody>
          <a:bodyPr>
            <a:normAutofit/>
          </a:bodyPr>
          <a:lstStyle/>
          <a:p>
            <a:pPr algn="ctr"/>
            <a:r>
              <a:rPr lang="en-US" sz="7900" b="1" dirty="0"/>
              <a:t>make a reservation</a:t>
            </a:r>
          </a:p>
        </p:txBody>
      </p:sp>
      <p:pic>
        <p:nvPicPr>
          <p:cNvPr id="5" name="Content Placeholder 4">
            <a:extLst>
              <a:ext uri="{FF2B5EF4-FFF2-40B4-BE49-F238E27FC236}">
                <a16:creationId xmlns:a16="http://schemas.microsoft.com/office/drawing/2014/main" id="{2CA9FD52-46F9-5F91-850B-EF895C6DADD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84459" y="1690688"/>
            <a:ext cx="6721672" cy="4412337"/>
          </a:xfrm>
        </p:spPr>
      </p:pic>
    </p:spTree>
    <p:extLst>
      <p:ext uri="{BB962C8B-B14F-4D97-AF65-F5344CB8AC3E}">
        <p14:creationId xmlns:p14="http://schemas.microsoft.com/office/powerpoint/2010/main" val="302042551"/>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D4586-C502-2751-1034-99B6C1FDE787}"/>
              </a:ext>
            </a:extLst>
          </p:cNvPr>
          <p:cNvSpPr>
            <a:spLocks noGrp="1"/>
          </p:cNvSpPr>
          <p:nvPr>
            <p:ph type="title"/>
          </p:nvPr>
        </p:nvSpPr>
        <p:spPr/>
        <p:txBody>
          <a:bodyPr>
            <a:normAutofit/>
          </a:bodyPr>
          <a:lstStyle/>
          <a:p>
            <a:pPr algn="ctr"/>
            <a:r>
              <a:rPr lang="en-US" sz="7900" b="1" dirty="0"/>
              <a:t>which</a:t>
            </a:r>
          </a:p>
        </p:txBody>
      </p:sp>
      <p:pic>
        <p:nvPicPr>
          <p:cNvPr id="5" name="Content Placeholder 4" descr="A table and chair with a question mark&#10;&#10;AI-generated content may be incorrect.">
            <a:extLst>
              <a:ext uri="{FF2B5EF4-FFF2-40B4-BE49-F238E27FC236}">
                <a16:creationId xmlns:a16="http://schemas.microsoft.com/office/drawing/2014/main" id="{9A510E20-87FD-E126-4D1A-1B1BDC7A5E5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86571" y="1690688"/>
            <a:ext cx="9706633" cy="4290036"/>
          </a:xfrm>
        </p:spPr>
      </p:pic>
    </p:spTree>
    <p:extLst>
      <p:ext uri="{BB962C8B-B14F-4D97-AF65-F5344CB8AC3E}">
        <p14:creationId xmlns:p14="http://schemas.microsoft.com/office/powerpoint/2010/main" val="3126811804"/>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6A878-E3D3-C6FE-F980-325FCFF03B0C}"/>
              </a:ext>
            </a:extLst>
          </p:cNvPr>
          <p:cNvSpPr>
            <a:spLocks noGrp="1"/>
          </p:cNvSpPr>
          <p:nvPr>
            <p:ph type="title"/>
          </p:nvPr>
        </p:nvSpPr>
        <p:spPr/>
        <p:txBody>
          <a:bodyPr>
            <a:normAutofit/>
          </a:bodyPr>
          <a:lstStyle/>
          <a:p>
            <a:pPr algn="ctr"/>
            <a:r>
              <a:rPr lang="en-US" sz="7900" b="1" dirty="0"/>
              <a:t>special</a:t>
            </a:r>
          </a:p>
        </p:txBody>
      </p:sp>
      <p:pic>
        <p:nvPicPr>
          <p:cNvPr id="5" name="Content Placeholder 4" descr="A black and white illustration of food on plates&#10;&#10;AI-generated content may be incorrect.">
            <a:extLst>
              <a:ext uri="{FF2B5EF4-FFF2-40B4-BE49-F238E27FC236}">
                <a16:creationId xmlns:a16="http://schemas.microsoft.com/office/drawing/2014/main" id="{999BE649-758D-620C-E85A-6526C5C12AE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03533" y="1859500"/>
            <a:ext cx="4848098" cy="4404025"/>
          </a:xfrm>
        </p:spPr>
      </p:pic>
    </p:spTree>
    <p:extLst>
      <p:ext uri="{BB962C8B-B14F-4D97-AF65-F5344CB8AC3E}">
        <p14:creationId xmlns:p14="http://schemas.microsoft.com/office/powerpoint/2010/main" val="3320811780"/>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9397D-7BA4-A55B-3B24-9E2B64269BB5}"/>
              </a:ext>
            </a:extLst>
          </p:cNvPr>
          <p:cNvSpPr>
            <a:spLocks noGrp="1"/>
          </p:cNvSpPr>
          <p:nvPr>
            <p:ph type="title"/>
          </p:nvPr>
        </p:nvSpPr>
        <p:spPr/>
        <p:txBody>
          <a:bodyPr>
            <a:normAutofit/>
          </a:bodyPr>
          <a:lstStyle/>
          <a:p>
            <a:pPr algn="ctr"/>
            <a:r>
              <a:rPr lang="en-US" sz="7900" b="1" dirty="0"/>
              <a:t>side/side dish</a:t>
            </a:r>
          </a:p>
        </p:txBody>
      </p:sp>
      <p:pic>
        <p:nvPicPr>
          <p:cNvPr id="5" name="Content Placeholder 4" descr="A group of bowls of food&#10;&#10;AI-generated content may be incorrect.">
            <a:extLst>
              <a:ext uri="{FF2B5EF4-FFF2-40B4-BE49-F238E27FC236}">
                <a16:creationId xmlns:a16="http://schemas.microsoft.com/office/drawing/2014/main" id="{2CFD96ED-894A-64B3-EFEF-6EEAABACBA3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74539" y="1817749"/>
            <a:ext cx="6842921" cy="4675126"/>
          </a:xfrm>
        </p:spPr>
      </p:pic>
    </p:spTree>
    <p:extLst>
      <p:ext uri="{BB962C8B-B14F-4D97-AF65-F5344CB8AC3E}">
        <p14:creationId xmlns:p14="http://schemas.microsoft.com/office/powerpoint/2010/main" val="3173826818"/>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82C13-292B-43D1-7802-3CDD8F5DE580}"/>
              </a:ext>
            </a:extLst>
          </p:cNvPr>
          <p:cNvSpPr>
            <a:spLocks noGrp="1"/>
          </p:cNvSpPr>
          <p:nvPr>
            <p:ph type="title"/>
          </p:nvPr>
        </p:nvSpPr>
        <p:spPr/>
        <p:txBody>
          <a:bodyPr>
            <a:normAutofit/>
          </a:bodyPr>
          <a:lstStyle/>
          <a:p>
            <a:pPr algn="ctr"/>
            <a:r>
              <a:rPr lang="en-US" sz="7900" b="1" dirty="0"/>
              <a:t>booth</a:t>
            </a:r>
          </a:p>
        </p:txBody>
      </p:sp>
      <p:pic>
        <p:nvPicPr>
          <p:cNvPr id="5" name="Content Placeholder 4" descr="A drawing of a booth&#10;&#10;AI-generated content may be incorrect.">
            <a:extLst>
              <a:ext uri="{FF2B5EF4-FFF2-40B4-BE49-F238E27FC236}">
                <a16:creationId xmlns:a16="http://schemas.microsoft.com/office/drawing/2014/main" id="{18C7AC47-6D30-9CB6-1D92-EB4D1415A5D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17633" y="1588697"/>
            <a:ext cx="6237382" cy="4498299"/>
          </a:xfrm>
        </p:spPr>
      </p:pic>
    </p:spTree>
    <p:extLst>
      <p:ext uri="{BB962C8B-B14F-4D97-AF65-F5344CB8AC3E}">
        <p14:creationId xmlns:p14="http://schemas.microsoft.com/office/powerpoint/2010/main" val="509434189"/>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15A27-9829-E98D-072A-7AD2CED16C68}"/>
              </a:ext>
            </a:extLst>
          </p:cNvPr>
          <p:cNvSpPr>
            <a:spLocks noGrp="1"/>
          </p:cNvSpPr>
          <p:nvPr>
            <p:ph type="title"/>
          </p:nvPr>
        </p:nvSpPr>
        <p:spPr/>
        <p:txBody>
          <a:bodyPr>
            <a:normAutofit/>
          </a:bodyPr>
          <a:lstStyle/>
          <a:p>
            <a:pPr algn="ctr"/>
            <a:r>
              <a:rPr lang="en-US" sz="7900" b="1" dirty="0"/>
              <a:t>utensils</a:t>
            </a:r>
          </a:p>
        </p:txBody>
      </p:sp>
      <p:pic>
        <p:nvPicPr>
          <p:cNvPr id="5" name="Content Placeholder 4" descr="A spoon fork and knife&#10;&#10;AI-generated content may be incorrect.">
            <a:extLst>
              <a:ext uri="{FF2B5EF4-FFF2-40B4-BE49-F238E27FC236}">
                <a16:creationId xmlns:a16="http://schemas.microsoft.com/office/drawing/2014/main" id="{74790C01-3130-885F-854C-68E7FB12BF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57699" y="1501990"/>
            <a:ext cx="4876601" cy="4884742"/>
          </a:xfrm>
        </p:spPr>
      </p:pic>
    </p:spTree>
    <p:extLst>
      <p:ext uri="{BB962C8B-B14F-4D97-AF65-F5344CB8AC3E}">
        <p14:creationId xmlns:p14="http://schemas.microsoft.com/office/powerpoint/2010/main" val="3078802430"/>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B6551-6BE2-2A5A-75AC-4FFB07568424}"/>
              </a:ext>
            </a:extLst>
          </p:cNvPr>
          <p:cNvSpPr>
            <a:spLocks noGrp="1"/>
          </p:cNvSpPr>
          <p:nvPr>
            <p:ph type="title"/>
          </p:nvPr>
        </p:nvSpPr>
        <p:spPr>
          <a:xfrm>
            <a:off x="3551903" y="2621629"/>
            <a:ext cx="10515600" cy="1325563"/>
          </a:xfrm>
        </p:spPr>
        <p:txBody>
          <a:bodyPr>
            <a:normAutofit/>
          </a:bodyPr>
          <a:lstStyle/>
          <a:p>
            <a:pPr algn="ctr"/>
            <a:r>
              <a:rPr lang="en-US" sz="7900" b="1" dirty="0"/>
              <a:t>soft drink</a:t>
            </a:r>
          </a:p>
        </p:txBody>
      </p:sp>
      <p:pic>
        <p:nvPicPr>
          <p:cNvPr id="5" name="Content Placeholder 4" descr="A glass of water with a straw&#10;&#10;AI-generated content may be incorrect.">
            <a:extLst>
              <a:ext uri="{FF2B5EF4-FFF2-40B4-BE49-F238E27FC236}">
                <a16:creationId xmlns:a16="http://schemas.microsoft.com/office/drawing/2014/main" id="{A027BC51-05B1-2500-4E88-8D19FC39AF8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1219" y="370385"/>
            <a:ext cx="4485968" cy="6117230"/>
          </a:xfrm>
        </p:spPr>
      </p:pic>
    </p:spTree>
    <p:extLst>
      <p:ext uri="{BB962C8B-B14F-4D97-AF65-F5344CB8AC3E}">
        <p14:creationId xmlns:p14="http://schemas.microsoft.com/office/powerpoint/2010/main" val="1444834743"/>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CD480-DC5D-C035-C511-D1A88B2AED70}"/>
              </a:ext>
            </a:extLst>
          </p:cNvPr>
          <p:cNvSpPr>
            <a:spLocks noGrp="1"/>
          </p:cNvSpPr>
          <p:nvPr>
            <p:ph type="title"/>
          </p:nvPr>
        </p:nvSpPr>
        <p:spPr/>
        <p:txBody>
          <a:bodyPr>
            <a:normAutofit/>
          </a:bodyPr>
          <a:lstStyle/>
          <a:p>
            <a:pPr algn="ctr"/>
            <a:r>
              <a:rPr lang="en-US" sz="7900" b="1" dirty="0"/>
              <a:t>appetizer/starter</a:t>
            </a:r>
          </a:p>
        </p:txBody>
      </p:sp>
      <p:pic>
        <p:nvPicPr>
          <p:cNvPr id="5" name="Content Placeholder 4" descr="A plate of rings on a white surface&#10;&#10;AI-generated content may be incorrect.">
            <a:extLst>
              <a:ext uri="{FF2B5EF4-FFF2-40B4-BE49-F238E27FC236}">
                <a16:creationId xmlns:a16="http://schemas.microsoft.com/office/drawing/2014/main" id="{7A54CF54-E90E-B6AF-3042-FD5705A2729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22696" y="2557287"/>
            <a:ext cx="8094380" cy="3548092"/>
          </a:xfrm>
        </p:spPr>
      </p:pic>
    </p:spTree>
    <p:extLst>
      <p:ext uri="{BB962C8B-B14F-4D97-AF65-F5344CB8AC3E}">
        <p14:creationId xmlns:p14="http://schemas.microsoft.com/office/powerpoint/2010/main" val="1931443469"/>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2FFF8-03B8-B4AC-70BB-3DA82EE55CDB}"/>
              </a:ext>
            </a:extLst>
          </p:cNvPr>
          <p:cNvSpPr>
            <a:spLocks noGrp="1"/>
          </p:cNvSpPr>
          <p:nvPr>
            <p:ph type="title"/>
          </p:nvPr>
        </p:nvSpPr>
        <p:spPr>
          <a:xfrm>
            <a:off x="-2284828" y="2433075"/>
            <a:ext cx="10515600" cy="1325563"/>
          </a:xfrm>
        </p:spPr>
        <p:txBody>
          <a:bodyPr>
            <a:normAutofit/>
          </a:bodyPr>
          <a:lstStyle/>
          <a:p>
            <a:pPr algn="ctr"/>
            <a:r>
              <a:rPr lang="en-US" sz="7900" b="1" dirty="0"/>
              <a:t>check</a:t>
            </a:r>
          </a:p>
        </p:txBody>
      </p:sp>
      <p:pic>
        <p:nvPicPr>
          <p:cNvPr id="5" name="Content Placeholder 4" descr="A paper receipt with black text&#10;&#10;AI-generated content may be incorrect.">
            <a:extLst>
              <a:ext uri="{FF2B5EF4-FFF2-40B4-BE49-F238E27FC236}">
                <a16:creationId xmlns:a16="http://schemas.microsoft.com/office/drawing/2014/main" id="{543C1DBD-B90C-46A0-0481-690E6C6B5AB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42154" y="349042"/>
            <a:ext cx="5875001" cy="6390971"/>
          </a:xfrm>
        </p:spPr>
      </p:pic>
    </p:spTree>
    <p:extLst>
      <p:ext uri="{BB962C8B-B14F-4D97-AF65-F5344CB8AC3E}">
        <p14:creationId xmlns:p14="http://schemas.microsoft.com/office/powerpoint/2010/main" val="347142797"/>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9F28E-223A-2B1E-3A37-BD1C16718171}"/>
              </a:ext>
            </a:extLst>
          </p:cNvPr>
          <p:cNvSpPr>
            <a:spLocks noGrp="1"/>
          </p:cNvSpPr>
          <p:nvPr>
            <p:ph type="title"/>
          </p:nvPr>
        </p:nvSpPr>
        <p:spPr/>
        <p:txBody>
          <a:bodyPr>
            <a:normAutofit/>
          </a:bodyPr>
          <a:lstStyle/>
          <a:p>
            <a:pPr algn="ctr"/>
            <a:r>
              <a:rPr lang="en-US" sz="7900" b="1" dirty="0"/>
              <a:t>container</a:t>
            </a:r>
          </a:p>
        </p:txBody>
      </p:sp>
      <p:pic>
        <p:nvPicPr>
          <p:cNvPr id="5" name="Content Placeholder 4" descr="A black and white box&#10;&#10;AI-generated content may be incorrect.">
            <a:extLst>
              <a:ext uri="{FF2B5EF4-FFF2-40B4-BE49-F238E27FC236}">
                <a16:creationId xmlns:a16="http://schemas.microsoft.com/office/drawing/2014/main" id="{8BB6AA01-B291-AF0A-A5C9-32F4D9BBF57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76226" y="1690688"/>
            <a:ext cx="8039547" cy="4263848"/>
          </a:xfrm>
        </p:spPr>
      </p:pic>
    </p:spTree>
    <p:extLst>
      <p:ext uri="{BB962C8B-B14F-4D97-AF65-F5344CB8AC3E}">
        <p14:creationId xmlns:p14="http://schemas.microsoft.com/office/powerpoint/2010/main" val="3187588435"/>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CCB98-B530-80C1-44C3-A4A805653E33}"/>
              </a:ext>
            </a:extLst>
          </p:cNvPr>
          <p:cNvSpPr>
            <a:spLocks noGrp="1"/>
          </p:cNvSpPr>
          <p:nvPr>
            <p:ph type="title"/>
          </p:nvPr>
        </p:nvSpPr>
        <p:spPr/>
        <p:txBody>
          <a:bodyPr>
            <a:normAutofit/>
          </a:bodyPr>
          <a:lstStyle/>
          <a:p>
            <a:pPr algn="ctr"/>
            <a:r>
              <a:rPr lang="en-US" sz="7900" b="1" dirty="0"/>
              <a:t>party of</a:t>
            </a:r>
          </a:p>
        </p:txBody>
      </p:sp>
      <p:pic>
        <p:nvPicPr>
          <p:cNvPr id="5" name="Content Placeholder 4" descr="A group of people standing in a line&#10;&#10;AI-generated content may be incorrect.">
            <a:extLst>
              <a:ext uri="{FF2B5EF4-FFF2-40B4-BE49-F238E27FC236}">
                <a16:creationId xmlns:a16="http://schemas.microsoft.com/office/drawing/2014/main" id="{4C9126E7-6E12-0943-A014-DD5E5EE07FF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77117" y="1946788"/>
            <a:ext cx="7037765" cy="4375410"/>
          </a:xfrm>
        </p:spPr>
      </p:pic>
    </p:spTree>
    <p:extLst>
      <p:ext uri="{BB962C8B-B14F-4D97-AF65-F5344CB8AC3E}">
        <p14:creationId xmlns:p14="http://schemas.microsoft.com/office/powerpoint/2010/main" val="340590031"/>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19BF6-A555-4E78-E442-9BAB4AB49D27}"/>
              </a:ext>
            </a:extLst>
          </p:cNvPr>
          <p:cNvSpPr>
            <a:spLocks noGrp="1"/>
          </p:cNvSpPr>
          <p:nvPr>
            <p:ph type="title"/>
          </p:nvPr>
        </p:nvSpPr>
        <p:spPr/>
        <p:txBody>
          <a:bodyPr>
            <a:normAutofit/>
          </a:bodyPr>
          <a:lstStyle/>
          <a:p>
            <a:pPr algn="ctr"/>
            <a:r>
              <a:rPr lang="en-US" sz="7900" b="1" dirty="0"/>
              <a:t>mild or spicy?</a:t>
            </a:r>
          </a:p>
        </p:txBody>
      </p:sp>
      <p:pic>
        <p:nvPicPr>
          <p:cNvPr id="5" name="Content Placeholder 4" descr="A cartoon of a child eating&#10;&#10;AI-generated content may be incorrect.">
            <a:extLst>
              <a:ext uri="{FF2B5EF4-FFF2-40B4-BE49-F238E27FC236}">
                <a16:creationId xmlns:a16="http://schemas.microsoft.com/office/drawing/2014/main" id="{5160BC9A-4C38-2732-49F5-0AD2031C20D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48876" y="1564079"/>
            <a:ext cx="6094247" cy="4712125"/>
          </a:xfrm>
        </p:spPr>
      </p:pic>
    </p:spTree>
    <p:extLst>
      <p:ext uri="{BB962C8B-B14F-4D97-AF65-F5344CB8AC3E}">
        <p14:creationId xmlns:p14="http://schemas.microsoft.com/office/powerpoint/2010/main" val="1765821065"/>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540F2-D7F9-85FB-E929-65650D4D2878}"/>
              </a:ext>
            </a:extLst>
          </p:cNvPr>
          <p:cNvSpPr>
            <a:spLocks noGrp="1"/>
          </p:cNvSpPr>
          <p:nvPr>
            <p:ph type="title"/>
          </p:nvPr>
        </p:nvSpPr>
        <p:spPr>
          <a:xfrm>
            <a:off x="1256018" y="1785963"/>
            <a:ext cx="10515600" cy="1325563"/>
          </a:xfrm>
        </p:spPr>
        <p:txBody>
          <a:bodyPr>
            <a:normAutofit fontScale="90000"/>
          </a:bodyPr>
          <a:lstStyle/>
          <a:p>
            <a:r>
              <a:rPr lang="en-US" dirty="0"/>
              <a:t> </a:t>
            </a:r>
            <a:r>
              <a:rPr lang="en-US" sz="5600" b="1" dirty="0"/>
              <a:t>A: What would you like?</a:t>
            </a:r>
            <a:br>
              <a:rPr lang="en-US" sz="5600" b="1" dirty="0"/>
            </a:br>
            <a:br>
              <a:rPr lang="en-US" sz="5600" b="1" dirty="0"/>
            </a:br>
            <a:r>
              <a:rPr lang="en-US" sz="5600" b="1" dirty="0"/>
              <a:t> </a:t>
            </a:r>
            <a:r>
              <a:rPr lang="en-US" sz="5600" b="1" dirty="0">
                <a:solidFill>
                  <a:srgbClr val="FF0000"/>
                </a:solidFill>
              </a:rPr>
              <a:t>B: We’d like </a:t>
            </a:r>
            <a:r>
              <a:rPr lang="en-US" sz="5600" b="1" u="sng" dirty="0">
                <a:solidFill>
                  <a:srgbClr val="FF0000"/>
                </a:solidFill>
              </a:rPr>
              <a:t>an appetizer</a:t>
            </a:r>
            <a:r>
              <a:rPr lang="en-US" sz="5600" b="1" dirty="0">
                <a:solidFill>
                  <a:srgbClr val="FF0000"/>
                </a:solidFill>
              </a:rPr>
              <a:t>, please.</a:t>
            </a:r>
          </a:p>
        </p:txBody>
      </p:sp>
      <p:pic>
        <p:nvPicPr>
          <p:cNvPr id="4" name="Content Placeholder 3">
            <a:extLst>
              <a:ext uri="{FF2B5EF4-FFF2-40B4-BE49-F238E27FC236}">
                <a16:creationId xmlns:a16="http://schemas.microsoft.com/office/drawing/2014/main" id="{8A2F7D4E-D3A9-4AE0-24FC-FC0264F57BA3}"/>
              </a:ext>
            </a:extLst>
          </p:cNvPr>
          <p:cNvPicPr>
            <a:picLocks noGrp="1" noChangeAspect="1"/>
          </p:cNvPicPr>
          <p:nvPr>
            <p:ph idx="1"/>
          </p:nvPr>
        </p:nvPicPr>
        <p:blipFill>
          <a:blip r:embed="rId2"/>
          <a:stretch>
            <a:fillRect/>
          </a:stretch>
        </p:blipFill>
        <p:spPr>
          <a:xfrm>
            <a:off x="388729" y="5736905"/>
            <a:ext cx="5590517" cy="755970"/>
          </a:xfrm>
          <a:prstGeom prst="rect">
            <a:avLst/>
          </a:prstGeom>
        </p:spPr>
      </p:pic>
    </p:spTree>
    <p:extLst>
      <p:ext uri="{BB962C8B-B14F-4D97-AF65-F5344CB8AC3E}">
        <p14:creationId xmlns:p14="http://schemas.microsoft.com/office/powerpoint/2010/main" val="3107549490"/>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6282D-1820-D2A9-F62E-0BC1A4E44F14}"/>
              </a:ext>
            </a:extLst>
          </p:cNvPr>
          <p:cNvSpPr>
            <a:spLocks noGrp="1"/>
          </p:cNvSpPr>
          <p:nvPr>
            <p:ph type="title"/>
          </p:nvPr>
        </p:nvSpPr>
        <p:spPr>
          <a:xfrm>
            <a:off x="838200" y="2484864"/>
            <a:ext cx="10515600" cy="1325563"/>
          </a:xfrm>
        </p:spPr>
        <p:txBody>
          <a:bodyPr>
            <a:noAutofit/>
          </a:bodyPr>
          <a:lstStyle/>
          <a:p>
            <a:r>
              <a:rPr lang="en-US" sz="3400" b="1" dirty="0"/>
              <a:t>A: Hi. How many are in your party?</a:t>
            </a:r>
            <a:br>
              <a:rPr lang="en-US" sz="3400" b="1" dirty="0"/>
            </a:br>
            <a:r>
              <a:rPr lang="en-US" sz="3400" b="1" dirty="0">
                <a:solidFill>
                  <a:srgbClr val="FF0000"/>
                </a:solidFill>
              </a:rPr>
              <a:t>B: We’re a party of two. I see that you’re busy tonight. I didn’t make a  reservation. Is that ok?</a:t>
            </a:r>
            <a:br>
              <a:rPr lang="en-US" sz="3400" b="1" dirty="0">
                <a:solidFill>
                  <a:srgbClr val="FF0000"/>
                </a:solidFill>
              </a:rPr>
            </a:br>
            <a:r>
              <a:rPr lang="en-US" sz="3400" b="1" dirty="0"/>
              <a:t>A: Yes, that’s fine. We have a booth over here. Follow me.</a:t>
            </a:r>
            <a:br>
              <a:rPr lang="en-US" sz="3400" b="1" dirty="0"/>
            </a:br>
            <a:r>
              <a:rPr lang="en-US" sz="3400" b="1" dirty="0">
                <a:solidFill>
                  <a:srgbClr val="FF0000"/>
                </a:solidFill>
              </a:rPr>
              <a:t>B: Thank you.</a:t>
            </a:r>
            <a:br>
              <a:rPr lang="en-US" sz="3400" b="1" dirty="0">
                <a:solidFill>
                  <a:srgbClr val="FF0000"/>
                </a:solidFill>
              </a:rPr>
            </a:br>
            <a:r>
              <a:rPr lang="en-US" sz="3400" b="1" dirty="0"/>
              <a:t>A: Here are some menus and your utensils. Your server will be with you soon.</a:t>
            </a:r>
            <a:br>
              <a:rPr lang="en-US" sz="3400" b="1" dirty="0"/>
            </a:br>
            <a:r>
              <a:rPr lang="en-US" sz="3400" b="1" dirty="0">
                <a:solidFill>
                  <a:srgbClr val="FF0000"/>
                </a:solidFill>
              </a:rPr>
              <a:t>B: Great, thanks!</a:t>
            </a:r>
          </a:p>
        </p:txBody>
      </p:sp>
      <p:sp>
        <p:nvSpPr>
          <p:cNvPr id="4" name="TextBox 3">
            <a:extLst>
              <a:ext uri="{FF2B5EF4-FFF2-40B4-BE49-F238E27FC236}">
                <a16:creationId xmlns:a16="http://schemas.microsoft.com/office/drawing/2014/main" id="{BB039A3E-093F-748C-B4FC-C5801559963D}"/>
              </a:ext>
            </a:extLst>
          </p:cNvPr>
          <p:cNvSpPr txBox="1"/>
          <p:nvPr/>
        </p:nvSpPr>
        <p:spPr>
          <a:xfrm>
            <a:off x="590842" y="5969655"/>
            <a:ext cx="2771335"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1588116437"/>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F33D1-54AB-1C3D-8683-7DE60D1220D8}"/>
              </a:ext>
            </a:extLst>
          </p:cNvPr>
          <p:cNvSpPr>
            <a:spLocks noGrp="1"/>
          </p:cNvSpPr>
          <p:nvPr>
            <p:ph type="title"/>
          </p:nvPr>
        </p:nvSpPr>
        <p:spPr>
          <a:xfrm>
            <a:off x="703383" y="2611475"/>
            <a:ext cx="11155681" cy="1325563"/>
          </a:xfrm>
        </p:spPr>
        <p:txBody>
          <a:bodyPr>
            <a:noAutofit/>
          </a:bodyPr>
          <a:lstStyle/>
          <a:p>
            <a:r>
              <a:rPr lang="en-US" sz="3200" dirty="0"/>
              <a:t>[later]</a:t>
            </a:r>
            <a:br>
              <a:rPr lang="en-US" sz="3200" dirty="0"/>
            </a:br>
            <a:r>
              <a:rPr lang="en-US" sz="3400" b="1" dirty="0">
                <a:solidFill>
                  <a:srgbClr val="0070C0"/>
                </a:solidFill>
              </a:rPr>
              <a:t>C: Hi, I’m Sally and I’ll be taking care of you today. Can I get you some drinks? Our soft drink machine is broken, but we have water, iced tea, and coffee.</a:t>
            </a:r>
            <a:br>
              <a:rPr lang="en-US" sz="3400" b="1" dirty="0">
                <a:solidFill>
                  <a:srgbClr val="0070C0"/>
                </a:solidFill>
              </a:rPr>
            </a:br>
            <a:r>
              <a:rPr lang="en-US" sz="3400" b="1" dirty="0">
                <a:solidFill>
                  <a:srgbClr val="FF0000"/>
                </a:solidFill>
              </a:rPr>
              <a:t>B: Water is fine for us, thanks. </a:t>
            </a:r>
            <a:br>
              <a:rPr lang="en-US" sz="3400" b="1" dirty="0"/>
            </a:br>
            <a:r>
              <a:rPr lang="en-US" sz="3400" b="1" dirty="0">
                <a:solidFill>
                  <a:srgbClr val="0070C0"/>
                </a:solidFill>
              </a:rPr>
              <a:t>C: Ok, great. Would you like to start with an appetizer? </a:t>
            </a:r>
            <a:br>
              <a:rPr lang="en-US" sz="3400" b="1" dirty="0"/>
            </a:br>
            <a:r>
              <a:rPr lang="en-US" sz="3400" b="1" dirty="0">
                <a:solidFill>
                  <a:schemeClr val="accent2">
                    <a:lumMod val="75000"/>
                  </a:schemeClr>
                </a:solidFill>
              </a:rPr>
              <a:t>D: No, thanks. I’d like to get a barbeque sandwich.</a:t>
            </a:r>
            <a:br>
              <a:rPr lang="en-US" sz="3400" b="1" dirty="0">
                <a:solidFill>
                  <a:schemeClr val="accent2">
                    <a:lumMod val="75000"/>
                  </a:schemeClr>
                </a:solidFill>
              </a:rPr>
            </a:br>
            <a:r>
              <a:rPr lang="en-US" sz="3400" b="1" dirty="0">
                <a:solidFill>
                  <a:srgbClr val="0070C0"/>
                </a:solidFill>
              </a:rPr>
              <a:t>C: Good choice. Which sauce would you like – mild or spicy?</a:t>
            </a:r>
            <a:br>
              <a:rPr lang="en-US" sz="3400" b="1" dirty="0">
                <a:solidFill>
                  <a:srgbClr val="0070C0"/>
                </a:solidFill>
              </a:rPr>
            </a:br>
            <a:r>
              <a:rPr lang="en-US" sz="3400" b="1" dirty="0">
                <a:solidFill>
                  <a:schemeClr val="accent2">
                    <a:lumMod val="75000"/>
                  </a:schemeClr>
                </a:solidFill>
              </a:rPr>
              <a:t>D: Spicy, please. </a:t>
            </a:r>
            <a:br>
              <a:rPr lang="en-US" sz="3400" b="1" dirty="0"/>
            </a:br>
            <a:r>
              <a:rPr lang="en-US" sz="3400" b="1" dirty="0">
                <a:solidFill>
                  <a:srgbClr val="0070C0"/>
                </a:solidFill>
              </a:rPr>
              <a:t>C: And which side would you like?</a:t>
            </a:r>
            <a:br>
              <a:rPr lang="en-US" sz="3400" b="1" dirty="0">
                <a:solidFill>
                  <a:srgbClr val="0070C0"/>
                </a:solidFill>
              </a:rPr>
            </a:br>
            <a:r>
              <a:rPr lang="en-US" sz="3400" b="1" dirty="0">
                <a:solidFill>
                  <a:schemeClr val="accent2">
                    <a:lumMod val="75000"/>
                  </a:schemeClr>
                </a:solidFill>
              </a:rPr>
              <a:t>D: Macaroni and cheese.</a:t>
            </a:r>
            <a:br>
              <a:rPr lang="en-US" sz="3400" b="1" dirty="0"/>
            </a:br>
            <a:endParaRPr lang="en-US" sz="3400" b="1" dirty="0">
              <a:solidFill>
                <a:srgbClr val="FF0000"/>
              </a:solidFill>
            </a:endParaRPr>
          </a:p>
        </p:txBody>
      </p:sp>
      <p:sp>
        <p:nvSpPr>
          <p:cNvPr id="9" name="TextBox 8">
            <a:extLst>
              <a:ext uri="{FF2B5EF4-FFF2-40B4-BE49-F238E27FC236}">
                <a16:creationId xmlns:a16="http://schemas.microsoft.com/office/drawing/2014/main" id="{AE4BD5A0-EB0F-8D16-0B8F-6F0212EE3BE9}"/>
              </a:ext>
            </a:extLst>
          </p:cNvPr>
          <p:cNvSpPr txBox="1"/>
          <p:nvPr/>
        </p:nvSpPr>
        <p:spPr>
          <a:xfrm>
            <a:off x="548639" y="6039994"/>
            <a:ext cx="2771335"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2151124305"/>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62B08-5DF6-827F-68A4-62B289491793}"/>
              </a:ext>
            </a:extLst>
          </p:cNvPr>
          <p:cNvSpPr>
            <a:spLocks noGrp="1"/>
          </p:cNvSpPr>
          <p:nvPr>
            <p:ph type="title"/>
          </p:nvPr>
        </p:nvSpPr>
        <p:spPr>
          <a:xfrm>
            <a:off x="838200" y="3594613"/>
            <a:ext cx="10515600" cy="1325563"/>
          </a:xfrm>
        </p:spPr>
        <p:txBody>
          <a:bodyPr>
            <a:noAutofit/>
          </a:bodyPr>
          <a:lstStyle/>
          <a:p>
            <a:r>
              <a:rPr lang="en-US" sz="3200" dirty="0"/>
              <a:t>[later]</a:t>
            </a:r>
            <a:br>
              <a:rPr lang="en-US" sz="3200" dirty="0"/>
            </a:br>
            <a:r>
              <a:rPr lang="en-US" sz="3400" b="1" dirty="0"/>
              <a:t> </a:t>
            </a:r>
            <a:r>
              <a:rPr lang="en-US" sz="3400" b="1" dirty="0">
                <a:solidFill>
                  <a:srgbClr val="0070C0"/>
                </a:solidFill>
              </a:rPr>
              <a:t>C: How are you all doing? Can I get you anything else?</a:t>
            </a:r>
            <a:br>
              <a:rPr lang="en-US" sz="3400" b="1" dirty="0">
                <a:solidFill>
                  <a:srgbClr val="0070C0"/>
                </a:solidFill>
              </a:rPr>
            </a:br>
            <a:r>
              <a:rPr lang="en-US" sz="3400" b="1" dirty="0"/>
              <a:t> </a:t>
            </a:r>
            <a:r>
              <a:rPr lang="en-US" sz="3400" b="1" dirty="0">
                <a:solidFill>
                  <a:srgbClr val="FF0000"/>
                </a:solidFill>
              </a:rPr>
              <a:t>B: Just the check, please. Oh, and could you bring a container? I’ve got to take  home the rest of the tacos.</a:t>
            </a:r>
            <a:br>
              <a:rPr lang="en-US" sz="3400" b="1" dirty="0">
                <a:solidFill>
                  <a:srgbClr val="FF0000"/>
                </a:solidFill>
              </a:rPr>
            </a:br>
            <a:r>
              <a:rPr lang="en-US" sz="3400" b="1" dirty="0"/>
              <a:t> </a:t>
            </a:r>
            <a:r>
              <a:rPr lang="en-US" sz="3400" b="1" dirty="0">
                <a:solidFill>
                  <a:srgbClr val="0070C0"/>
                </a:solidFill>
              </a:rPr>
              <a:t>C: Sure, I’ll be back in a minute.</a:t>
            </a:r>
          </a:p>
        </p:txBody>
      </p:sp>
      <p:sp>
        <p:nvSpPr>
          <p:cNvPr id="4" name="TextBox 3">
            <a:extLst>
              <a:ext uri="{FF2B5EF4-FFF2-40B4-BE49-F238E27FC236}">
                <a16:creationId xmlns:a16="http://schemas.microsoft.com/office/drawing/2014/main" id="{F9881F2B-4577-312C-C5FA-FB45B3B84BCB}"/>
              </a:ext>
            </a:extLst>
          </p:cNvPr>
          <p:cNvSpPr txBox="1"/>
          <p:nvPr/>
        </p:nvSpPr>
        <p:spPr>
          <a:xfrm>
            <a:off x="590842" y="5969655"/>
            <a:ext cx="2771335" cy="523220"/>
          </a:xfrm>
          <a:prstGeom prst="rect">
            <a:avLst/>
          </a:prstGeom>
          <a:noFill/>
        </p:spPr>
        <p:txBody>
          <a:bodyPr wrap="square" rtlCol="0">
            <a:spAutoFit/>
          </a:bodyPr>
          <a:lstStyle/>
          <a:p>
            <a:r>
              <a:rPr lang="en-US" sz="2800" dirty="0"/>
              <a:t>Dialogue, Part 3</a:t>
            </a:r>
          </a:p>
        </p:txBody>
      </p:sp>
      <p:sp>
        <p:nvSpPr>
          <p:cNvPr id="8" name="TextBox 7">
            <a:extLst>
              <a:ext uri="{FF2B5EF4-FFF2-40B4-BE49-F238E27FC236}">
                <a16:creationId xmlns:a16="http://schemas.microsoft.com/office/drawing/2014/main" id="{54000B50-C536-8B7C-EAE6-1D7A72F0A620}"/>
              </a:ext>
            </a:extLst>
          </p:cNvPr>
          <p:cNvSpPr txBox="1"/>
          <p:nvPr/>
        </p:nvSpPr>
        <p:spPr>
          <a:xfrm>
            <a:off x="930226" y="757293"/>
            <a:ext cx="10331548" cy="1661993"/>
          </a:xfrm>
          <a:prstGeom prst="rect">
            <a:avLst/>
          </a:prstGeom>
          <a:noFill/>
        </p:spPr>
        <p:txBody>
          <a:bodyPr wrap="square">
            <a:spAutoFit/>
          </a:bodyPr>
          <a:lstStyle/>
          <a:p>
            <a:r>
              <a:rPr kumimoji="0" lang="en-US" sz="3400" b="1" i="0" u="none" strike="noStrike" kern="1200" cap="none" spc="0" normalizeH="0" baseline="0" noProof="0" dirty="0">
                <a:ln>
                  <a:noFill/>
                </a:ln>
                <a:solidFill>
                  <a:srgbClr val="0070C0"/>
                </a:solidFill>
                <a:effectLst/>
                <a:uLnTx/>
                <a:uFillTx/>
                <a:latin typeface="Aptos Display" panose="02110004020202020204"/>
                <a:ea typeface="+mj-ea"/>
                <a:cs typeface="+mj-cs"/>
              </a:rPr>
              <a:t>C: Sounds good. And for you? We have a great special tonight – fish tacos with mango salsa.</a:t>
            </a:r>
            <a:br>
              <a:rPr kumimoji="0" lang="en-US" sz="3400" b="1" i="0" u="none" strike="noStrike" kern="1200" cap="none" spc="0" normalizeH="0" baseline="0" noProof="0" dirty="0">
                <a:ln>
                  <a:noFill/>
                </a:ln>
                <a:solidFill>
                  <a:srgbClr val="0070C0"/>
                </a:solidFill>
                <a:effectLst/>
                <a:uLnTx/>
                <a:uFillTx/>
                <a:latin typeface="Aptos Display" panose="02110004020202020204"/>
                <a:ea typeface="+mj-ea"/>
                <a:cs typeface="+mj-cs"/>
              </a:rPr>
            </a:br>
            <a:r>
              <a:rPr kumimoji="0" lang="en-US" sz="3400" b="1" i="0" u="none" strike="noStrike" kern="1200" cap="none" spc="0" normalizeH="0" baseline="0" noProof="0" dirty="0">
                <a:ln>
                  <a:noFill/>
                </a:ln>
                <a:solidFill>
                  <a:srgbClr val="FF0000"/>
                </a:solidFill>
                <a:effectLst/>
                <a:uLnTx/>
                <a:uFillTx/>
                <a:latin typeface="Aptos Display" panose="02110004020202020204"/>
                <a:ea typeface="+mj-ea"/>
                <a:cs typeface="+mj-cs"/>
              </a:rPr>
              <a:t>B: That sounds great.</a:t>
            </a:r>
            <a:endParaRPr lang="en-US" dirty="0"/>
          </a:p>
        </p:txBody>
      </p:sp>
    </p:spTree>
    <p:extLst>
      <p:ext uri="{BB962C8B-B14F-4D97-AF65-F5344CB8AC3E}">
        <p14:creationId xmlns:p14="http://schemas.microsoft.com/office/powerpoint/2010/main" val="1743058240"/>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EA81C-091A-3176-7506-CC3A4A36E970}"/>
              </a:ext>
            </a:extLst>
          </p:cNvPr>
          <p:cNvSpPr>
            <a:spLocks noGrp="1"/>
          </p:cNvSpPr>
          <p:nvPr>
            <p:ph type="title"/>
          </p:nvPr>
        </p:nvSpPr>
        <p:spPr/>
        <p:txBody>
          <a:bodyPr>
            <a:normAutofit/>
          </a:bodyPr>
          <a:lstStyle/>
          <a:p>
            <a:pPr algn="ctr"/>
            <a:r>
              <a:rPr lang="en-US" sz="4500" b="1" dirty="0"/>
              <a:t>Lesson 19:  Try Our Brunch Specials.</a:t>
            </a:r>
          </a:p>
        </p:txBody>
      </p:sp>
      <p:pic>
        <p:nvPicPr>
          <p:cNvPr id="5" name="Content Placeholder 4" descr="A cartoon of a person sitting at a table with a checkered tablecloth&#10;&#10;AI-generated content may be incorrect.">
            <a:extLst>
              <a:ext uri="{FF2B5EF4-FFF2-40B4-BE49-F238E27FC236}">
                <a16:creationId xmlns:a16="http://schemas.microsoft.com/office/drawing/2014/main" id="{864309BD-8014-C8B5-D906-24FDC590811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33405" y="1522012"/>
            <a:ext cx="10325189" cy="4555231"/>
          </a:xfrm>
        </p:spPr>
      </p:pic>
    </p:spTree>
    <p:extLst>
      <p:ext uri="{BB962C8B-B14F-4D97-AF65-F5344CB8AC3E}">
        <p14:creationId xmlns:p14="http://schemas.microsoft.com/office/powerpoint/2010/main" val="1276700205"/>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E6327-33CA-12D7-F3E0-C4709DF86725}"/>
              </a:ext>
            </a:extLst>
          </p:cNvPr>
          <p:cNvSpPr>
            <a:spLocks noGrp="1"/>
          </p:cNvSpPr>
          <p:nvPr>
            <p:ph type="title"/>
          </p:nvPr>
        </p:nvSpPr>
        <p:spPr/>
        <p:txBody>
          <a:bodyPr>
            <a:normAutofit/>
          </a:bodyPr>
          <a:lstStyle/>
          <a:p>
            <a:pPr algn="ctr"/>
            <a:r>
              <a:rPr lang="en-US" sz="7900" b="1" dirty="0"/>
              <a:t>waffle</a:t>
            </a:r>
          </a:p>
        </p:txBody>
      </p:sp>
      <p:pic>
        <p:nvPicPr>
          <p:cNvPr id="5" name="Content Placeholder 4" descr="A waffles on a plate with a glass of liquid&#10;&#10;AI-generated content may be incorrect.">
            <a:extLst>
              <a:ext uri="{FF2B5EF4-FFF2-40B4-BE49-F238E27FC236}">
                <a16:creationId xmlns:a16="http://schemas.microsoft.com/office/drawing/2014/main" id="{6EE1CBF9-4A54-0650-F6FC-18076926132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02301" y="1578101"/>
            <a:ext cx="8187397" cy="4541369"/>
          </a:xfrm>
        </p:spPr>
      </p:pic>
    </p:spTree>
    <p:extLst>
      <p:ext uri="{BB962C8B-B14F-4D97-AF65-F5344CB8AC3E}">
        <p14:creationId xmlns:p14="http://schemas.microsoft.com/office/powerpoint/2010/main" val="481211685"/>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78933-FEF0-4357-3BB8-1A91EC9E30D2}"/>
              </a:ext>
            </a:extLst>
          </p:cNvPr>
          <p:cNvSpPr>
            <a:spLocks noGrp="1"/>
          </p:cNvSpPr>
          <p:nvPr>
            <p:ph type="title"/>
          </p:nvPr>
        </p:nvSpPr>
        <p:spPr/>
        <p:txBody>
          <a:bodyPr>
            <a:normAutofit/>
          </a:bodyPr>
          <a:lstStyle/>
          <a:p>
            <a:pPr algn="ctr"/>
            <a:r>
              <a:rPr lang="en-US" sz="7900" b="1" dirty="0"/>
              <a:t>bagel</a:t>
            </a:r>
          </a:p>
        </p:txBody>
      </p:sp>
      <p:pic>
        <p:nvPicPr>
          <p:cNvPr id="5" name="Content Placeholder 4" descr="A white donut on a plate&#10;&#10;AI-generated content may be incorrect.">
            <a:extLst>
              <a:ext uri="{FF2B5EF4-FFF2-40B4-BE49-F238E27FC236}">
                <a16:creationId xmlns:a16="http://schemas.microsoft.com/office/drawing/2014/main" id="{AE86A824-0C00-879C-50D6-63F72E6D549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08637" y="2686860"/>
            <a:ext cx="6374726" cy="3326511"/>
          </a:xfrm>
        </p:spPr>
      </p:pic>
    </p:spTree>
    <p:extLst>
      <p:ext uri="{BB962C8B-B14F-4D97-AF65-F5344CB8AC3E}">
        <p14:creationId xmlns:p14="http://schemas.microsoft.com/office/powerpoint/2010/main" val="1948765527"/>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C4AC3-24B6-9E41-BAF6-202EBFF9035E}"/>
              </a:ext>
            </a:extLst>
          </p:cNvPr>
          <p:cNvSpPr>
            <a:spLocks noGrp="1"/>
          </p:cNvSpPr>
          <p:nvPr>
            <p:ph type="title"/>
          </p:nvPr>
        </p:nvSpPr>
        <p:spPr/>
        <p:txBody>
          <a:bodyPr>
            <a:normAutofit/>
          </a:bodyPr>
          <a:lstStyle/>
          <a:p>
            <a:pPr algn="ctr"/>
            <a:r>
              <a:rPr lang="en-US" sz="7900" b="1" dirty="0"/>
              <a:t>pastry</a:t>
            </a:r>
          </a:p>
        </p:txBody>
      </p:sp>
      <p:pic>
        <p:nvPicPr>
          <p:cNvPr id="5" name="Content Placeholder 4" descr="A close-up of some food&#10;&#10;AI-generated content may be incorrect.">
            <a:extLst>
              <a:ext uri="{FF2B5EF4-FFF2-40B4-BE49-F238E27FC236}">
                <a16:creationId xmlns:a16="http://schemas.microsoft.com/office/drawing/2014/main" id="{4CFCF3C0-1374-C607-4168-E08E2500FA6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69809" y="1715306"/>
            <a:ext cx="6780627" cy="4492332"/>
          </a:xfrm>
        </p:spPr>
      </p:pic>
    </p:spTree>
    <p:extLst>
      <p:ext uri="{BB962C8B-B14F-4D97-AF65-F5344CB8AC3E}">
        <p14:creationId xmlns:p14="http://schemas.microsoft.com/office/powerpoint/2010/main" val="298802500"/>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8DB9D-5BAD-FEE2-FFEB-543D52DAB933}"/>
              </a:ext>
            </a:extLst>
          </p:cNvPr>
          <p:cNvSpPr>
            <a:spLocks noGrp="1"/>
          </p:cNvSpPr>
          <p:nvPr>
            <p:ph type="title"/>
          </p:nvPr>
        </p:nvSpPr>
        <p:spPr/>
        <p:txBody>
          <a:bodyPr>
            <a:normAutofit/>
          </a:bodyPr>
          <a:lstStyle/>
          <a:p>
            <a:pPr algn="ctr"/>
            <a:r>
              <a:rPr lang="en-US" sz="7900" b="1" dirty="0"/>
              <a:t>brunch</a:t>
            </a:r>
          </a:p>
        </p:txBody>
      </p:sp>
      <p:pic>
        <p:nvPicPr>
          <p:cNvPr id="5" name="Content Placeholder 4" descr="A plate of breakfast with a sandwich and egg&#10;&#10;AI-generated content may be incorrect.">
            <a:extLst>
              <a:ext uri="{FF2B5EF4-FFF2-40B4-BE49-F238E27FC236}">
                <a16:creationId xmlns:a16="http://schemas.microsoft.com/office/drawing/2014/main" id="{79302B13-7526-E003-C33C-04C29395F53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07920" y="1608219"/>
            <a:ext cx="7376159" cy="4884656"/>
          </a:xfrm>
        </p:spPr>
      </p:pic>
    </p:spTree>
    <p:extLst>
      <p:ext uri="{BB962C8B-B14F-4D97-AF65-F5344CB8AC3E}">
        <p14:creationId xmlns:p14="http://schemas.microsoft.com/office/powerpoint/2010/main" val="5364145"/>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22385-B401-703D-E7D5-08413139F7C4}"/>
              </a:ext>
            </a:extLst>
          </p:cNvPr>
          <p:cNvSpPr>
            <a:spLocks noGrp="1"/>
          </p:cNvSpPr>
          <p:nvPr>
            <p:ph type="title"/>
          </p:nvPr>
        </p:nvSpPr>
        <p:spPr/>
        <p:txBody>
          <a:bodyPr>
            <a:normAutofit/>
          </a:bodyPr>
          <a:lstStyle/>
          <a:p>
            <a:pPr algn="ctr"/>
            <a:r>
              <a:rPr lang="en-US" sz="7900" b="1" dirty="0"/>
              <a:t>oatmeal</a:t>
            </a:r>
          </a:p>
        </p:txBody>
      </p:sp>
      <p:pic>
        <p:nvPicPr>
          <p:cNvPr id="5" name="Content Placeholder 4" descr="A bowl of oats and a can of oats&#10;&#10;AI-generated content may be incorrect.">
            <a:extLst>
              <a:ext uri="{FF2B5EF4-FFF2-40B4-BE49-F238E27FC236}">
                <a16:creationId xmlns:a16="http://schemas.microsoft.com/office/drawing/2014/main" id="{D82A7F2E-3854-DC53-592E-03F2103428B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70524" y="1871002"/>
            <a:ext cx="5650952" cy="4338901"/>
          </a:xfrm>
        </p:spPr>
      </p:pic>
    </p:spTree>
    <p:extLst>
      <p:ext uri="{BB962C8B-B14F-4D97-AF65-F5344CB8AC3E}">
        <p14:creationId xmlns:p14="http://schemas.microsoft.com/office/powerpoint/2010/main" val="1888785367"/>
      </p:ext>
    </p:extLst>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C907A-8A65-B4DA-DA89-6253BC09691E}"/>
              </a:ext>
            </a:extLst>
          </p:cNvPr>
          <p:cNvSpPr>
            <a:spLocks noGrp="1"/>
          </p:cNvSpPr>
          <p:nvPr>
            <p:ph type="title"/>
          </p:nvPr>
        </p:nvSpPr>
        <p:spPr/>
        <p:txBody>
          <a:bodyPr>
            <a:normAutofit/>
          </a:bodyPr>
          <a:lstStyle/>
          <a:p>
            <a:pPr algn="ctr"/>
            <a:r>
              <a:rPr lang="en-US" sz="7900" b="1" dirty="0"/>
              <a:t>cinnamon</a:t>
            </a:r>
          </a:p>
        </p:txBody>
      </p:sp>
      <p:pic>
        <p:nvPicPr>
          <p:cNvPr id="5" name="Content Placeholder 4" descr="A close-up of cinnamon sticks and powder&#10;&#10;AI-generated content may be incorrect.">
            <a:extLst>
              <a:ext uri="{FF2B5EF4-FFF2-40B4-BE49-F238E27FC236}">
                <a16:creationId xmlns:a16="http://schemas.microsoft.com/office/drawing/2014/main" id="{B87FBDC5-3FED-B4F3-12B3-4D362DA7322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00998" y="1529077"/>
            <a:ext cx="7174522" cy="4593589"/>
          </a:xfrm>
        </p:spPr>
      </p:pic>
    </p:spTree>
    <p:extLst>
      <p:ext uri="{BB962C8B-B14F-4D97-AF65-F5344CB8AC3E}">
        <p14:creationId xmlns:p14="http://schemas.microsoft.com/office/powerpoint/2010/main" val="3619737109"/>
      </p:ext>
    </p:extLst>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FCD47-DA27-6D8A-2BD7-92A58F23F705}"/>
              </a:ext>
            </a:extLst>
          </p:cNvPr>
          <p:cNvSpPr>
            <a:spLocks noGrp="1"/>
          </p:cNvSpPr>
          <p:nvPr>
            <p:ph type="title"/>
          </p:nvPr>
        </p:nvSpPr>
        <p:spPr/>
        <p:txBody>
          <a:bodyPr>
            <a:normAutofit/>
          </a:bodyPr>
          <a:lstStyle/>
          <a:p>
            <a:pPr algn="ctr"/>
            <a:r>
              <a:rPr lang="en-US" sz="7900" b="1" dirty="0"/>
              <a:t>scrambled</a:t>
            </a:r>
          </a:p>
        </p:txBody>
      </p:sp>
      <p:pic>
        <p:nvPicPr>
          <p:cNvPr id="5" name="Content Placeholder 4" descr="A plate of food with clouds&#10;&#10;AI-generated content may be incorrect.">
            <a:extLst>
              <a:ext uri="{FF2B5EF4-FFF2-40B4-BE49-F238E27FC236}">
                <a16:creationId xmlns:a16="http://schemas.microsoft.com/office/drawing/2014/main" id="{4BBEA718-CB63-CCF6-FBF3-14112E2EABF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01835" y="2662628"/>
            <a:ext cx="8188329" cy="3105385"/>
          </a:xfrm>
        </p:spPr>
      </p:pic>
    </p:spTree>
    <p:extLst>
      <p:ext uri="{BB962C8B-B14F-4D97-AF65-F5344CB8AC3E}">
        <p14:creationId xmlns:p14="http://schemas.microsoft.com/office/powerpoint/2010/main" val="1030218885"/>
      </p:ext>
    </p:extLst>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94689-75B4-D140-78AC-6317FBCF399E}"/>
              </a:ext>
            </a:extLst>
          </p:cNvPr>
          <p:cNvSpPr>
            <a:spLocks noGrp="1"/>
          </p:cNvSpPr>
          <p:nvPr>
            <p:ph type="title"/>
          </p:nvPr>
        </p:nvSpPr>
        <p:spPr/>
        <p:txBody>
          <a:bodyPr>
            <a:normAutofit/>
          </a:bodyPr>
          <a:lstStyle/>
          <a:p>
            <a:pPr algn="ctr"/>
            <a:r>
              <a:rPr lang="en-US" sz="7900" b="1" dirty="0"/>
              <a:t>poached</a:t>
            </a:r>
          </a:p>
        </p:txBody>
      </p:sp>
      <p:pic>
        <p:nvPicPr>
          <p:cNvPr id="5" name="Content Placeholder 4" descr="A white object on a plate&#10;&#10;AI-generated content may be incorrect.">
            <a:extLst>
              <a:ext uri="{FF2B5EF4-FFF2-40B4-BE49-F238E27FC236}">
                <a16:creationId xmlns:a16="http://schemas.microsoft.com/office/drawing/2014/main" id="{3E806F8A-ABDE-32B1-D837-5BA0D4FB666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0687" y="2143337"/>
            <a:ext cx="8310625" cy="3399333"/>
          </a:xfrm>
        </p:spPr>
      </p:pic>
    </p:spTree>
    <p:extLst>
      <p:ext uri="{BB962C8B-B14F-4D97-AF65-F5344CB8AC3E}">
        <p14:creationId xmlns:p14="http://schemas.microsoft.com/office/powerpoint/2010/main" val="3692779656"/>
      </p:ext>
    </p:extLst>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8AFDF-D14E-C608-80FD-1A334AA88496}"/>
              </a:ext>
            </a:extLst>
          </p:cNvPr>
          <p:cNvSpPr>
            <a:spLocks noGrp="1"/>
          </p:cNvSpPr>
          <p:nvPr>
            <p:ph type="title"/>
          </p:nvPr>
        </p:nvSpPr>
        <p:spPr/>
        <p:txBody>
          <a:bodyPr>
            <a:normAutofit/>
          </a:bodyPr>
          <a:lstStyle/>
          <a:p>
            <a:pPr algn="ctr"/>
            <a:r>
              <a:rPr lang="en-US" sz="7900" b="1" dirty="0"/>
              <a:t>hard-boiled</a:t>
            </a:r>
          </a:p>
        </p:txBody>
      </p:sp>
      <p:pic>
        <p:nvPicPr>
          <p:cNvPr id="5" name="Content Placeholder 4" descr="A cartoon of a plate of eggs&#10;&#10;AI-generated content may be incorrect.">
            <a:extLst>
              <a:ext uri="{FF2B5EF4-FFF2-40B4-BE49-F238E27FC236}">
                <a16:creationId xmlns:a16="http://schemas.microsoft.com/office/drawing/2014/main" id="{1C60E95C-C09C-5B2D-0783-2DD1F1C9F32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27274" y="2213991"/>
            <a:ext cx="7908511" cy="3846060"/>
          </a:xfrm>
        </p:spPr>
      </p:pic>
    </p:spTree>
    <p:extLst>
      <p:ext uri="{BB962C8B-B14F-4D97-AF65-F5344CB8AC3E}">
        <p14:creationId xmlns:p14="http://schemas.microsoft.com/office/powerpoint/2010/main" val="2845900165"/>
      </p:ext>
    </p:extLst>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DFB9C-9411-292F-9F4D-0289217EE87C}"/>
              </a:ext>
            </a:extLst>
          </p:cNvPr>
          <p:cNvSpPr>
            <a:spLocks noGrp="1"/>
          </p:cNvSpPr>
          <p:nvPr>
            <p:ph type="title"/>
          </p:nvPr>
        </p:nvSpPr>
        <p:spPr/>
        <p:txBody>
          <a:bodyPr>
            <a:normAutofit/>
          </a:bodyPr>
          <a:lstStyle/>
          <a:p>
            <a:pPr algn="ctr"/>
            <a:r>
              <a:rPr lang="en-US" sz="7900" b="1" dirty="0"/>
              <a:t>over easy</a:t>
            </a:r>
          </a:p>
        </p:txBody>
      </p:sp>
      <p:pic>
        <p:nvPicPr>
          <p:cNvPr id="5" name="Content Placeholder 4" descr="A fried egg on a plate&#10;&#10;AI-generated content may be incorrect.">
            <a:extLst>
              <a:ext uri="{FF2B5EF4-FFF2-40B4-BE49-F238E27FC236}">
                <a16:creationId xmlns:a16="http://schemas.microsoft.com/office/drawing/2014/main" id="{6CD8F8B0-666D-1791-FFE9-7897A1D1D97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52003" y="2644726"/>
            <a:ext cx="8287993" cy="3128482"/>
          </a:xfrm>
        </p:spPr>
      </p:pic>
    </p:spTree>
    <p:extLst>
      <p:ext uri="{BB962C8B-B14F-4D97-AF65-F5344CB8AC3E}">
        <p14:creationId xmlns:p14="http://schemas.microsoft.com/office/powerpoint/2010/main" val="2385284445"/>
      </p:ext>
    </p:extLst>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5747C-8578-29F2-5653-2F472B141B73}"/>
              </a:ext>
            </a:extLst>
          </p:cNvPr>
          <p:cNvSpPr>
            <a:spLocks noGrp="1"/>
          </p:cNvSpPr>
          <p:nvPr>
            <p:ph type="title"/>
          </p:nvPr>
        </p:nvSpPr>
        <p:spPr/>
        <p:txBody>
          <a:bodyPr>
            <a:normAutofit/>
          </a:bodyPr>
          <a:lstStyle/>
          <a:p>
            <a:pPr algn="ctr"/>
            <a:r>
              <a:rPr lang="en-US" sz="7900" b="1" dirty="0"/>
              <a:t>would rather</a:t>
            </a:r>
          </a:p>
        </p:txBody>
      </p:sp>
      <p:pic>
        <p:nvPicPr>
          <p:cNvPr id="5" name="Content Placeholder 4" descr="A white egg on a plate&#10;&#10;AI-generated content may be incorrect.">
            <a:extLst>
              <a:ext uri="{FF2B5EF4-FFF2-40B4-BE49-F238E27FC236}">
                <a16:creationId xmlns:a16="http://schemas.microsoft.com/office/drawing/2014/main" id="{164DC985-23D5-36DF-8524-644E6660957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89209" y="2335238"/>
            <a:ext cx="9013582" cy="3488786"/>
          </a:xfrm>
        </p:spPr>
      </p:pic>
    </p:spTree>
    <p:extLst>
      <p:ext uri="{BB962C8B-B14F-4D97-AF65-F5344CB8AC3E}">
        <p14:creationId xmlns:p14="http://schemas.microsoft.com/office/powerpoint/2010/main" val="3923325063"/>
      </p:ext>
    </p:extLst>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A8F10-BACA-CB68-1DA2-AB49CB28F82D}"/>
              </a:ext>
            </a:extLst>
          </p:cNvPr>
          <p:cNvSpPr>
            <a:spLocks noGrp="1"/>
          </p:cNvSpPr>
          <p:nvPr>
            <p:ph type="title"/>
          </p:nvPr>
        </p:nvSpPr>
        <p:spPr>
          <a:xfrm>
            <a:off x="1161757" y="1898504"/>
            <a:ext cx="10515600" cy="1325563"/>
          </a:xfrm>
        </p:spPr>
        <p:txBody>
          <a:bodyPr>
            <a:noAutofit/>
          </a:bodyPr>
          <a:lstStyle/>
          <a:p>
            <a:r>
              <a:rPr lang="en-US" sz="5000" b="1" dirty="0"/>
              <a:t>A: What kind of eggs do you offer?</a:t>
            </a:r>
            <a:br>
              <a:rPr lang="en-US" sz="5000" b="1" dirty="0"/>
            </a:br>
            <a:br>
              <a:rPr lang="en-US" sz="5000" b="1" dirty="0"/>
            </a:br>
            <a:r>
              <a:rPr lang="en-US" sz="5000" b="1" dirty="0">
                <a:solidFill>
                  <a:srgbClr val="FF0000"/>
                </a:solidFill>
              </a:rPr>
              <a:t>B: We have </a:t>
            </a:r>
            <a:r>
              <a:rPr lang="en-US" sz="5000" b="1" u="sng" dirty="0">
                <a:solidFill>
                  <a:srgbClr val="FF0000"/>
                </a:solidFill>
              </a:rPr>
              <a:t>scrambled</a:t>
            </a:r>
            <a:r>
              <a:rPr lang="en-US" sz="5000" b="1" dirty="0">
                <a:solidFill>
                  <a:srgbClr val="FF0000"/>
                </a:solidFill>
              </a:rPr>
              <a:t> eggs.</a:t>
            </a:r>
          </a:p>
        </p:txBody>
      </p:sp>
    </p:spTree>
    <p:extLst>
      <p:ext uri="{BB962C8B-B14F-4D97-AF65-F5344CB8AC3E}">
        <p14:creationId xmlns:p14="http://schemas.microsoft.com/office/powerpoint/2010/main" val="2797950608"/>
      </p:ext>
    </p:extLst>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A2749-A523-5543-362A-3897CDEF515C}"/>
              </a:ext>
            </a:extLst>
          </p:cNvPr>
          <p:cNvSpPr>
            <a:spLocks noGrp="1"/>
          </p:cNvSpPr>
          <p:nvPr>
            <p:ph type="title"/>
          </p:nvPr>
        </p:nvSpPr>
        <p:spPr>
          <a:xfrm>
            <a:off x="478301" y="2541135"/>
            <a:ext cx="11343835" cy="1325563"/>
          </a:xfrm>
        </p:spPr>
        <p:txBody>
          <a:bodyPr>
            <a:noAutofit/>
          </a:bodyPr>
          <a:lstStyle/>
          <a:p>
            <a:r>
              <a:rPr lang="en-US" sz="3300" b="1" dirty="0"/>
              <a:t>A: Good morning, ladies. Our brunch specials today are a cinnamon waffle with scrambled eggs on the side, or blueberry nut oatmeal with a hard-boiled egg.</a:t>
            </a:r>
            <a:br>
              <a:rPr lang="en-US" sz="3300" b="1" dirty="0"/>
            </a:br>
            <a:r>
              <a:rPr lang="en-US" sz="3300" b="1" dirty="0">
                <a:solidFill>
                  <a:srgbClr val="FF0000"/>
                </a:solidFill>
              </a:rPr>
              <a:t>B: </a:t>
            </a:r>
            <a:r>
              <a:rPr lang="en-US" sz="3300" b="1" dirty="0" err="1">
                <a:solidFill>
                  <a:srgbClr val="FF0000"/>
                </a:solidFill>
              </a:rPr>
              <a:t>Ooo</a:t>
            </a:r>
            <a:r>
              <a:rPr lang="en-US" sz="3300" b="1" dirty="0">
                <a:solidFill>
                  <a:srgbClr val="FF0000"/>
                </a:solidFill>
              </a:rPr>
              <a:t>, both of those sound good. We’d like to look at the menu for a few minutes and then we’ll order.</a:t>
            </a:r>
            <a:br>
              <a:rPr lang="en-US" sz="3300" b="1" dirty="0">
                <a:solidFill>
                  <a:srgbClr val="FF0000"/>
                </a:solidFill>
              </a:rPr>
            </a:br>
            <a:r>
              <a:rPr lang="en-US" sz="3300" b="1" dirty="0"/>
              <a:t>A: Sure, I’ll be back in a little while.</a:t>
            </a:r>
            <a:br>
              <a:rPr lang="en-US" sz="3300" b="1" dirty="0"/>
            </a:br>
            <a:r>
              <a:rPr lang="en-US" sz="3300" b="1" dirty="0">
                <a:solidFill>
                  <a:srgbClr val="FF0000"/>
                </a:solidFill>
              </a:rPr>
              <a:t>B: What do you want to eat?</a:t>
            </a:r>
            <a:br>
              <a:rPr lang="en-US" sz="3300" b="1" dirty="0">
                <a:solidFill>
                  <a:srgbClr val="FF0000"/>
                </a:solidFill>
              </a:rPr>
            </a:br>
            <a:r>
              <a:rPr lang="en-US" sz="3300" b="1" dirty="0">
                <a:solidFill>
                  <a:srgbClr val="0070C0"/>
                </a:solidFill>
              </a:rPr>
              <a:t>C: I want eggs, but I can’t decide what kind! I could get a fried egg over easy on a bagel, but those specials sounded good, too.</a:t>
            </a:r>
            <a:br>
              <a:rPr lang="en-US" sz="3300" b="1" dirty="0">
                <a:solidFill>
                  <a:srgbClr val="0070C0"/>
                </a:solidFill>
              </a:rPr>
            </a:br>
            <a:r>
              <a:rPr lang="en-US" sz="3300" b="1" dirty="0">
                <a:solidFill>
                  <a:srgbClr val="FF0000"/>
                </a:solidFill>
              </a:rPr>
              <a:t>B: I would rather get something I can’t make at home, like a poached egg and a fruit pastry. </a:t>
            </a:r>
            <a:br>
              <a:rPr lang="en-US" sz="3300" b="1" dirty="0">
                <a:solidFill>
                  <a:srgbClr val="FF0000"/>
                </a:solidFill>
              </a:rPr>
            </a:br>
            <a:r>
              <a:rPr lang="en-US" sz="3300" b="1" dirty="0">
                <a:solidFill>
                  <a:srgbClr val="0070C0"/>
                </a:solidFill>
              </a:rPr>
              <a:t>C: Oh, that sounds delicious. I guess we’ll have to come here more often so we can try all of the specials!</a:t>
            </a:r>
          </a:p>
        </p:txBody>
      </p:sp>
      <p:sp>
        <p:nvSpPr>
          <p:cNvPr id="4" name="TextBox 3">
            <a:extLst>
              <a:ext uri="{FF2B5EF4-FFF2-40B4-BE49-F238E27FC236}">
                <a16:creationId xmlns:a16="http://schemas.microsoft.com/office/drawing/2014/main" id="{43FEAA0E-C506-D97C-ADFB-C3CA6506E4CA}"/>
              </a:ext>
            </a:extLst>
          </p:cNvPr>
          <p:cNvSpPr txBox="1"/>
          <p:nvPr/>
        </p:nvSpPr>
        <p:spPr>
          <a:xfrm>
            <a:off x="478301" y="6166602"/>
            <a:ext cx="2771335" cy="523220"/>
          </a:xfrm>
          <a:prstGeom prst="rect">
            <a:avLst/>
          </a:prstGeom>
          <a:noFill/>
        </p:spPr>
        <p:txBody>
          <a:bodyPr wrap="square" rtlCol="0">
            <a:spAutoFit/>
          </a:bodyPr>
          <a:lstStyle/>
          <a:p>
            <a:r>
              <a:rPr lang="en-US" sz="2800" dirty="0"/>
              <a:t>Dialogue</a:t>
            </a:r>
          </a:p>
        </p:txBody>
      </p:sp>
    </p:spTree>
    <p:extLst>
      <p:ext uri="{BB962C8B-B14F-4D97-AF65-F5344CB8AC3E}">
        <p14:creationId xmlns:p14="http://schemas.microsoft.com/office/powerpoint/2010/main" val="351817157"/>
      </p:ext>
    </p:extLst>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BB23C-07AB-E124-9F93-112E69EB790C}"/>
              </a:ext>
            </a:extLst>
          </p:cNvPr>
          <p:cNvSpPr>
            <a:spLocks noGrp="1"/>
          </p:cNvSpPr>
          <p:nvPr>
            <p:ph type="title"/>
          </p:nvPr>
        </p:nvSpPr>
        <p:spPr>
          <a:xfrm>
            <a:off x="973650" y="2615956"/>
            <a:ext cx="3635327" cy="1325563"/>
          </a:xfrm>
        </p:spPr>
        <p:txBody>
          <a:bodyPr>
            <a:noAutofit/>
          </a:bodyPr>
          <a:lstStyle/>
          <a:p>
            <a:r>
              <a:rPr lang="en-US" sz="6300" b="1" dirty="0"/>
              <a:t>Unit 6: The Great Outdoors</a:t>
            </a:r>
          </a:p>
        </p:txBody>
      </p:sp>
      <p:pic>
        <p:nvPicPr>
          <p:cNvPr id="7" name="Picture 6" descr="A cartoon of people playing in a park&#10;&#10;AI-generated content may be incorrect.">
            <a:extLst>
              <a:ext uri="{FF2B5EF4-FFF2-40B4-BE49-F238E27FC236}">
                <a16:creationId xmlns:a16="http://schemas.microsoft.com/office/drawing/2014/main" id="{74BB8DFA-CF79-6CE3-63E9-925D2C28B2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89453" y="464551"/>
            <a:ext cx="5928897" cy="5928897"/>
          </a:xfrm>
          <a:prstGeom prst="rect">
            <a:avLst/>
          </a:prstGeom>
        </p:spPr>
      </p:pic>
    </p:spTree>
    <p:extLst>
      <p:ext uri="{BB962C8B-B14F-4D97-AF65-F5344CB8AC3E}">
        <p14:creationId xmlns:p14="http://schemas.microsoft.com/office/powerpoint/2010/main" val="1031564912"/>
      </p:ext>
    </p:extLst>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64E90-96C0-47A3-DF60-6EFDE969D80F}"/>
              </a:ext>
            </a:extLst>
          </p:cNvPr>
          <p:cNvSpPr>
            <a:spLocks noGrp="1"/>
          </p:cNvSpPr>
          <p:nvPr>
            <p:ph type="title"/>
          </p:nvPr>
        </p:nvSpPr>
        <p:spPr/>
        <p:txBody>
          <a:bodyPr>
            <a:normAutofit/>
          </a:bodyPr>
          <a:lstStyle/>
          <a:p>
            <a:pPr algn="ctr"/>
            <a:r>
              <a:rPr lang="en-US" sz="4500" b="1" dirty="0"/>
              <a:t>Lesson 20: It’s 35 Degrees.</a:t>
            </a:r>
          </a:p>
        </p:txBody>
      </p:sp>
      <p:pic>
        <p:nvPicPr>
          <p:cNvPr id="5" name="Content Placeholder 4" descr="A cartoon of a person sitting on a couch&#10;&#10;AI-generated content may be incorrect.">
            <a:extLst>
              <a:ext uri="{FF2B5EF4-FFF2-40B4-BE49-F238E27FC236}">
                <a16:creationId xmlns:a16="http://schemas.microsoft.com/office/drawing/2014/main" id="{56F4CC59-8F29-5831-D0D8-07FD4D87EE5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62926" y="1690688"/>
            <a:ext cx="9866148" cy="4352713"/>
          </a:xfrm>
        </p:spPr>
      </p:pic>
    </p:spTree>
    <p:extLst>
      <p:ext uri="{BB962C8B-B14F-4D97-AF65-F5344CB8AC3E}">
        <p14:creationId xmlns:p14="http://schemas.microsoft.com/office/powerpoint/2010/main" val="855303666"/>
      </p:ext>
    </p:extLst>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0E437-B49B-2C33-EE89-05AD53B49A2A}"/>
              </a:ext>
            </a:extLst>
          </p:cNvPr>
          <p:cNvSpPr>
            <a:spLocks noGrp="1"/>
          </p:cNvSpPr>
          <p:nvPr>
            <p:ph type="title"/>
          </p:nvPr>
        </p:nvSpPr>
        <p:spPr>
          <a:xfrm>
            <a:off x="-1553308" y="2503414"/>
            <a:ext cx="10515600" cy="1325563"/>
          </a:xfrm>
        </p:spPr>
        <p:txBody>
          <a:bodyPr>
            <a:normAutofit/>
          </a:bodyPr>
          <a:lstStyle/>
          <a:p>
            <a:pPr algn="ctr"/>
            <a:r>
              <a:rPr lang="en-US" sz="7900" b="1" dirty="0"/>
              <a:t>degree</a:t>
            </a:r>
          </a:p>
        </p:txBody>
      </p:sp>
      <p:pic>
        <p:nvPicPr>
          <p:cNvPr id="5" name="Content Placeholder 4" descr="A close-up of a thermometer&#10;&#10;AI-generated content may be incorrect.">
            <a:extLst>
              <a:ext uri="{FF2B5EF4-FFF2-40B4-BE49-F238E27FC236}">
                <a16:creationId xmlns:a16="http://schemas.microsoft.com/office/drawing/2014/main" id="{C4F00AB1-4A88-D518-E550-DBBEDBBE694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40283" y="561005"/>
            <a:ext cx="2545955" cy="5735989"/>
          </a:xfrm>
        </p:spPr>
      </p:pic>
    </p:spTree>
    <p:extLst>
      <p:ext uri="{BB962C8B-B14F-4D97-AF65-F5344CB8AC3E}">
        <p14:creationId xmlns:p14="http://schemas.microsoft.com/office/powerpoint/2010/main" val="4103124462"/>
      </p:ext>
    </p:extLst>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6E953-CCAA-8936-5B29-579A3CEC028D}"/>
              </a:ext>
            </a:extLst>
          </p:cNvPr>
          <p:cNvSpPr>
            <a:spLocks noGrp="1"/>
          </p:cNvSpPr>
          <p:nvPr>
            <p:ph type="title"/>
          </p:nvPr>
        </p:nvSpPr>
        <p:spPr/>
        <p:txBody>
          <a:bodyPr>
            <a:normAutofit/>
          </a:bodyPr>
          <a:lstStyle/>
          <a:p>
            <a:pPr algn="ctr"/>
            <a:r>
              <a:rPr lang="en-US" sz="7900" b="1" dirty="0"/>
              <a:t>temperature</a:t>
            </a:r>
          </a:p>
        </p:txBody>
      </p:sp>
      <p:pic>
        <p:nvPicPr>
          <p:cNvPr id="5" name="Content Placeholder 4" descr="A sun and a digital thermometer&#10;&#10;AI-generated content may be incorrect.">
            <a:extLst>
              <a:ext uri="{FF2B5EF4-FFF2-40B4-BE49-F238E27FC236}">
                <a16:creationId xmlns:a16="http://schemas.microsoft.com/office/drawing/2014/main" id="{B46EF232-4017-9913-93B8-936D2285A88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29243" y="1690688"/>
            <a:ext cx="6133514" cy="4436575"/>
          </a:xfrm>
        </p:spPr>
      </p:pic>
    </p:spTree>
    <p:extLst>
      <p:ext uri="{BB962C8B-B14F-4D97-AF65-F5344CB8AC3E}">
        <p14:creationId xmlns:p14="http://schemas.microsoft.com/office/powerpoint/2010/main" val="64720228"/>
      </p:ext>
    </p:extLst>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0E5FE-4365-B89E-66B3-633647B1A5CE}"/>
              </a:ext>
            </a:extLst>
          </p:cNvPr>
          <p:cNvSpPr>
            <a:spLocks noGrp="1"/>
          </p:cNvSpPr>
          <p:nvPr>
            <p:ph type="title"/>
          </p:nvPr>
        </p:nvSpPr>
        <p:spPr>
          <a:xfrm>
            <a:off x="2681068" y="2503414"/>
            <a:ext cx="10515600" cy="1325563"/>
          </a:xfrm>
        </p:spPr>
        <p:txBody>
          <a:bodyPr>
            <a:normAutofit/>
          </a:bodyPr>
          <a:lstStyle/>
          <a:p>
            <a:pPr algn="ctr"/>
            <a:r>
              <a:rPr lang="en-US" sz="7900" b="1" dirty="0"/>
              <a:t>thermometer</a:t>
            </a:r>
          </a:p>
        </p:txBody>
      </p:sp>
      <p:pic>
        <p:nvPicPr>
          <p:cNvPr id="5" name="Content Placeholder 4" descr="A close-up of a thermometer&#10;&#10;AI-generated content may be incorrect.">
            <a:extLst>
              <a:ext uri="{FF2B5EF4-FFF2-40B4-BE49-F238E27FC236}">
                <a16:creationId xmlns:a16="http://schemas.microsoft.com/office/drawing/2014/main" id="{9BB1C76A-BA36-C147-7141-8C2FB50668E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24815" y="627942"/>
            <a:ext cx="2911444" cy="5602116"/>
          </a:xfrm>
        </p:spPr>
      </p:pic>
    </p:spTree>
    <p:extLst>
      <p:ext uri="{BB962C8B-B14F-4D97-AF65-F5344CB8AC3E}">
        <p14:creationId xmlns:p14="http://schemas.microsoft.com/office/powerpoint/2010/main" val="3349991052"/>
      </p:ext>
    </p:extLst>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AD751-866D-F1F7-5F0D-8950C133B023}"/>
              </a:ext>
            </a:extLst>
          </p:cNvPr>
          <p:cNvSpPr>
            <a:spLocks noGrp="1"/>
          </p:cNvSpPr>
          <p:nvPr>
            <p:ph type="title"/>
          </p:nvPr>
        </p:nvSpPr>
        <p:spPr/>
        <p:txBody>
          <a:bodyPr>
            <a:normAutofit/>
          </a:bodyPr>
          <a:lstStyle/>
          <a:p>
            <a:pPr algn="ctr"/>
            <a:r>
              <a:rPr lang="en-US" sz="7900" b="1" dirty="0"/>
              <a:t>thermostat</a:t>
            </a:r>
          </a:p>
        </p:txBody>
      </p:sp>
      <p:pic>
        <p:nvPicPr>
          <p:cNvPr id="5" name="Content Placeholder 4" descr="A close-up of a temperature control panel&#10;&#10;AI-generated content may be incorrect.">
            <a:extLst>
              <a:ext uri="{FF2B5EF4-FFF2-40B4-BE49-F238E27FC236}">
                <a16:creationId xmlns:a16="http://schemas.microsoft.com/office/drawing/2014/main" id="{775B105F-F743-40BC-E87E-A89B7DB049C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24553" y="1845743"/>
            <a:ext cx="6570789" cy="4385186"/>
          </a:xfrm>
        </p:spPr>
      </p:pic>
    </p:spTree>
    <p:extLst>
      <p:ext uri="{BB962C8B-B14F-4D97-AF65-F5344CB8AC3E}">
        <p14:creationId xmlns:p14="http://schemas.microsoft.com/office/powerpoint/2010/main" val="3391305462"/>
      </p:ext>
    </p:extLst>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7FDA8-2B17-D30F-ECFA-B06144DBAD35}"/>
              </a:ext>
            </a:extLst>
          </p:cNvPr>
          <p:cNvSpPr>
            <a:spLocks noGrp="1"/>
          </p:cNvSpPr>
          <p:nvPr>
            <p:ph type="title"/>
          </p:nvPr>
        </p:nvSpPr>
        <p:spPr/>
        <p:txBody>
          <a:bodyPr>
            <a:normAutofit/>
          </a:bodyPr>
          <a:lstStyle/>
          <a:p>
            <a:pPr algn="ctr"/>
            <a:r>
              <a:rPr lang="en-US" sz="7900" b="1" dirty="0"/>
              <a:t>weather forecast</a:t>
            </a:r>
          </a:p>
        </p:txBody>
      </p:sp>
      <p:pic>
        <p:nvPicPr>
          <p:cNvPr id="5" name="Content Placeholder 4" descr="A person standing next to a map&#10;&#10;AI-generated content may be incorrect.">
            <a:extLst>
              <a:ext uri="{FF2B5EF4-FFF2-40B4-BE49-F238E27FC236}">
                <a16:creationId xmlns:a16="http://schemas.microsoft.com/office/drawing/2014/main" id="{10E0B404-31AE-4F92-B7D4-6596D5BB902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35680" y="1590851"/>
            <a:ext cx="5120640" cy="4902024"/>
          </a:xfrm>
        </p:spPr>
      </p:pic>
    </p:spTree>
    <p:extLst>
      <p:ext uri="{BB962C8B-B14F-4D97-AF65-F5344CB8AC3E}">
        <p14:creationId xmlns:p14="http://schemas.microsoft.com/office/powerpoint/2010/main" val="1394114869"/>
      </p:ext>
    </p:extLst>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14FFE-7973-FF02-83FA-A6EB12B59D8B}"/>
              </a:ext>
            </a:extLst>
          </p:cNvPr>
          <p:cNvSpPr>
            <a:spLocks noGrp="1"/>
          </p:cNvSpPr>
          <p:nvPr>
            <p:ph type="title"/>
          </p:nvPr>
        </p:nvSpPr>
        <p:spPr/>
        <p:txBody>
          <a:bodyPr>
            <a:normAutofit/>
          </a:bodyPr>
          <a:lstStyle/>
          <a:p>
            <a:pPr algn="ctr"/>
            <a:r>
              <a:rPr lang="en-US" sz="7900" b="1" dirty="0"/>
              <a:t>pour down</a:t>
            </a:r>
          </a:p>
        </p:txBody>
      </p:sp>
      <p:pic>
        <p:nvPicPr>
          <p:cNvPr id="5" name="Content Placeholder 4" descr="A cartoon of a city in the rain&#10;&#10;AI-generated content may be incorrect.">
            <a:extLst>
              <a:ext uri="{FF2B5EF4-FFF2-40B4-BE49-F238E27FC236}">
                <a16:creationId xmlns:a16="http://schemas.microsoft.com/office/drawing/2014/main" id="{6A31D0DB-69AA-1C85-A096-A618D776520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07212" y="1690688"/>
            <a:ext cx="6977575" cy="4651716"/>
          </a:xfrm>
        </p:spPr>
      </p:pic>
    </p:spTree>
    <p:extLst>
      <p:ext uri="{BB962C8B-B14F-4D97-AF65-F5344CB8AC3E}">
        <p14:creationId xmlns:p14="http://schemas.microsoft.com/office/powerpoint/2010/main" val="4161335678"/>
      </p:ext>
    </p:extLst>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7BC13-5DA1-AD50-B586-786360DC077D}"/>
              </a:ext>
            </a:extLst>
          </p:cNvPr>
          <p:cNvSpPr>
            <a:spLocks noGrp="1"/>
          </p:cNvSpPr>
          <p:nvPr>
            <p:ph type="title"/>
          </p:nvPr>
        </p:nvSpPr>
        <p:spPr/>
        <p:txBody>
          <a:bodyPr>
            <a:normAutofit/>
          </a:bodyPr>
          <a:lstStyle/>
          <a:p>
            <a:pPr algn="ctr"/>
            <a:r>
              <a:rPr lang="en-US" sz="7900" b="1" dirty="0"/>
              <a:t>turn up/down</a:t>
            </a:r>
          </a:p>
        </p:txBody>
      </p:sp>
      <p:pic>
        <p:nvPicPr>
          <p:cNvPr id="5" name="Content Placeholder 4" descr="A cartoon of a hand holding a safe&#10;&#10;AI-generated content may be incorrect.">
            <a:extLst>
              <a:ext uri="{FF2B5EF4-FFF2-40B4-BE49-F238E27FC236}">
                <a16:creationId xmlns:a16="http://schemas.microsoft.com/office/drawing/2014/main" id="{EAA24CF0-21B8-23BF-68DE-5E21FA60CA0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53397" y="1845869"/>
            <a:ext cx="6485206" cy="4336897"/>
          </a:xfrm>
        </p:spPr>
      </p:pic>
    </p:spTree>
    <p:extLst>
      <p:ext uri="{BB962C8B-B14F-4D97-AF65-F5344CB8AC3E}">
        <p14:creationId xmlns:p14="http://schemas.microsoft.com/office/powerpoint/2010/main" val="238430304"/>
      </p:ext>
    </p:extLst>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6FAD7-4450-6CDF-6ECC-C4CC27DC1D57}"/>
              </a:ext>
            </a:extLst>
          </p:cNvPr>
          <p:cNvSpPr>
            <a:spLocks noGrp="1"/>
          </p:cNvSpPr>
          <p:nvPr>
            <p:ph type="title"/>
          </p:nvPr>
        </p:nvSpPr>
        <p:spPr/>
        <p:txBody>
          <a:bodyPr>
            <a:normAutofit/>
          </a:bodyPr>
          <a:lstStyle/>
          <a:p>
            <a:pPr algn="ctr"/>
            <a:r>
              <a:rPr lang="en-US" sz="7900" b="1" dirty="0"/>
              <a:t>warm up</a:t>
            </a:r>
          </a:p>
        </p:txBody>
      </p:sp>
      <p:pic>
        <p:nvPicPr>
          <p:cNvPr id="5" name="Content Placeholder 4" descr="A cartoon of a heater&#10;&#10;AI-generated content may be incorrect.">
            <a:extLst>
              <a:ext uri="{FF2B5EF4-FFF2-40B4-BE49-F238E27FC236}">
                <a16:creationId xmlns:a16="http://schemas.microsoft.com/office/drawing/2014/main" id="{B32CF700-C01D-6189-68A9-F3251035464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37489" y="1472260"/>
            <a:ext cx="4284258" cy="5020615"/>
          </a:xfrm>
        </p:spPr>
      </p:pic>
    </p:spTree>
    <p:extLst>
      <p:ext uri="{BB962C8B-B14F-4D97-AF65-F5344CB8AC3E}">
        <p14:creationId xmlns:p14="http://schemas.microsoft.com/office/powerpoint/2010/main" val="380115974"/>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FA515-A84B-2820-BAE8-C0E8A67170FF}"/>
              </a:ext>
            </a:extLst>
          </p:cNvPr>
          <p:cNvSpPr>
            <a:spLocks noGrp="1"/>
          </p:cNvSpPr>
          <p:nvPr>
            <p:ph type="title"/>
          </p:nvPr>
        </p:nvSpPr>
        <p:spPr/>
        <p:txBody>
          <a:bodyPr>
            <a:normAutofit/>
          </a:bodyPr>
          <a:lstStyle/>
          <a:p>
            <a:pPr algn="ctr"/>
            <a:r>
              <a:rPr lang="en-US" sz="7900" b="1" dirty="0"/>
              <a:t>cool down</a:t>
            </a:r>
          </a:p>
        </p:txBody>
      </p:sp>
      <p:pic>
        <p:nvPicPr>
          <p:cNvPr id="5" name="Content Placeholder 4" descr="A fan with a few wind&#10;&#10;AI-generated content may be incorrect.">
            <a:extLst>
              <a:ext uri="{FF2B5EF4-FFF2-40B4-BE49-F238E27FC236}">
                <a16:creationId xmlns:a16="http://schemas.microsoft.com/office/drawing/2014/main" id="{EEB5715B-1FD8-7C2F-57F4-A2CF7F346C5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87261" y="1690688"/>
            <a:ext cx="5345723" cy="4647082"/>
          </a:xfrm>
        </p:spPr>
      </p:pic>
    </p:spTree>
    <p:extLst>
      <p:ext uri="{BB962C8B-B14F-4D97-AF65-F5344CB8AC3E}">
        <p14:creationId xmlns:p14="http://schemas.microsoft.com/office/powerpoint/2010/main" val="3832663314"/>
      </p:ext>
    </p:extLst>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1C529-9F27-1655-3D33-BC864A6FB2F5}"/>
              </a:ext>
            </a:extLst>
          </p:cNvPr>
          <p:cNvSpPr>
            <a:spLocks noGrp="1"/>
          </p:cNvSpPr>
          <p:nvPr>
            <p:ph type="title"/>
          </p:nvPr>
        </p:nvSpPr>
        <p:spPr/>
        <p:txBody>
          <a:bodyPr>
            <a:normAutofit/>
          </a:bodyPr>
          <a:lstStyle/>
          <a:p>
            <a:pPr algn="ctr"/>
            <a:r>
              <a:rPr lang="en-US" sz="7900" b="1" dirty="0"/>
              <a:t>melt</a:t>
            </a:r>
          </a:p>
        </p:txBody>
      </p:sp>
      <p:pic>
        <p:nvPicPr>
          <p:cNvPr id="5" name="Content Placeholder 4" descr="A white cube with a drop of water on it&#10;&#10;AI-generated content may be incorrect.">
            <a:extLst>
              <a:ext uri="{FF2B5EF4-FFF2-40B4-BE49-F238E27FC236}">
                <a16:creationId xmlns:a16="http://schemas.microsoft.com/office/drawing/2014/main" id="{073FAE6E-8B09-767A-7181-3BEF191DE4B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33711" y="1690688"/>
            <a:ext cx="7695028" cy="4476856"/>
          </a:xfrm>
        </p:spPr>
      </p:pic>
    </p:spTree>
    <p:extLst>
      <p:ext uri="{BB962C8B-B14F-4D97-AF65-F5344CB8AC3E}">
        <p14:creationId xmlns:p14="http://schemas.microsoft.com/office/powerpoint/2010/main" val="1230568315"/>
      </p:ext>
    </p:extLst>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63E5E-2149-687B-7A91-AA2E245E2D25}"/>
              </a:ext>
            </a:extLst>
          </p:cNvPr>
          <p:cNvSpPr>
            <a:spLocks noGrp="1"/>
          </p:cNvSpPr>
          <p:nvPr>
            <p:ph type="title"/>
          </p:nvPr>
        </p:nvSpPr>
        <p:spPr>
          <a:xfrm>
            <a:off x="388729" y="2328521"/>
            <a:ext cx="11540674" cy="1325563"/>
          </a:xfrm>
        </p:spPr>
        <p:txBody>
          <a:bodyPr>
            <a:normAutofit fontScale="90000"/>
          </a:bodyPr>
          <a:lstStyle/>
          <a:p>
            <a:r>
              <a:rPr lang="en-US" dirty="0"/>
              <a:t> </a:t>
            </a:r>
            <a:r>
              <a:rPr lang="en-US" sz="5600" b="1" dirty="0"/>
              <a:t>A: It’s cold!</a:t>
            </a:r>
            <a:br>
              <a:rPr lang="en-US" sz="5600" b="1" dirty="0"/>
            </a:br>
            <a:r>
              <a:rPr lang="en-US" sz="5600" b="1" dirty="0"/>
              <a:t> </a:t>
            </a:r>
            <a:r>
              <a:rPr lang="en-US" sz="5600" b="1" dirty="0">
                <a:solidFill>
                  <a:srgbClr val="FF0000"/>
                </a:solidFill>
              </a:rPr>
              <a:t>B: The </a:t>
            </a:r>
            <a:r>
              <a:rPr lang="en-US" sz="5600" b="1" u="sng" dirty="0">
                <a:solidFill>
                  <a:srgbClr val="FF0000"/>
                </a:solidFill>
              </a:rPr>
              <a:t>thermostat</a:t>
            </a:r>
            <a:r>
              <a:rPr lang="en-US" sz="5600" b="1" dirty="0">
                <a:solidFill>
                  <a:srgbClr val="FF0000"/>
                </a:solidFill>
              </a:rPr>
              <a:t> says it’s 66 degrees.</a:t>
            </a:r>
            <a:br>
              <a:rPr lang="en-US" sz="5600" b="1" dirty="0">
                <a:solidFill>
                  <a:srgbClr val="FF0000"/>
                </a:solidFill>
              </a:rPr>
            </a:br>
            <a:br>
              <a:rPr lang="en-US" sz="5600" b="1" dirty="0"/>
            </a:br>
            <a:br>
              <a:rPr lang="en-US" sz="5600" b="1" dirty="0"/>
            </a:br>
            <a:r>
              <a:rPr lang="en-US" sz="5600" b="1" dirty="0"/>
              <a:t> A: What’s the weather forecast for today?</a:t>
            </a:r>
            <a:br>
              <a:rPr lang="en-US" sz="5600" b="1" dirty="0"/>
            </a:br>
            <a:r>
              <a:rPr lang="en-US" sz="5600" b="1" dirty="0"/>
              <a:t> </a:t>
            </a:r>
            <a:r>
              <a:rPr lang="en-US" sz="5600" b="1" dirty="0">
                <a:solidFill>
                  <a:srgbClr val="FF0000"/>
                </a:solidFill>
              </a:rPr>
              <a:t>B: It’s going to </a:t>
            </a:r>
            <a:r>
              <a:rPr lang="en-US" sz="5600" b="1" u="sng" dirty="0">
                <a:solidFill>
                  <a:srgbClr val="FF0000"/>
                </a:solidFill>
              </a:rPr>
              <a:t>warm up</a:t>
            </a:r>
            <a:r>
              <a:rPr lang="en-US" sz="5600" b="1" dirty="0">
                <a:solidFill>
                  <a:srgbClr val="FF0000"/>
                </a:solidFill>
              </a:rPr>
              <a:t>.</a:t>
            </a:r>
          </a:p>
        </p:txBody>
      </p:sp>
      <p:pic>
        <p:nvPicPr>
          <p:cNvPr id="4" name="Content Placeholder 3">
            <a:extLst>
              <a:ext uri="{FF2B5EF4-FFF2-40B4-BE49-F238E27FC236}">
                <a16:creationId xmlns:a16="http://schemas.microsoft.com/office/drawing/2014/main" id="{8E6A41D9-8408-8175-09A6-7FC80593E6D9}"/>
              </a:ext>
            </a:extLst>
          </p:cNvPr>
          <p:cNvPicPr>
            <a:picLocks noGrp="1" noChangeAspect="1"/>
          </p:cNvPicPr>
          <p:nvPr>
            <p:ph idx="1"/>
          </p:nvPr>
        </p:nvPicPr>
        <p:blipFill>
          <a:blip r:embed="rId2"/>
          <a:stretch>
            <a:fillRect/>
          </a:stretch>
        </p:blipFill>
        <p:spPr>
          <a:xfrm>
            <a:off x="388729" y="5736905"/>
            <a:ext cx="5590517" cy="755970"/>
          </a:xfrm>
          <a:prstGeom prst="rect">
            <a:avLst/>
          </a:prstGeom>
        </p:spPr>
      </p:pic>
    </p:spTree>
    <p:extLst>
      <p:ext uri="{BB962C8B-B14F-4D97-AF65-F5344CB8AC3E}">
        <p14:creationId xmlns:p14="http://schemas.microsoft.com/office/powerpoint/2010/main" val="3384377556"/>
      </p:ext>
    </p:extLst>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1139C-46E6-56AA-6F9D-6EBDCC30FDBC}"/>
              </a:ext>
            </a:extLst>
          </p:cNvPr>
          <p:cNvSpPr>
            <a:spLocks noGrp="1"/>
          </p:cNvSpPr>
          <p:nvPr>
            <p:ph type="title"/>
          </p:nvPr>
        </p:nvSpPr>
        <p:spPr>
          <a:xfrm>
            <a:off x="236806" y="2447144"/>
            <a:ext cx="11718387" cy="1325563"/>
          </a:xfrm>
        </p:spPr>
        <p:txBody>
          <a:bodyPr>
            <a:noAutofit/>
          </a:bodyPr>
          <a:lstStyle/>
          <a:p>
            <a:r>
              <a:rPr lang="en-US" sz="3400" b="1" dirty="0"/>
              <a:t>A: Did you turn down the heat? It’s so cold in here!</a:t>
            </a:r>
            <a:br>
              <a:rPr lang="en-US" sz="3400" b="1" dirty="0"/>
            </a:br>
            <a:r>
              <a:rPr lang="en-US" sz="3400" b="1" dirty="0">
                <a:solidFill>
                  <a:srgbClr val="FF0000"/>
                </a:solidFill>
              </a:rPr>
              <a:t>B: No, I haven’t touched the thermostat. It’s getting colder outside, so the  temperature is lower in here, too. The thermometer outside says it’s 35 degrees.</a:t>
            </a:r>
            <a:br>
              <a:rPr lang="en-US" sz="3400" b="1" dirty="0">
                <a:solidFill>
                  <a:srgbClr val="FF0000"/>
                </a:solidFill>
              </a:rPr>
            </a:br>
            <a:r>
              <a:rPr lang="en-US" sz="3400" b="1" dirty="0"/>
              <a:t>A: Brr, that is cold! I thought the weather forecast said it was going to warm up a little today, but it still hasn’t gotten warmer.</a:t>
            </a:r>
            <a:br>
              <a:rPr lang="en-US" sz="3400" b="1" dirty="0"/>
            </a:br>
            <a:r>
              <a:rPr lang="en-US" sz="3400" b="1" dirty="0">
                <a:solidFill>
                  <a:srgbClr val="FF0000"/>
                </a:solidFill>
              </a:rPr>
              <a:t>B: It’s pouring down rain, too. If it cools down any more tonight, the sidewalk will freeze, and it won’t melt for a few days! Should we get some salt for the sidewalk? </a:t>
            </a:r>
            <a:br>
              <a:rPr lang="en-US" sz="3400" b="1" dirty="0">
                <a:solidFill>
                  <a:srgbClr val="FF0000"/>
                </a:solidFill>
              </a:rPr>
            </a:br>
            <a:r>
              <a:rPr lang="en-US" sz="3400" b="1" dirty="0"/>
              <a:t>A: I’ve already bought salt in case we need it. </a:t>
            </a:r>
            <a:br>
              <a:rPr lang="en-US" sz="3400" b="1" dirty="0"/>
            </a:br>
            <a:r>
              <a:rPr lang="en-US" sz="3400" b="1" dirty="0">
                <a:solidFill>
                  <a:srgbClr val="FF0000"/>
                </a:solidFill>
              </a:rPr>
              <a:t>B: That was smart!</a:t>
            </a:r>
          </a:p>
        </p:txBody>
      </p:sp>
      <p:sp>
        <p:nvSpPr>
          <p:cNvPr id="7" name="TextBox 6">
            <a:extLst>
              <a:ext uri="{FF2B5EF4-FFF2-40B4-BE49-F238E27FC236}">
                <a16:creationId xmlns:a16="http://schemas.microsoft.com/office/drawing/2014/main" id="{FA808D3D-83DE-E56F-A628-D5A488A28559}"/>
              </a:ext>
            </a:extLst>
          </p:cNvPr>
          <p:cNvSpPr txBox="1"/>
          <p:nvPr/>
        </p:nvSpPr>
        <p:spPr>
          <a:xfrm>
            <a:off x="590842" y="5969655"/>
            <a:ext cx="2771335" cy="523220"/>
          </a:xfrm>
          <a:prstGeom prst="rect">
            <a:avLst/>
          </a:prstGeom>
          <a:noFill/>
        </p:spPr>
        <p:txBody>
          <a:bodyPr wrap="square" rtlCol="0">
            <a:spAutoFit/>
          </a:bodyPr>
          <a:lstStyle/>
          <a:p>
            <a:r>
              <a:rPr lang="en-US" sz="2800" dirty="0"/>
              <a:t>Dialogue</a:t>
            </a:r>
          </a:p>
        </p:txBody>
      </p:sp>
    </p:spTree>
    <p:extLst>
      <p:ext uri="{BB962C8B-B14F-4D97-AF65-F5344CB8AC3E}">
        <p14:creationId xmlns:p14="http://schemas.microsoft.com/office/powerpoint/2010/main" val="4161925339"/>
      </p:ext>
    </p:extLst>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A11B5-BEDF-01AE-4E41-64936A1CAD4C}"/>
              </a:ext>
            </a:extLst>
          </p:cNvPr>
          <p:cNvSpPr>
            <a:spLocks noGrp="1"/>
          </p:cNvSpPr>
          <p:nvPr>
            <p:ph type="title"/>
          </p:nvPr>
        </p:nvSpPr>
        <p:spPr/>
        <p:txBody>
          <a:bodyPr>
            <a:normAutofit/>
          </a:bodyPr>
          <a:lstStyle/>
          <a:p>
            <a:pPr algn="ctr"/>
            <a:r>
              <a:rPr lang="en-US" sz="4500" b="1" dirty="0"/>
              <a:t>Lesson 21:  Could You Do Me a Favor?</a:t>
            </a:r>
          </a:p>
        </p:txBody>
      </p:sp>
      <p:pic>
        <p:nvPicPr>
          <p:cNvPr id="9" name="Content Placeholder 8" descr="A cartoon of a child and a child&#10;&#10;AI-generated content may be incorrect.">
            <a:extLst>
              <a:ext uri="{FF2B5EF4-FFF2-40B4-BE49-F238E27FC236}">
                <a16:creationId xmlns:a16="http://schemas.microsoft.com/office/drawing/2014/main" id="{B818E7AE-A64B-2AAF-5465-8B068428FB8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97391" y="1690688"/>
            <a:ext cx="9397217" cy="4145832"/>
          </a:xfrm>
        </p:spPr>
      </p:pic>
    </p:spTree>
    <p:extLst>
      <p:ext uri="{BB962C8B-B14F-4D97-AF65-F5344CB8AC3E}">
        <p14:creationId xmlns:p14="http://schemas.microsoft.com/office/powerpoint/2010/main" val="1069628825"/>
      </p:ext>
    </p:extLst>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4D48-06B8-16B8-569B-22BCAE49C0DE}"/>
              </a:ext>
            </a:extLst>
          </p:cNvPr>
          <p:cNvSpPr>
            <a:spLocks noGrp="1"/>
          </p:cNvSpPr>
          <p:nvPr>
            <p:ph type="title"/>
          </p:nvPr>
        </p:nvSpPr>
        <p:spPr/>
        <p:txBody>
          <a:bodyPr>
            <a:normAutofit/>
          </a:bodyPr>
          <a:lstStyle/>
          <a:p>
            <a:pPr algn="ctr"/>
            <a:r>
              <a:rPr lang="en-US" sz="7900" b="1" dirty="0"/>
              <a:t>coach</a:t>
            </a:r>
          </a:p>
        </p:txBody>
      </p:sp>
      <p:pic>
        <p:nvPicPr>
          <p:cNvPr id="5" name="Content Placeholder 4" descr="A cartoon of a child and a football player&#10;&#10;AI-generated content may be incorrect.">
            <a:extLst>
              <a:ext uri="{FF2B5EF4-FFF2-40B4-BE49-F238E27FC236}">
                <a16:creationId xmlns:a16="http://schemas.microsoft.com/office/drawing/2014/main" id="{E2E4DC6A-AC02-5434-E570-FD7FF6D876D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71766" y="1690688"/>
            <a:ext cx="3648467" cy="4624432"/>
          </a:xfrm>
        </p:spPr>
      </p:pic>
    </p:spTree>
    <p:extLst>
      <p:ext uri="{BB962C8B-B14F-4D97-AF65-F5344CB8AC3E}">
        <p14:creationId xmlns:p14="http://schemas.microsoft.com/office/powerpoint/2010/main" val="131202249"/>
      </p:ext>
    </p:extLst>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C4C77-C3E1-484F-1FFE-3E3C22971A39}"/>
              </a:ext>
            </a:extLst>
          </p:cNvPr>
          <p:cNvSpPr>
            <a:spLocks noGrp="1"/>
          </p:cNvSpPr>
          <p:nvPr>
            <p:ph type="title"/>
          </p:nvPr>
        </p:nvSpPr>
        <p:spPr/>
        <p:txBody>
          <a:bodyPr>
            <a:normAutofit/>
          </a:bodyPr>
          <a:lstStyle/>
          <a:p>
            <a:pPr algn="ctr"/>
            <a:r>
              <a:rPr lang="en-US" sz="7900" b="1" dirty="0"/>
              <a:t>field</a:t>
            </a:r>
          </a:p>
        </p:txBody>
      </p:sp>
      <p:pic>
        <p:nvPicPr>
          <p:cNvPr id="5" name="Content Placeholder 4" descr="A black and white drawing of a basketball court&#10;&#10;AI-generated content may be incorrect.">
            <a:extLst>
              <a:ext uri="{FF2B5EF4-FFF2-40B4-BE49-F238E27FC236}">
                <a16:creationId xmlns:a16="http://schemas.microsoft.com/office/drawing/2014/main" id="{2FE0A412-D505-7B01-32D3-7661F95E76F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76674" y="3083706"/>
            <a:ext cx="9238651" cy="2266803"/>
          </a:xfrm>
        </p:spPr>
      </p:pic>
    </p:spTree>
    <p:extLst>
      <p:ext uri="{BB962C8B-B14F-4D97-AF65-F5344CB8AC3E}">
        <p14:creationId xmlns:p14="http://schemas.microsoft.com/office/powerpoint/2010/main" val="286520695"/>
      </p:ext>
    </p:extLst>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C6EEF-38C4-58CC-B27B-A85236491495}"/>
              </a:ext>
            </a:extLst>
          </p:cNvPr>
          <p:cNvSpPr>
            <a:spLocks noGrp="1"/>
          </p:cNvSpPr>
          <p:nvPr>
            <p:ph type="title"/>
          </p:nvPr>
        </p:nvSpPr>
        <p:spPr/>
        <p:txBody>
          <a:bodyPr>
            <a:normAutofit/>
          </a:bodyPr>
          <a:lstStyle/>
          <a:p>
            <a:pPr algn="ctr"/>
            <a:r>
              <a:rPr lang="en-US" sz="7900" b="1" dirty="0"/>
              <a:t>trophy</a:t>
            </a:r>
          </a:p>
        </p:txBody>
      </p:sp>
      <p:pic>
        <p:nvPicPr>
          <p:cNvPr id="5" name="Content Placeholder 4" descr="A silver trophy on a pedestal&#10;&#10;AI-generated content may be incorrect.">
            <a:extLst>
              <a:ext uri="{FF2B5EF4-FFF2-40B4-BE49-F238E27FC236}">
                <a16:creationId xmlns:a16="http://schemas.microsoft.com/office/drawing/2014/main" id="{0BEFFBCD-4F09-07E9-3434-0589145EF56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71779" y="1887635"/>
            <a:ext cx="4248442" cy="4504746"/>
          </a:xfrm>
        </p:spPr>
      </p:pic>
    </p:spTree>
    <p:extLst>
      <p:ext uri="{BB962C8B-B14F-4D97-AF65-F5344CB8AC3E}">
        <p14:creationId xmlns:p14="http://schemas.microsoft.com/office/powerpoint/2010/main" val="2851102200"/>
      </p:ext>
    </p:extLst>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F2A74-6D95-2F75-B2A3-D070BBF4BC4C}"/>
              </a:ext>
            </a:extLst>
          </p:cNvPr>
          <p:cNvSpPr>
            <a:spLocks noGrp="1"/>
          </p:cNvSpPr>
          <p:nvPr>
            <p:ph type="title"/>
          </p:nvPr>
        </p:nvSpPr>
        <p:spPr/>
        <p:txBody>
          <a:bodyPr>
            <a:normAutofit/>
          </a:bodyPr>
          <a:lstStyle/>
          <a:p>
            <a:pPr algn="ctr"/>
            <a:r>
              <a:rPr lang="en-US" sz="7900" b="1" dirty="0"/>
              <a:t>home/away game</a:t>
            </a:r>
          </a:p>
        </p:txBody>
      </p:sp>
      <p:pic>
        <p:nvPicPr>
          <p:cNvPr id="5" name="Content Placeholder 4" descr="A couple of boys standing in front of a sports field sign&#10;&#10;AI-generated content may be incorrect.">
            <a:extLst>
              <a:ext uri="{FF2B5EF4-FFF2-40B4-BE49-F238E27FC236}">
                <a16:creationId xmlns:a16="http://schemas.microsoft.com/office/drawing/2014/main" id="{32F13393-B185-6020-2FCD-76FAFCDA94B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40481" y="1690688"/>
            <a:ext cx="4262510" cy="4624784"/>
          </a:xfrm>
        </p:spPr>
      </p:pic>
    </p:spTree>
    <p:extLst>
      <p:ext uri="{BB962C8B-B14F-4D97-AF65-F5344CB8AC3E}">
        <p14:creationId xmlns:p14="http://schemas.microsoft.com/office/powerpoint/2010/main" val="3982379161"/>
      </p:ext>
    </p:extLst>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F08B8-F7C5-6E19-F1FC-1CC6C619A620}"/>
              </a:ext>
            </a:extLst>
          </p:cNvPr>
          <p:cNvSpPr>
            <a:spLocks noGrp="1"/>
          </p:cNvSpPr>
          <p:nvPr>
            <p:ph type="title"/>
          </p:nvPr>
        </p:nvSpPr>
        <p:spPr/>
        <p:txBody>
          <a:bodyPr>
            <a:normAutofit/>
          </a:bodyPr>
          <a:lstStyle/>
          <a:p>
            <a:pPr algn="ctr"/>
            <a:r>
              <a:rPr lang="en-US" sz="7900" b="1" dirty="0"/>
              <a:t>compete</a:t>
            </a:r>
          </a:p>
        </p:txBody>
      </p:sp>
      <p:pic>
        <p:nvPicPr>
          <p:cNvPr id="5" name="Content Placeholder 4" descr="A black and white of boys playing football&#10;&#10;AI-generated content may be incorrect.">
            <a:extLst>
              <a:ext uri="{FF2B5EF4-FFF2-40B4-BE49-F238E27FC236}">
                <a16:creationId xmlns:a16="http://schemas.microsoft.com/office/drawing/2014/main" id="{4230E7D4-21C9-B993-70D6-5F6E24FC22A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92548" y="1585061"/>
            <a:ext cx="6006904" cy="4660102"/>
          </a:xfrm>
        </p:spPr>
      </p:pic>
    </p:spTree>
    <p:extLst>
      <p:ext uri="{BB962C8B-B14F-4D97-AF65-F5344CB8AC3E}">
        <p14:creationId xmlns:p14="http://schemas.microsoft.com/office/powerpoint/2010/main" val="4131070541"/>
      </p:ext>
    </p:extLst>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1F5C2-7A7F-5CE1-FAA5-D068E78A49B6}"/>
              </a:ext>
            </a:extLst>
          </p:cNvPr>
          <p:cNvSpPr>
            <a:spLocks noGrp="1"/>
          </p:cNvSpPr>
          <p:nvPr>
            <p:ph type="title"/>
          </p:nvPr>
        </p:nvSpPr>
        <p:spPr/>
        <p:txBody>
          <a:bodyPr>
            <a:normAutofit/>
          </a:bodyPr>
          <a:lstStyle/>
          <a:p>
            <a:pPr algn="ctr"/>
            <a:r>
              <a:rPr lang="en-US" sz="7900" b="1" dirty="0"/>
              <a:t>carpool</a:t>
            </a:r>
          </a:p>
        </p:txBody>
      </p:sp>
      <p:pic>
        <p:nvPicPr>
          <p:cNvPr id="5" name="Content Placeholder 4" descr="A cartoon of people in a car&#10;&#10;AI-generated content may be incorrect.">
            <a:extLst>
              <a:ext uri="{FF2B5EF4-FFF2-40B4-BE49-F238E27FC236}">
                <a16:creationId xmlns:a16="http://schemas.microsoft.com/office/drawing/2014/main" id="{8B2BDBE1-FFC3-6D63-BD4F-A5361AE63A0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89650" y="1690688"/>
            <a:ext cx="8679766" cy="4556877"/>
          </a:xfrm>
        </p:spPr>
      </p:pic>
    </p:spTree>
    <p:extLst>
      <p:ext uri="{BB962C8B-B14F-4D97-AF65-F5344CB8AC3E}">
        <p14:creationId xmlns:p14="http://schemas.microsoft.com/office/powerpoint/2010/main" val="2384982094"/>
      </p:ext>
    </p:extLst>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47CC-0906-B9DB-83D8-D920E5E8537B}"/>
              </a:ext>
            </a:extLst>
          </p:cNvPr>
          <p:cNvSpPr>
            <a:spLocks noGrp="1"/>
          </p:cNvSpPr>
          <p:nvPr>
            <p:ph type="title"/>
          </p:nvPr>
        </p:nvSpPr>
        <p:spPr/>
        <p:txBody>
          <a:bodyPr>
            <a:normAutofit/>
          </a:bodyPr>
          <a:lstStyle/>
          <a:p>
            <a:pPr algn="ctr"/>
            <a:r>
              <a:rPr lang="en-US" sz="7900" b="1" dirty="0"/>
              <a:t>comfort</a:t>
            </a:r>
          </a:p>
        </p:txBody>
      </p:sp>
      <p:pic>
        <p:nvPicPr>
          <p:cNvPr id="5" name="Content Placeholder 4" descr="A person hugging a child&#10;&#10;AI-generated content may be incorrect.">
            <a:extLst>
              <a:ext uri="{FF2B5EF4-FFF2-40B4-BE49-F238E27FC236}">
                <a16:creationId xmlns:a16="http://schemas.microsoft.com/office/drawing/2014/main" id="{8E95074D-06F7-6F29-9042-B5C14273372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32849" y="1562393"/>
            <a:ext cx="3826413" cy="4798009"/>
          </a:xfrm>
        </p:spPr>
      </p:pic>
    </p:spTree>
    <p:extLst>
      <p:ext uri="{BB962C8B-B14F-4D97-AF65-F5344CB8AC3E}">
        <p14:creationId xmlns:p14="http://schemas.microsoft.com/office/powerpoint/2010/main" val="2115961202"/>
      </p:ext>
    </p:extLst>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DF6AF-4602-4F8F-2412-63ED65E5FAE6}"/>
              </a:ext>
            </a:extLst>
          </p:cNvPr>
          <p:cNvSpPr>
            <a:spLocks noGrp="1"/>
          </p:cNvSpPr>
          <p:nvPr>
            <p:ph type="title"/>
          </p:nvPr>
        </p:nvSpPr>
        <p:spPr/>
        <p:txBody>
          <a:bodyPr>
            <a:normAutofit/>
          </a:bodyPr>
          <a:lstStyle/>
          <a:p>
            <a:pPr algn="ctr"/>
            <a:r>
              <a:rPr lang="en-US" sz="7900" b="1" dirty="0"/>
              <a:t>drop off</a:t>
            </a:r>
          </a:p>
        </p:txBody>
      </p:sp>
      <p:pic>
        <p:nvPicPr>
          <p:cNvPr id="5" name="Content Placeholder 4" descr="A cartoon of a person in a car&#10;&#10;AI-generated content may be incorrect.">
            <a:extLst>
              <a:ext uri="{FF2B5EF4-FFF2-40B4-BE49-F238E27FC236}">
                <a16:creationId xmlns:a16="http://schemas.microsoft.com/office/drawing/2014/main" id="{0BB214F5-54F1-E4B7-308D-8667CB48761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78967" y="1690688"/>
            <a:ext cx="8004516" cy="4320982"/>
          </a:xfrm>
        </p:spPr>
      </p:pic>
    </p:spTree>
    <p:extLst>
      <p:ext uri="{BB962C8B-B14F-4D97-AF65-F5344CB8AC3E}">
        <p14:creationId xmlns:p14="http://schemas.microsoft.com/office/powerpoint/2010/main" val="2814255309"/>
      </p:ext>
    </p:extLst>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A9AB3-FDF1-9764-8F8E-C3C41E9F6AD3}"/>
              </a:ext>
            </a:extLst>
          </p:cNvPr>
          <p:cNvSpPr>
            <a:spLocks noGrp="1"/>
          </p:cNvSpPr>
          <p:nvPr>
            <p:ph type="title"/>
          </p:nvPr>
        </p:nvSpPr>
        <p:spPr/>
        <p:txBody>
          <a:bodyPr>
            <a:normAutofit/>
          </a:bodyPr>
          <a:lstStyle/>
          <a:p>
            <a:pPr algn="ctr"/>
            <a:r>
              <a:rPr lang="en-US" sz="7900" b="1" dirty="0"/>
              <a:t>do a favor</a:t>
            </a:r>
          </a:p>
        </p:txBody>
      </p:sp>
      <p:pic>
        <p:nvPicPr>
          <p:cNvPr id="5" name="Content Placeholder 4" descr="A cartoon of a person and children&#10;&#10;AI-generated content may be incorrect.">
            <a:extLst>
              <a:ext uri="{FF2B5EF4-FFF2-40B4-BE49-F238E27FC236}">
                <a16:creationId xmlns:a16="http://schemas.microsoft.com/office/drawing/2014/main" id="{F100FED7-BC07-F304-C505-417F375ECC7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3368" y="1690688"/>
            <a:ext cx="6077242" cy="4552878"/>
          </a:xfrm>
        </p:spPr>
      </p:pic>
    </p:spTree>
    <p:extLst>
      <p:ext uri="{BB962C8B-B14F-4D97-AF65-F5344CB8AC3E}">
        <p14:creationId xmlns:p14="http://schemas.microsoft.com/office/powerpoint/2010/main" val="3214283524"/>
      </p:ext>
    </p:extLst>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B9CE-B36C-5FF0-9A3A-A52C444C6D97}"/>
              </a:ext>
            </a:extLst>
          </p:cNvPr>
          <p:cNvSpPr>
            <a:spLocks noGrp="1"/>
          </p:cNvSpPr>
          <p:nvPr>
            <p:ph type="title"/>
          </p:nvPr>
        </p:nvSpPr>
        <p:spPr/>
        <p:txBody>
          <a:bodyPr>
            <a:normAutofit/>
          </a:bodyPr>
          <a:lstStyle/>
          <a:p>
            <a:pPr algn="ctr"/>
            <a:r>
              <a:rPr lang="en-US" sz="7900" b="1" dirty="0"/>
              <a:t>brokenhearted</a:t>
            </a:r>
          </a:p>
        </p:txBody>
      </p:sp>
      <p:pic>
        <p:nvPicPr>
          <p:cNvPr id="5" name="Content Placeholder 4" descr="A cartoon of a person wiping her face&#10;&#10;AI-generated content may be incorrect.">
            <a:extLst>
              <a:ext uri="{FF2B5EF4-FFF2-40B4-BE49-F238E27FC236}">
                <a16:creationId xmlns:a16="http://schemas.microsoft.com/office/drawing/2014/main" id="{DA682387-FC5C-211D-F004-3BB80037779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54548" y="1690688"/>
            <a:ext cx="4150749" cy="4295284"/>
          </a:xfrm>
        </p:spPr>
      </p:pic>
    </p:spTree>
    <p:extLst>
      <p:ext uri="{BB962C8B-B14F-4D97-AF65-F5344CB8AC3E}">
        <p14:creationId xmlns:p14="http://schemas.microsoft.com/office/powerpoint/2010/main" val="272149121"/>
      </p:ext>
    </p:extLst>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878C9-19A9-3633-CABA-99C0B79BC295}"/>
              </a:ext>
            </a:extLst>
          </p:cNvPr>
          <p:cNvSpPr>
            <a:spLocks noGrp="1"/>
          </p:cNvSpPr>
          <p:nvPr>
            <p:ph type="title"/>
          </p:nvPr>
        </p:nvSpPr>
        <p:spPr>
          <a:xfrm>
            <a:off x="1260230" y="1828165"/>
            <a:ext cx="10515600" cy="1325563"/>
          </a:xfrm>
        </p:spPr>
        <p:txBody>
          <a:bodyPr>
            <a:normAutofit fontScale="90000"/>
          </a:bodyPr>
          <a:lstStyle/>
          <a:p>
            <a:r>
              <a:rPr lang="en-US" dirty="0"/>
              <a:t> </a:t>
            </a:r>
            <a:r>
              <a:rPr lang="en-US" sz="5600" b="1" dirty="0"/>
              <a:t>A: Could you </a:t>
            </a:r>
            <a:r>
              <a:rPr lang="en-US" sz="5600" b="1" u="sng" dirty="0"/>
              <a:t>do me a favor</a:t>
            </a:r>
            <a:r>
              <a:rPr lang="en-US" sz="5600" b="1" dirty="0"/>
              <a:t>?</a:t>
            </a:r>
            <a:br>
              <a:rPr lang="en-US" sz="5600" b="1" dirty="0"/>
            </a:br>
            <a:br>
              <a:rPr lang="en-US" sz="5600" b="1" dirty="0"/>
            </a:br>
            <a:r>
              <a:rPr lang="en-US" sz="5000" b="1" dirty="0"/>
              <a:t> </a:t>
            </a:r>
            <a:r>
              <a:rPr lang="en-US" sz="5600" b="1" dirty="0">
                <a:solidFill>
                  <a:srgbClr val="FF0000"/>
                </a:solidFill>
              </a:rPr>
              <a:t>B: Sure, I’d be glad to.</a:t>
            </a:r>
          </a:p>
        </p:txBody>
      </p:sp>
      <p:pic>
        <p:nvPicPr>
          <p:cNvPr id="4" name="Content Placeholder 3">
            <a:extLst>
              <a:ext uri="{FF2B5EF4-FFF2-40B4-BE49-F238E27FC236}">
                <a16:creationId xmlns:a16="http://schemas.microsoft.com/office/drawing/2014/main" id="{5512AEC1-2244-E457-026A-F110F0D42E55}"/>
              </a:ext>
            </a:extLst>
          </p:cNvPr>
          <p:cNvPicPr>
            <a:picLocks noGrp="1" noChangeAspect="1"/>
          </p:cNvPicPr>
          <p:nvPr>
            <p:ph idx="1"/>
          </p:nvPr>
        </p:nvPicPr>
        <p:blipFill>
          <a:blip r:embed="rId2"/>
          <a:stretch>
            <a:fillRect/>
          </a:stretch>
        </p:blipFill>
        <p:spPr>
          <a:xfrm>
            <a:off x="388729" y="5736905"/>
            <a:ext cx="5590517" cy="755970"/>
          </a:xfrm>
          <a:prstGeom prst="rect">
            <a:avLst/>
          </a:prstGeom>
        </p:spPr>
      </p:pic>
    </p:spTree>
    <p:extLst>
      <p:ext uri="{BB962C8B-B14F-4D97-AF65-F5344CB8AC3E}">
        <p14:creationId xmlns:p14="http://schemas.microsoft.com/office/powerpoint/2010/main" val="2255067513"/>
      </p:ext>
    </p:extLst>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7C21C-CA21-247E-9AF3-88FF7116A3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0DB862-FC66-16B1-9998-86FA882C2D43}"/>
              </a:ext>
            </a:extLst>
          </p:cNvPr>
          <p:cNvSpPr>
            <a:spLocks noGrp="1"/>
          </p:cNvSpPr>
          <p:nvPr>
            <p:ph type="title"/>
          </p:nvPr>
        </p:nvSpPr>
        <p:spPr>
          <a:xfrm>
            <a:off x="838200" y="2222060"/>
            <a:ext cx="10515600" cy="1325563"/>
          </a:xfrm>
        </p:spPr>
        <p:txBody>
          <a:bodyPr>
            <a:noAutofit/>
          </a:bodyPr>
          <a:lstStyle/>
          <a:p>
            <a:r>
              <a:rPr lang="en-US" sz="3400" b="1" dirty="0"/>
              <a:t>A: Hey, could you do me a favor? I have a meeting, and I can’t take Hannah to the away game tonight. Could you drop her off?</a:t>
            </a:r>
            <a:br>
              <a:rPr lang="en-US" sz="3400" b="1" dirty="0"/>
            </a:br>
            <a:r>
              <a:rPr lang="en-US" sz="3400" b="1" dirty="0">
                <a:solidFill>
                  <a:srgbClr val="FF0000"/>
                </a:solidFill>
              </a:rPr>
              <a:t>B: Sure, I’d be glad to carpool. The field isn’t too far from my house. She can come home with Sam after school, and I’ll drive them over.</a:t>
            </a:r>
            <a:br>
              <a:rPr lang="en-US" sz="3400" b="1" dirty="0">
                <a:solidFill>
                  <a:srgbClr val="FF0000"/>
                </a:solidFill>
              </a:rPr>
            </a:br>
            <a:r>
              <a:rPr lang="en-US" sz="3400" b="1" dirty="0"/>
              <a:t>A: Thanks! I’ll be there when the game is over to pick her up.</a:t>
            </a:r>
          </a:p>
        </p:txBody>
      </p:sp>
      <p:sp>
        <p:nvSpPr>
          <p:cNvPr id="4" name="TextBox 3">
            <a:extLst>
              <a:ext uri="{FF2B5EF4-FFF2-40B4-BE49-F238E27FC236}">
                <a16:creationId xmlns:a16="http://schemas.microsoft.com/office/drawing/2014/main" id="{A1DF5BED-E0E8-2F9D-1C6E-1F419A14560C}"/>
              </a:ext>
            </a:extLst>
          </p:cNvPr>
          <p:cNvSpPr txBox="1"/>
          <p:nvPr/>
        </p:nvSpPr>
        <p:spPr>
          <a:xfrm>
            <a:off x="590842" y="5969655"/>
            <a:ext cx="2771335"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722682966"/>
      </p:ext>
    </p:extLst>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1EC949-9112-389A-83C2-AB32A81A2504}"/>
              </a:ext>
            </a:extLst>
          </p:cNvPr>
          <p:cNvSpPr>
            <a:spLocks noGrp="1"/>
          </p:cNvSpPr>
          <p:nvPr>
            <p:ph type="title"/>
          </p:nvPr>
        </p:nvSpPr>
        <p:spPr>
          <a:xfrm>
            <a:off x="838200" y="2348668"/>
            <a:ext cx="10515600" cy="1325563"/>
          </a:xfrm>
        </p:spPr>
        <p:txBody>
          <a:bodyPr>
            <a:normAutofit fontScale="90000"/>
          </a:bodyPr>
          <a:lstStyle/>
          <a:p>
            <a:r>
              <a:rPr lang="en-US" dirty="0"/>
              <a:t> </a:t>
            </a:r>
            <a:r>
              <a:rPr lang="en-US" sz="3600" dirty="0"/>
              <a:t>[later, at the field]</a:t>
            </a:r>
            <a:br>
              <a:rPr lang="en-US" sz="3600" dirty="0"/>
            </a:br>
            <a:r>
              <a:rPr lang="en-US" sz="3800" b="1" dirty="0"/>
              <a:t>A: How was the game? </a:t>
            </a:r>
            <a:br>
              <a:rPr lang="en-US" sz="3800" b="1" dirty="0"/>
            </a:br>
            <a:r>
              <a:rPr lang="en-US" sz="3800" b="1" dirty="0">
                <a:solidFill>
                  <a:srgbClr val="FF0000"/>
                </a:solidFill>
              </a:rPr>
              <a:t>B: The kids lost pretty badly. They’re brokenhearted.</a:t>
            </a:r>
            <a:br>
              <a:rPr lang="en-US" sz="3800" b="1" dirty="0">
                <a:solidFill>
                  <a:srgbClr val="FF0000"/>
                </a:solidFill>
              </a:rPr>
            </a:br>
            <a:r>
              <a:rPr lang="en-US" sz="3800" b="1" dirty="0"/>
              <a:t>A: Oh, no. They’ve been working so hard!</a:t>
            </a:r>
            <a:br>
              <a:rPr lang="en-US" sz="3800" b="1" dirty="0"/>
            </a:br>
            <a:r>
              <a:rPr lang="en-US" sz="3800" b="1" dirty="0">
                <a:solidFill>
                  <a:srgbClr val="FF0000"/>
                </a:solidFill>
              </a:rPr>
              <a:t>B: Their coach did a good job comforting them. They’ll compete again tomorrow, so they’ll have another chance to win the trophy.</a:t>
            </a:r>
            <a:br>
              <a:rPr lang="en-US" sz="3800" b="1" dirty="0">
                <a:solidFill>
                  <a:srgbClr val="FF0000"/>
                </a:solidFill>
              </a:rPr>
            </a:br>
            <a:r>
              <a:rPr lang="en-US" sz="3800" b="1" dirty="0"/>
              <a:t>A: I’ll see you in the morning for the next game!</a:t>
            </a:r>
          </a:p>
        </p:txBody>
      </p:sp>
      <p:sp>
        <p:nvSpPr>
          <p:cNvPr id="4" name="TextBox 3">
            <a:extLst>
              <a:ext uri="{FF2B5EF4-FFF2-40B4-BE49-F238E27FC236}">
                <a16:creationId xmlns:a16="http://schemas.microsoft.com/office/drawing/2014/main" id="{F9CE5040-21C5-8147-7D38-93AFC47FFE0C}"/>
              </a:ext>
            </a:extLst>
          </p:cNvPr>
          <p:cNvSpPr txBox="1"/>
          <p:nvPr/>
        </p:nvSpPr>
        <p:spPr>
          <a:xfrm>
            <a:off x="590842" y="5969655"/>
            <a:ext cx="2771335"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958804905"/>
      </p:ext>
    </p:extLst>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967F1-91C5-9B58-685D-B7D65DF43904}"/>
              </a:ext>
            </a:extLst>
          </p:cNvPr>
          <p:cNvSpPr>
            <a:spLocks noGrp="1"/>
          </p:cNvSpPr>
          <p:nvPr>
            <p:ph type="title"/>
          </p:nvPr>
        </p:nvSpPr>
        <p:spPr/>
        <p:txBody>
          <a:bodyPr>
            <a:normAutofit/>
          </a:bodyPr>
          <a:lstStyle/>
          <a:p>
            <a:pPr algn="ctr"/>
            <a:r>
              <a:rPr lang="en-US" sz="4500" b="1" dirty="0"/>
              <a:t>Lesson 22: Do You Recycle?</a:t>
            </a:r>
          </a:p>
        </p:txBody>
      </p:sp>
      <p:pic>
        <p:nvPicPr>
          <p:cNvPr id="5" name="Content Placeholder 4" descr="A cartoon of a person and a child&#10;&#10;AI-generated content may be incorrect.">
            <a:extLst>
              <a:ext uri="{FF2B5EF4-FFF2-40B4-BE49-F238E27FC236}">
                <a16:creationId xmlns:a16="http://schemas.microsoft.com/office/drawing/2014/main" id="{7F93AAA1-C0BC-7A26-57A4-5A1783B5D65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12046" y="1690688"/>
            <a:ext cx="9567907" cy="4221136"/>
          </a:xfrm>
        </p:spPr>
      </p:pic>
    </p:spTree>
    <p:extLst>
      <p:ext uri="{BB962C8B-B14F-4D97-AF65-F5344CB8AC3E}">
        <p14:creationId xmlns:p14="http://schemas.microsoft.com/office/powerpoint/2010/main" val="96186912"/>
      </p:ext>
    </p:extLst>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6186B-C567-03BF-D01C-0B7901CB6C16}"/>
              </a:ext>
            </a:extLst>
          </p:cNvPr>
          <p:cNvSpPr>
            <a:spLocks noGrp="1"/>
          </p:cNvSpPr>
          <p:nvPr>
            <p:ph type="title"/>
          </p:nvPr>
        </p:nvSpPr>
        <p:spPr/>
        <p:txBody>
          <a:bodyPr>
            <a:normAutofit/>
          </a:bodyPr>
          <a:lstStyle/>
          <a:p>
            <a:pPr algn="ctr"/>
            <a:r>
              <a:rPr lang="en-US" sz="7900" b="1" dirty="0"/>
              <a:t>environment</a:t>
            </a:r>
          </a:p>
        </p:txBody>
      </p:sp>
      <p:pic>
        <p:nvPicPr>
          <p:cNvPr id="5" name="Content Placeholder 4" descr="A cartoon of a landscape&#10;&#10;AI-generated content may be incorrect.">
            <a:extLst>
              <a:ext uri="{FF2B5EF4-FFF2-40B4-BE49-F238E27FC236}">
                <a16:creationId xmlns:a16="http://schemas.microsoft.com/office/drawing/2014/main" id="{ACFFCC35-BE75-D3CF-E05E-EA817B2B1E6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46960" y="1929581"/>
            <a:ext cx="7498079" cy="4382212"/>
          </a:xfrm>
        </p:spPr>
      </p:pic>
    </p:spTree>
    <p:extLst>
      <p:ext uri="{BB962C8B-B14F-4D97-AF65-F5344CB8AC3E}">
        <p14:creationId xmlns:p14="http://schemas.microsoft.com/office/powerpoint/2010/main" val="4200984508"/>
      </p:ext>
    </p:extLst>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3EFD6-844C-F30C-3E26-3D236325A6C4}"/>
              </a:ext>
            </a:extLst>
          </p:cNvPr>
          <p:cNvSpPr>
            <a:spLocks noGrp="1"/>
          </p:cNvSpPr>
          <p:nvPr>
            <p:ph type="title"/>
          </p:nvPr>
        </p:nvSpPr>
        <p:spPr/>
        <p:txBody>
          <a:bodyPr>
            <a:normAutofit/>
          </a:bodyPr>
          <a:lstStyle/>
          <a:p>
            <a:pPr algn="ctr"/>
            <a:r>
              <a:rPr lang="en-US" sz="7900" b="1" dirty="0"/>
              <a:t>pollution</a:t>
            </a:r>
          </a:p>
        </p:txBody>
      </p:sp>
      <p:pic>
        <p:nvPicPr>
          <p:cNvPr id="5" name="Content Placeholder 4" descr="A black and white drawing of a dirty river&#10;&#10;AI-generated content may be incorrect.">
            <a:extLst>
              <a:ext uri="{FF2B5EF4-FFF2-40B4-BE49-F238E27FC236}">
                <a16:creationId xmlns:a16="http://schemas.microsoft.com/office/drawing/2014/main" id="{6AADB041-256E-B6AB-EB60-AE2498EE78A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49305" y="1904989"/>
            <a:ext cx="7920111" cy="4263660"/>
          </a:xfrm>
        </p:spPr>
      </p:pic>
    </p:spTree>
    <p:extLst>
      <p:ext uri="{BB962C8B-B14F-4D97-AF65-F5344CB8AC3E}">
        <p14:creationId xmlns:p14="http://schemas.microsoft.com/office/powerpoint/2010/main" val="3601304548"/>
      </p:ext>
    </p:extLst>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drawing of a river flowing through rocks&#10;&#10;AI-generated content may be incorrect.">
            <a:extLst>
              <a:ext uri="{FF2B5EF4-FFF2-40B4-BE49-F238E27FC236}">
                <a16:creationId xmlns:a16="http://schemas.microsoft.com/office/drawing/2014/main" id="{A011C1DA-F2E1-29B0-504D-6980018FA45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48636" y="1130214"/>
            <a:ext cx="8176082" cy="5031435"/>
          </a:xfrm>
        </p:spPr>
      </p:pic>
      <p:sp>
        <p:nvSpPr>
          <p:cNvPr id="2" name="Title 1">
            <a:extLst>
              <a:ext uri="{FF2B5EF4-FFF2-40B4-BE49-F238E27FC236}">
                <a16:creationId xmlns:a16="http://schemas.microsoft.com/office/drawing/2014/main" id="{268E6762-6850-6414-5E85-FA72B19675A4}"/>
              </a:ext>
            </a:extLst>
          </p:cNvPr>
          <p:cNvSpPr>
            <a:spLocks noGrp="1"/>
          </p:cNvSpPr>
          <p:nvPr>
            <p:ph type="title"/>
          </p:nvPr>
        </p:nvSpPr>
        <p:spPr/>
        <p:txBody>
          <a:bodyPr>
            <a:normAutofit/>
          </a:bodyPr>
          <a:lstStyle/>
          <a:p>
            <a:pPr algn="ctr"/>
            <a:r>
              <a:rPr lang="en-US" sz="7900" b="1" dirty="0"/>
              <a:t>stream</a:t>
            </a:r>
          </a:p>
        </p:txBody>
      </p:sp>
    </p:spTree>
    <p:extLst>
      <p:ext uri="{BB962C8B-B14F-4D97-AF65-F5344CB8AC3E}">
        <p14:creationId xmlns:p14="http://schemas.microsoft.com/office/powerpoint/2010/main" val="1553716199"/>
      </p:ext>
    </p:extLst>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7A745-AD0B-1F18-163A-05FCD5C444FC}"/>
              </a:ext>
            </a:extLst>
          </p:cNvPr>
          <p:cNvSpPr>
            <a:spLocks noGrp="1"/>
          </p:cNvSpPr>
          <p:nvPr>
            <p:ph type="title"/>
          </p:nvPr>
        </p:nvSpPr>
        <p:spPr/>
        <p:txBody>
          <a:bodyPr>
            <a:normAutofit/>
          </a:bodyPr>
          <a:lstStyle/>
          <a:p>
            <a:pPr algn="ctr"/>
            <a:r>
              <a:rPr lang="en-US" sz="7900" b="1" dirty="0"/>
              <a:t>litter</a:t>
            </a:r>
          </a:p>
        </p:txBody>
      </p:sp>
      <p:pic>
        <p:nvPicPr>
          <p:cNvPr id="5" name="Content Placeholder 4" descr="A cartoon of a soda can and a cigarette&#10;&#10;AI-generated content may be incorrect.">
            <a:extLst>
              <a:ext uri="{FF2B5EF4-FFF2-40B4-BE49-F238E27FC236}">
                <a16:creationId xmlns:a16="http://schemas.microsoft.com/office/drawing/2014/main" id="{5CDE02B5-2394-AE0D-2E28-6C7D34DD241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51660" y="2103244"/>
            <a:ext cx="8488680" cy="3951952"/>
          </a:xfrm>
        </p:spPr>
      </p:pic>
    </p:spTree>
    <p:extLst>
      <p:ext uri="{BB962C8B-B14F-4D97-AF65-F5344CB8AC3E}">
        <p14:creationId xmlns:p14="http://schemas.microsoft.com/office/powerpoint/2010/main" val="3254071200"/>
      </p:ext>
    </p:extLst>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D2CA3-F489-16EB-BA3A-196DAE895791}"/>
              </a:ext>
            </a:extLst>
          </p:cNvPr>
          <p:cNvSpPr>
            <a:spLocks noGrp="1"/>
          </p:cNvSpPr>
          <p:nvPr>
            <p:ph type="title"/>
          </p:nvPr>
        </p:nvSpPr>
        <p:spPr/>
        <p:txBody>
          <a:bodyPr>
            <a:normAutofit/>
          </a:bodyPr>
          <a:lstStyle/>
          <a:p>
            <a:pPr algn="ctr"/>
            <a:r>
              <a:rPr lang="en-US" sz="7900" b="1" dirty="0"/>
              <a:t>air</a:t>
            </a:r>
          </a:p>
        </p:txBody>
      </p:sp>
      <p:pic>
        <p:nvPicPr>
          <p:cNvPr id="5" name="Content Placeholder 4" descr="A black and white drawing of leaves and wind&#10;&#10;AI-generated content may be incorrect.">
            <a:extLst>
              <a:ext uri="{FF2B5EF4-FFF2-40B4-BE49-F238E27FC236}">
                <a16:creationId xmlns:a16="http://schemas.microsoft.com/office/drawing/2014/main" id="{C27608A9-0397-FD23-F3C4-83287C0E53D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00996" y="1690688"/>
            <a:ext cx="7188592" cy="4445839"/>
          </a:xfrm>
        </p:spPr>
      </p:pic>
    </p:spTree>
    <p:extLst>
      <p:ext uri="{BB962C8B-B14F-4D97-AF65-F5344CB8AC3E}">
        <p14:creationId xmlns:p14="http://schemas.microsoft.com/office/powerpoint/2010/main" val="3320787677"/>
      </p:ext>
    </p:extLst>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5A780-E5BE-4057-0DAC-0F86B7CD78A2}"/>
              </a:ext>
            </a:extLst>
          </p:cNvPr>
          <p:cNvSpPr>
            <a:spLocks noGrp="1"/>
          </p:cNvSpPr>
          <p:nvPr>
            <p:ph type="title"/>
          </p:nvPr>
        </p:nvSpPr>
        <p:spPr/>
        <p:txBody>
          <a:bodyPr>
            <a:normAutofit/>
          </a:bodyPr>
          <a:lstStyle/>
          <a:p>
            <a:pPr algn="ctr"/>
            <a:r>
              <a:rPr lang="en-US" sz="7900" b="1" dirty="0"/>
              <a:t>Earth</a:t>
            </a:r>
          </a:p>
        </p:txBody>
      </p:sp>
      <p:pic>
        <p:nvPicPr>
          <p:cNvPr id="5" name="Content Placeholder 4" descr="A grey and white planet&#10;&#10;AI-generated content may be incorrect.">
            <a:extLst>
              <a:ext uri="{FF2B5EF4-FFF2-40B4-BE49-F238E27FC236}">
                <a16:creationId xmlns:a16="http://schemas.microsoft.com/office/drawing/2014/main" id="{89955B89-3B70-60E0-8C2E-272EADED15D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43532" y="1582881"/>
            <a:ext cx="5120639" cy="4731489"/>
          </a:xfrm>
        </p:spPr>
      </p:pic>
    </p:spTree>
    <p:extLst>
      <p:ext uri="{BB962C8B-B14F-4D97-AF65-F5344CB8AC3E}">
        <p14:creationId xmlns:p14="http://schemas.microsoft.com/office/powerpoint/2010/main" val="3691289388"/>
      </p:ext>
    </p:extLst>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66DCF-0099-F0AB-20BA-79571E51E570}"/>
              </a:ext>
            </a:extLst>
          </p:cNvPr>
          <p:cNvSpPr>
            <a:spLocks noGrp="1"/>
          </p:cNvSpPr>
          <p:nvPr>
            <p:ph type="title"/>
          </p:nvPr>
        </p:nvSpPr>
        <p:spPr>
          <a:xfrm>
            <a:off x="-1539239" y="2766218"/>
            <a:ext cx="10515600" cy="1325563"/>
          </a:xfrm>
        </p:spPr>
        <p:txBody>
          <a:bodyPr>
            <a:normAutofit/>
          </a:bodyPr>
          <a:lstStyle/>
          <a:p>
            <a:pPr algn="ctr"/>
            <a:r>
              <a:rPr lang="en-US" sz="7900" b="1" dirty="0"/>
              <a:t>plastic</a:t>
            </a:r>
          </a:p>
        </p:txBody>
      </p:sp>
      <p:pic>
        <p:nvPicPr>
          <p:cNvPr id="5" name="Content Placeholder 4" descr="A close-up of a bottle&#10;&#10;AI-generated content may be incorrect.">
            <a:extLst>
              <a:ext uri="{FF2B5EF4-FFF2-40B4-BE49-F238E27FC236}">
                <a16:creationId xmlns:a16="http://schemas.microsoft.com/office/drawing/2014/main" id="{B96BF719-5A00-3505-C0AD-9AEFCDA0DAF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579535" y="281354"/>
            <a:ext cx="3746151" cy="6683185"/>
          </a:xfrm>
        </p:spPr>
      </p:pic>
    </p:spTree>
    <p:extLst>
      <p:ext uri="{BB962C8B-B14F-4D97-AF65-F5344CB8AC3E}">
        <p14:creationId xmlns:p14="http://schemas.microsoft.com/office/powerpoint/2010/main" val="835754999"/>
      </p:ext>
    </p:extLst>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C27BE-5260-09E1-49FC-9E54E752AC58}"/>
              </a:ext>
            </a:extLst>
          </p:cNvPr>
          <p:cNvSpPr>
            <a:spLocks noGrp="1"/>
          </p:cNvSpPr>
          <p:nvPr>
            <p:ph type="title"/>
          </p:nvPr>
        </p:nvSpPr>
        <p:spPr/>
        <p:txBody>
          <a:bodyPr>
            <a:normAutofit/>
          </a:bodyPr>
          <a:lstStyle/>
          <a:p>
            <a:pPr algn="ctr"/>
            <a:r>
              <a:rPr lang="en-US" sz="7900" b="1" dirty="0"/>
              <a:t>reduce</a:t>
            </a:r>
          </a:p>
        </p:txBody>
      </p:sp>
      <p:pic>
        <p:nvPicPr>
          <p:cNvPr id="5" name="Content Placeholder 4" descr="A hand touching a lamp&#10;&#10;AI-generated content may be incorrect.">
            <a:extLst>
              <a:ext uri="{FF2B5EF4-FFF2-40B4-BE49-F238E27FC236}">
                <a16:creationId xmlns:a16="http://schemas.microsoft.com/office/drawing/2014/main" id="{D264D91B-8F70-59CD-F24C-5C0B3CBD39F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87727" y="1690688"/>
            <a:ext cx="5842205" cy="4321138"/>
          </a:xfrm>
        </p:spPr>
      </p:pic>
    </p:spTree>
    <p:extLst>
      <p:ext uri="{BB962C8B-B14F-4D97-AF65-F5344CB8AC3E}">
        <p14:creationId xmlns:p14="http://schemas.microsoft.com/office/powerpoint/2010/main" val="478755757"/>
      </p:ext>
    </p:extLst>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1A992-29C7-4086-6229-4BF3D3D4B932}"/>
              </a:ext>
            </a:extLst>
          </p:cNvPr>
          <p:cNvSpPr>
            <a:spLocks noGrp="1"/>
          </p:cNvSpPr>
          <p:nvPr>
            <p:ph type="title"/>
          </p:nvPr>
        </p:nvSpPr>
        <p:spPr/>
        <p:txBody>
          <a:bodyPr>
            <a:normAutofit/>
          </a:bodyPr>
          <a:lstStyle/>
          <a:p>
            <a:pPr algn="ctr"/>
            <a:r>
              <a:rPr lang="en-US" sz="7900" b="1" dirty="0"/>
              <a:t>reuse</a:t>
            </a:r>
          </a:p>
        </p:txBody>
      </p:sp>
      <p:pic>
        <p:nvPicPr>
          <p:cNvPr id="5" name="Content Placeholder 4" descr="Cartoon of a hand holding a bottle of water being poured into a sink&#10;&#10;AI-generated content may be incorrect.">
            <a:extLst>
              <a:ext uri="{FF2B5EF4-FFF2-40B4-BE49-F238E27FC236}">
                <a16:creationId xmlns:a16="http://schemas.microsoft.com/office/drawing/2014/main" id="{D290AE54-69D8-D503-2BA4-C03E7BFDDDA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70700" y="2009329"/>
            <a:ext cx="7850600" cy="3910450"/>
          </a:xfrm>
        </p:spPr>
      </p:pic>
    </p:spTree>
    <p:extLst>
      <p:ext uri="{BB962C8B-B14F-4D97-AF65-F5344CB8AC3E}">
        <p14:creationId xmlns:p14="http://schemas.microsoft.com/office/powerpoint/2010/main" val="3186336342"/>
      </p:ext>
    </p:extLst>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B2599-E9BA-46AC-6198-54201A2410E3}"/>
              </a:ext>
            </a:extLst>
          </p:cNvPr>
          <p:cNvSpPr>
            <a:spLocks noGrp="1"/>
          </p:cNvSpPr>
          <p:nvPr>
            <p:ph type="title"/>
          </p:nvPr>
        </p:nvSpPr>
        <p:spPr/>
        <p:txBody>
          <a:bodyPr>
            <a:normAutofit/>
          </a:bodyPr>
          <a:lstStyle/>
          <a:p>
            <a:pPr algn="ctr"/>
            <a:r>
              <a:rPr lang="en-US" sz="7900" b="1" dirty="0"/>
              <a:t>recycle</a:t>
            </a:r>
          </a:p>
        </p:txBody>
      </p:sp>
      <p:pic>
        <p:nvPicPr>
          <p:cNvPr id="5" name="Content Placeholder 4" descr="A person throwing a bottle into a recycle bin&#10;&#10;AI-generated content may be incorrect.">
            <a:extLst>
              <a:ext uri="{FF2B5EF4-FFF2-40B4-BE49-F238E27FC236}">
                <a16:creationId xmlns:a16="http://schemas.microsoft.com/office/drawing/2014/main" id="{CA962FB3-58FD-D537-94D6-02FA3DE41DC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5421" y="1690688"/>
            <a:ext cx="3981158" cy="4723181"/>
          </a:xfrm>
        </p:spPr>
      </p:pic>
    </p:spTree>
    <p:extLst>
      <p:ext uri="{BB962C8B-B14F-4D97-AF65-F5344CB8AC3E}">
        <p14:creationId xmlns:p14="http://schemas.microsoft.com/office/powerpoint/2010/main" val="1684292897"/>
      </p:ext>
    </p:extLst>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EB67A-704A-03E8-5A00-FA732EECB60A}"/>
              </a:ext>
            </a:extLst>
          </p:cNvPr>
          <p:cNvSpPr>
            <a:spLocks noGrp="1"/>
          </p:cNvSpPr>
          <p:nvPr>
            <p:ph type="title"/>
          </p:nvPr>
        </p:nvSpPr>
        <p:spPr/>
        <p:txBody>
          <a:bodyPr>
            <a:normAutofit/>
          </a:bodyPr>
          <a:lstStyle/>
          <a:p>
            <a:pPr algn="ctr"/>
            <a:r>
              <a:rPr lang="en-US" sz="7900" b="1" dirty="0"/>
              <a:t>cut down on</a:t>
            </a:r>
          </a:p>
        </p:txBody>
      </p:sp>
      <p:pic>
        <p:nvPicPr>
          <p:cNvPr id="5" name="Content Placeholder 4" descr="A cartoon of two bags with ties&#10;&#10;AI-generated content may be incorrect.">
            <a:extLst>
              <a:ext uri="{FF2B5EF4-FFF2-40B4-BE49-F238E27FC236}">
                <a16:creationId xmlns:a16="http://schemas.microsoft.com/office/drawing/2014/main" id="{021C21A1-8217-CB33-1C4E-1F69548F786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46496" y="2465766"/>
            <a:ext cx="8139690" cy="3378983"/>
          </a:xfrm>
        </p:spPr>
      </p:pic>
    </p:spTree>
    <p:extLst>
      <p:ext uri="{BB962C8B-B14F-4D97-AF65-F5344CB8AC3E}">
        <p14:creationId xmlns:p14="http://schemas.microsoft.com/office/powerpoint/2010/main" val="991404877"/>
      </p:ext>
    </p:extLst>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B1465-B9DD-8141-6EF6-25EFF59874B9}"/>
              </a:ext>
            </a:extLst>
          </p:cNvPr>
          <p:cNvSpPr>
            <a:spLocks noGrp="1"/>
          </p:cNvSpPr>
          <p:nvPr>
            <p:ph type="title"/>
          </p:nvPr>
        </p:nvSpPr>
        <p:spPr/>
        <p:txBody>
          <a:bodyPr>
            <a:noAutofit/>
          </a:bodyPr>
          <a:lstStyle/>
          <a:p>
            <a:pPr algn="ctr"/>
            <a:r>
              <a:rPr lang="en-US" sz="7000" b="1" dirty="0"/>
              <a:t>in the country/countryside</a:t>
            </a:r>
          </a:p>
        </p:txBody>
      </p:sp>
      <p:pic>
        <p:nvPicPr>
          <p:cNvPr id="5" name="Content Placeholder 4" descr="A black and white illustration of sheep in a fenced area&#10;&#10;AI-generated content may be incorrect.">
            <a:extLst>
              <a:ext uri="{FF2B5EF4-FFF2-40B4-BE49-F238E27FC236}">
                <a16:creationId xmlns:a16="http://schemas.microsoft.com/office/drawing/2014/main" id="{7A7EB5D3-9081-CB02-FD5E-28A354F25F6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93640" y="1927274"/>
            <a:ext cx="8266286" cy="4257137"/>
          </a:xfrm>
        </p:spPr>
      </p:pic>
    </p:spTree>
    <p:extLst>
      <p:ext uri="{BB962C8B-B14F-4D97-AF65-F5344CB8AC3E}">
        <p14:creationId xmlns:p14="http://schemas.microsoft.com/office/powerpoint/2010/main" val="4215795963"/>
      </p:ext>
    </p:extLst>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D0136-C84F-27D2-301E-9886ACC73BEC}"/>
              </a:ext>
            </a:extLst>
          </p:cNvPr>
          <p:cNvSpPr>
            <a:spLocks noGrp="1"/>
          </p:cNvSpPr>
          <p:nvPr>
            <p:ph type="title"/>
          </p:nvPr>
        </p:nvSpPr>
        <p:spPr>
          <a:xfrm>
            <a:off x="185462" y="1645284"/>
            <a:ext cx="12006538" cy="1325563"/>
          </a:xfrm>
        </p:spPr>
        <p:txBody>
          <a:bodyPr>
            <a:noAutofit/>
          </a:bodyPr>
          <a:lstStyle/>
          <a:p>
            <a:r>
              <a:rPr lang="en-US" sz="5000" b="1" dirty="0"/>
              <a:t>A: What do you do on Earth Day?</a:t>
            </a:r>
            <a:br>
              <a:rPr lang="en-US" sz="5000" b="1" dirty="0"/>
            </a:br>
            <a:br>
              <a:rPr lang="en-US" sz="5000" b="1" dirty="0"/>
            </a:br>
            <a:r>
              <a:rPr lang="en-US" sz="5000" b="1" dirty="0"/>
              <a:t> </a:t>
            </a:r>
            <a:br>
              <a:rPr lang="en-US" sz="5000" b="1" dirty="0"/>
            </a:br>
            <a:r>
              <a:rPr lang="en-US" sz="5000" b="1" dirty="0">
                <a:solidFill>
                  <a:srgbClr val="FF0000"/>
                </a:solidFill>
              </a:rPr>
              <a:t>B: Some people pick up litter from </a:t>
            </a:r>
            <a:r>
              <a:rPr lang="en-US" sz="5000" b="1" u="sng" dirty="0">
                <a:solidFill>
                  <a:srgbClr val="FF0000"/>
                </a:solidFill>
              </a:rPr>
              <a:t>streams</a:t>
            </a:r>
            <a:r>
              <a:rPr lang="en-US" sz="5000" b="1" dirty="0">
                <a:solidFill>
                  <a:srgbClr val="FF0000"/>
                </a:solidFill>
              </a:rPr>
              <a:t>.</a:t>
            </a:r>
          </a:p>
        </p:txBody>
      </p:sp>
      <p:pic>
        <p:nvPicPr>
          <p:cNvPr id="4" name="Content Placeholder 3">
            <a:extLst>
              <a:ext uri="{FF2B5EF4-FFF2-40B4-BE49-F238E27FC236}">
                <a16:creationId xmlns:a16="http://schemas.microsoft.com/office/drawing/2014/main" id="{5861DC89-3C27-9D06-EFFE-8FE826D124FC}"/>
              </a:ext>
            </a:extLst>
          </p:cNvPr>
          <p:cNvPicPr>
            <a:picLocks noGrp="1" noChangeAspect="1"/>
          </p:cNvPicPr>
          <p:nvPr>
            <p:ph idx="1"/>
          </p:nvPr>
        </p:nvPicPr>
        <p:blipFill>
          <a:blip r:embed="rId2"/>
          <a:stretch>
            <a:fillRect/>
          </a:stretch>
        </p:blipFill>
        <p:spPr>
          <a:xfrm>
            <a:off x="388729" y="5736905"/>
            <a:ext cx="5590517" cy="755970"/>
          </a:xfrm>
          <a:prstGeom prst="rect">
            <a:avLst/>
          </a:prstGeom>
        </p:spPr>
      </p:pic>
    </p:spTree>
    <p:extLst>
      <p:ext uri="{BB962C8B-B14F-4D97-AF65-F5344CB8AC3E}">
        <p14:creationId xmlns:p14="http://schemas.microsoft.com/office/powerpoint/2010/main" val="2850080433"/>
      </p:ext>
    </p:extLst>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8A190-90CA-8C14-D6C5-1078231D60FB}"/>
              </a:ext>
            </a:extLst>
          </p:cNvPr>
          <p:cNvSpPr>
            <a:spLocks noGrp="1"/>
          </p:cNvSpPr>
          <p:nvPr>
            <p:ph type="title"/>
          </p:nvPr>
        </p:nvSpPr>
        <p:spPr>
          <a:xfrm>
            <a:off x="590842" y="2766218"/>
            <a:ext cx="11075963" cy="1325563"/>
          </a:xfrm>
        </p:spPr>
        <p:txBody>
          <a:bodyPr>
            <a:normAutofit fontScale="90000"/>
          </a:bodyPr>
          <a:lstStyle/>
          <a:p>
            <a:r>
              <a:rPr lang="en-US" sz="3800" b="1" dirty="0"/>
              <a:t>A: My calendar says that tomorrow is Earth Day. I haven’t heard of that holiday. Could you tell me about it?</a:t>
            </a:r>
            <a:br>
              <a:rPr lang="en-US" sz="3800" b="1" dirty="0"/>
            </a:br>
            <a:r>
              <a:rPr lang="en-US" sz="3800" b="1" dirty="0">
                <a:solidFill>
                  <a:srgbClr val="FF0000"/>
                </a:solidFill>
              </a:rPr>
              <a:t>B: It’s all about taking care of the environment, like the air, streams, and land. On Earth Day, people talk about how to keep the Earth clean from pollution. </a:t>
            </a:r>
            <a:br>
              <a:rPr lang="en-US" sz="3800" b="1" dirty="0">
                <a:solidFill>
                  <a:srgbClr val="FF0000"/>
                </a:solidFill>
              </a:rPr>
            </a:br>
            <a:r>
              <a:rPr lang="en-US" sz="3800" b="1" dirty="0"/>
              <a:t>A: Oh, I see. What do people do to celebrate Earth Day?</a:t>
            </a:r>
            <a:br>
              <a:rPr lang="en-US" sz="3800" b="1" dirty="0"/>
            </a:br>
            <a:r>
              <a:rPr lang="en-US" sz="3800" b="1" dirty="0">
                <a:solidFill>
                  <a:srgbClr val="FF0000"/>
                </a:solidFill>
              </a:rPr>
              <a:t>B: Some people pick up litter or learn about how to follow the 3 R’s: reduce, reuse, and recycle. Some people plant trees in parks or in the countryside. Our community center will have an event to teach people how to cut down on using plastic, too.</a:t>
            </a:r>
            <a:br>
              <a:rPr lang="en-US" sz="3800" dirty="0">
                <a:solidFill>
                  <a:srgbClr val="FF0000"/>
                </a:solidFill>
              </a:rPr>
            </a:br>
            <a:r>
              <a:rPr lang="en-US" sz="3800" dirty="0">
                <a:solidFill>
                  <a:srgbClr val="FF0000"/>
                </a:solidFill>
              </a:rPr>
              <a:t> </a:t>
            </a:r>
            <a:endParaRPr lang="en-US" dirty="0">
              <a:solidFill>
                <a:srgbClr val="FF0000"/>
              </a:solidFill>
            </a:endParaRPr>
          </a:p>
        </p:txBody>
      </p:sp>
      <p:sp>
        <p:nvSpPr>
          <p:cNvPr id="4" name="TextBox 3">
            <a:extLst>
              <a:ext uri="{FF2B5EF4-FFF2-40B4-BE49-F238E27FC236}">
                <a16:creationId xmlns:a16="http://schemas.microsoft.com/office/drawing/2014/main" id="{9DD4B7FD-1BB8-067B-8279-0FF90E705150}"/>
              </a:ext>
            </a:extLst>
          </p:cNvPr>
          <p:cNvSpPr txBox="1"/>
          <p:nvPr/>
        </p:nvSpPr>
        <p:spPr>
          <a:xfrm>
            <a:off x="590842" y="5969655"/>
            <a:ext cx="2771335"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423182079"/>
      </p:ext>
    </p:extLst>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AEA63-2164-5CE3-E74D-B4AA0C3F1D1B}"/>
              </a:ext>
            </a:extLst>
          </p:cNvPr>
          <p:cNvSpPr>
            <a:spLocks noGrp="1"/>
          </p:cNvSpPr>
          <p:nvPr>
            <p:ph type="title"/>
          </p:nvPr>
        </p:nvSpPr>
        <p:spPr>
          <a:xfrm>
            <a:off x="838200" y="1737677"/>
            <a:ext cx="10515600" cy="1325563"/>
          </a:xfrm>
        </p:spPr>
        <p:txBody>
          <a:bodyPr>
            <a:noAutofit/>
          </a:bodyPr>
          <a:lstStyle/>
          <a:p>
            <a:r>
              <a:rPr lang="en-US" sz="3400" b="1" dirty="0"/>
              <a:t>A: Do you recycle?</a:t>
            </a:r>
            <a:br>
              <a:rPr lang="en-US" sz="3400" b="1" dirty="0"/>
            </a:br>
            <a:r>
              <a:rPr lang="en-US" sz="3400" b="1" dirty="0">
                <a:solidFill>
                  <a:srgbClr val="FF0000"/>
                </a:solidFill>
              </a:rPr>
              <a:t>B: Yes! It’s really important to me to take care of the environment. I’ve been picking up litter, too. I can tell you more about it, if you want.</a:t>
            </a:r>
            <a:br>
              <a:rPr lang="en-US" sz="3400" b="1" dirty="0">
                <a:solidFill>
                  <a:srgbClr val="FF0000"/>
                </a:solidFill>
              </a:rPr>
            </a:br>
            <a:r>
              <a:rPr lang="en-US" sz="3400" b="1" dirty="0"/>
              <a:t>A: That would be great! </a:t>
            </a:r>
            <a:br>
              <a:rPr lang="en-US" sz="3400" b="1" dirty="0"/>
            </a:br>
            <a:endParaRPr lang="en-US" sz="3400" b="1" dirty="0"/>
          </a:p>
        </p:txBody>
      </p:sp>
      <p:sp>
        <p:nvSpPr>
          <p:cNvPr id="4" name="TextBox 3">
            <a:extLst>
              <a:ext uri="{FF2B5EF4-FFF2-40B4-BE49-F238E27FC236}">
                <a16:creationId xmlns:a16="http://schemas.microsoft.com/office/drawing/2014/main" id="{610A387D-467E-860E-CA4C-D95F27AC1FB0}"/>
              </a:ext>
            </a:extLst>
          </p:cNvPr>
          <p:cNvSpPr txBox="1"/>
          <p:nvPr/>
        </p:nvSpPr>
        <p:spPr>
          <a:xfrm>
            <a:off x="590842" y="5969655"/>
            <a:ext cx="2771335"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629561541"/>
      </p:ext>
    </p:extLst>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8AC93-9E3F-9CB7-F761-F9E2DCA23B63}"/>
              </a:ext>
            </a:extLst>
          </p:cNvPr>
          <p:cNvSpPr>
            <a:spLocks noGrp="1"/>
          </p:cNvSpPr>
          <p:nvPr>
            <p:ph type="title"/>
          </p:nvPr>
        </p:nvSpPr>
        <p:spPr>
          <a:xfrm>
            <a:off x="1021081" y="2766216"/>
            <a:ext cx="3593123" cy="1325563"/>
          </a:xfrm>
        </p:spPr>
        <p:txBody>
          <a:bodyPr>
            <a:noAutofit/>
          </a:bodyPr>
          <a:lstStyle/>
          <a:p>
            <a:r>
              <a:rPr lang="en-US" sz="6300" b="1" dirty="0"/>
              <a:t>Unit 7: Now We’re in Business!</a:t>
            </a:r>
          </a:p>
        </p:txBody>
      </p:sp>
      <p:pic>
        <p:nvPicPr>
          <p:cNvPr id="5" name="Picture 4" descr="A cartoon of people at a fair&#10;&#10;AI-generated content may be incorrect.">
            <a:extLst>
              <a:ext uri="{FF2B5EF4-FFF2-40B4-BE49-F238E27FC236}">
                <a16:creationId xmlns:a16="http://schemas.microsoft.com/office/drawing/2014/main" id="{7D8B1D6B-4BFE-5EEA-9D22-A83044A1B1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5116" y="436097"/>
            <a:ext cx="5985803" cy="5985803"/>
          </a:xfrm>
          <a:prstGeom prst="rect">
            <a:avLst/>
          </a:prstGeom>
        </p:spPr>
      </p:pic>
    </p:spTree>
    <p:extLst>
      <p:ext uri="{BB962C8B-B14F-4D97-AF65-F5344CB8AC3E}">
        <p14:creationId xmlns:p14="http://schemas.microsoft.com/office/powerpoint/2010/main" val="1873844351"/>
      </p:ext>
    </p:extLst>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BA8D4-6C89-BE0B-C94E-32806486DBBA}"/>
              </a:ext>
            </a:extLst>
          </p:cNvPr>
          <p:cNvSpPr>
            <a:spLocks noGrp="1"/>
          </p:cNvSpPr>
          <p:nvPr>
            <p:ph type="title"/>
          </p:nvPr>
        </p:nvSpPr>
        <p:spPr/>
        <p:txBody>
          <a:bodyPr>
            <a:normAutofit/>
          </a:bodyPr>
          <a:lstStyle/>
          <a:p>
            <a:pPr algn="ctr"/>
            <a:r>
              <a:rPr lang="en-US" sz="4500" b="1" dirty="0"/>
              <a:t>Lesson 23: What Kind of Job Do You Want?</a:t>
            </a:r>
          </a:p>
        </p:txBody>
      </p:sp>
      <p:pic>
        <p:nvPicPr>
          <p:cNvPr id="5" name="Content Placeholder 4" descr="A cartoon of two people sitting at a computer&#10;&#10;AI-generated content may be incorrect.">
            <a:extLst>
              <a:ext uri="{FF2B5EF4-FFF2-40B4-BE49-F238E27FC236}">
                <a16:creationId xmlns:a16="http://schemas.microsoft.com/office/drawing/2014/main" id="{46D3CAA5-15AD-352D-50F4-251112F40BA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38665" y="1690688"/>
            <a:ext cx="10114670" cy="4462355"/>
          </a:xfrm>
        </p:spPr>
      </p:pic>
    </p:spTree>
    <p:extLst>
      <p:ext uri="{BB962C8B-B14F-4D97-AF65-F5344CB8AC3E}">
        <p14:creationId xmlns:p14="http://schemas.microsoft.com/office/powerpoint/2010/main" val="1958954667"/>
      </p:ext>
    </p:extLst>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672FA-2983-8793-1632-44B22B0704F8}"/>
              </a:ext>
            </a:extLst>
          </p:cNvPr>
          <p:cNvSpPr>
            <a:spLocks noGrp="1"/>
          </p:cNvSpPr>
          <p:nvPr>
            <p:ph type="title"/>
          </p:nvPr>
        </p:nvSpPr>
        <p:spPr/>
        <p:txBody>
          <a:bodyPr>
            <a:normAutofit/>
          </a:bodyPr>
          <a:lstStyle/>
          <a:p>
            <a:pPr algn="ctr"/>
            <a:r>
              <a:rPr lang="en-US" sz="7900" b="1" dirty="0"/>
              <a:t>job board</a:t>
            </a:r>
          </a:p>
        </p:txBody>
      </p:sp>
      <p:pic>
        <p:nvPicPr>
          <p:cNvPr id="5" name="Content Placeholder 4" descr="A computer screen with a black and white screen&#10;&#10;AI-generated content may be incorrect.">
            <a:extLst>
              <a:ext uri="{FF2B5EF4-FFF2-40B4-BE49-F238E27FC236}">
                <a16:creationId xmlns:a16="http://schemas.microsoft.com/office/drawing/2014/main" id="{5CB8A892-D05F-1B27-EBF5-D2416B14E6B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18449" y="1678456"/>
            <a:ext cx="5331656" cy="4666195"/>
          </a:xfrm>
        </p:spPr>
      </p:pic>
    </p:spTree>
    <p:extLst>
      <p:ext uri="{BB962C8B-B14F-4D97-AF65-F5344CB8AC3E}">
        <p14:creationId xmlns:p14="http://schemas.microsoft.com/office/powerpoint/2010/main" val="3346952058"/>
      </p:ext>
    </p:extLst>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58A64-ACA1-CFAF-64C7-79A5F7B870AD}"/>
              </a:ext>
            </a:extLst>
          </p:cNvPr>
          <p:cNvSpPr>
            <a:spLocks noGrp="1"/>
          </p:cNvSpPr>
          <p:nvPr>
            <p:ph type="title"/>
          </p:nvPr>
        </p:nvSpPr>
        <p:spPr>
          <a:xfrm>
            <a:off x="-2381384" y="2419008"/>
            <a:ext cx="10515600" cy="1325563"/>
          </a:xfrm>
        </p:spPr>
        <p:txBody>
          <a:bodyPr>
            <a:normAutofit/>
          </a:bodyPr>
          <a:lstStyle/>
          <a:p>
            <a:pPr algn="ctr"/>
            <a:r>
              <a:rPr lang="en-US" sz="7900" b="1" dirty="0"/>
              <a:t>resume</a:t>
            </a:r>
          </a:p>
        </p:txBody>
      </p:sp>
      <p:pic>
        <p:nvPicPr>
          <p:cNvPr id="5" name="Content Placeholder 4" descr="A white paper with black text&#10;&#10;AI-generated content may be incorrect.">
            <a:extLst>
              <a:ext uri="{FF2B5EF4-FFF2-40B4-BE49-F238E27FC236}">
                <a16:creationId xmlns:a16="http://schemas.microsoft.com/office/drawing/2014/main" id="{066AB2DD-B3B5-E916-38B0-7EAC8EED535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48516" y="319722"/>
            <a:ext cx="5376804" cy="6218555"/>
          </a:xfrm>
        </p:spPr>
      </p:pic>
    </p:spTree>
    <p:extLst>
      <p:ext uri="{BB962C8B-B14F-4D97-AF65-F5344CB8AC3E}">
        <p14:creationId xmlns:p14="http://schemas.microsoft.com/office/powerpoint/2010/main" val="1770432433"/>
      </p:ext>
    </p:extLst>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6B256-17DF-196B-FF67-D785C7755AB1}"/>
              </a:ext>
            </a:extLst>
          </p:cNvPr>
          <p:cNvSpPr>
            <a:spLocks noGrp="1"/>
          </p:cNvSpPr>
          <p:nvPr>
            <p:ph type="title"/>
          </p:nvPr>
        </p:nvSpPr>
        <p:spPr/>
        <p:txBody>
          <a:bodyPr>
            <a:normAutofit/>
          </a:bodyPr>
          <a:lstStyle/>
          <a:p>
            <a:pPr algn="ctr"/>
            <a:r>
              <a:rPr lang="en-US" sz="7900" b="1" dirty="0"/>
              <a:t>recruiter</a:t>
            </a:r>
          </a:p>
        </p:txBody>
      </p:sp>
      <p:pic>
        <p:nvPicPr>
          <p:cNvPr id="5" name="Content Placeholder 4" descr="A person wearing a tie and tie holding a sign&#10;&#10;AI-generated content may be incorrect.">
            <a:extLst>
              <a:ext uri="{FF2B5EF4-FFF2-40B4-BE49-F238E27FC236}">
                <a16:creationId xmlns:a16="http://schemas.microsoft.com/office/drawing/2014/main" id="{16F9F9FF-034F-AACF-598D-E3D682B9EB7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81019" y="1690688"/>
            <a:ext cx="5257258" cy="4665867"/>
          </a:xfrm>
        </p:spPr>
      </p:pic>
    </p:spTree>
    <p:extLst>
      <p:ext uri="{BB962C8B-B14F-4D97-AF65-F5344CB8AC3E}">
        <p14:creationId xmlns:p14="http://schemas.microsoft.com/office/powerpoint/2010/main" val="4038501367"/>
      </p:ext>
    </p:extLst>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AEB038-82C1-2BE5-B14D-1EBF4D0C7189}"/>
              </a:ext>
            </a:extLst>
          </p:cNvPr>
          <p:cNvSpPr>
            <a:spLocks noGrp="1"/>
          </p:cNvSpPr>
          <p:nvPr>
            <p:ph type="title"/>
          </p:nvPr>
        </p:nvSpPr>
        <p:spPr/>
        <p:txBody>
          <a:bodyPr>
            <a:normAutofit/>
          </a:bodyPr>
          <a:lstStyle/>
          <a:p>
            <a:pPr algn="ctr"/>
            <a:r>
              <a:rPr lang="en-US" sz="7900" b="1" dirty="0"/>
              <a:t>opening</a:t>
            </a:r>
          </a:p>
        </p:txBody>
      </p:sp>
      <p:pic>
        <p:nvPicPr>
          <p:cNvPr id="5" name="Content Placeholder 4" descr="A sign with black text&#10;&#10;AI-generated content may be incorrect.">
            <a:extLst>
              <a:ext uri="{FF2B5EF4-FFF2-40B4-BE49-F238E27FC236}">
                <a16:creationId xmlns:a16="http://schemas.microsoft.com/office/drawing/2014/main" id="{E5A2519B-5055-DD8C-7166-77975C009FF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68754" y="1821152"/>
            <a:ext cx="7022360" cy="4514375"/>
          </a:xfrm>
        </p:spPr>
      </p:pic>
    </p:spTree>
    <p:extLst>
      <p:ext uri="{BB962C8B-B14F-4D97-AF65-F5344CB8AC3E}">
        <p14:creationId xmlns:p14="http://schemas.microsoft.com/office/powerpoint/2010/main" val="3847104962"/>
      </p:ext>
    </p:extLst>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BB27D-DAD3-493A-4196-F7A96AF9EAF5}"/>
              </a:ext>
            </a:extLst>
          </p:cNvPr>
          <p:cNvSpPr>
            <a:spLocks noGrp="1"/>
          </p:cNvSpPr>
          <p:nvPr>
            <p:ph type="title"/>
          </p:nvPr>
        </p:nvSpPr>
        <p:spPr/>
        <p:txBody>
          <a:bodyPr>
            <a:normAutofit/>
          </a:bodyPr>
          <a:lstStyle/>
          <a:p>
            <a:pPr algn="ctr"/>
            <a:r>
              <a:rPr lang="en-US" sz="7900" b="1" dirty="0"/>
              <a:t>reference</a:t>
            </a:r>
          </a:p>
        </p:txBody>
      </p:sp>
      <p:pic>
        <p:nvPicPr>
          <p:cNvPr id="5" name="Content Placeholder 4" descr="A person and person holding signs&#10;&#10;AI-generated content may be incorrect.">
            <a:extLst>
              <a:ext uri="{FF2B5EF4-FFF2-40B4-BE49-F238E27FC236}">
                <a16:creationId xmlns:a16="http://schemas.microsoft.com/office/drawing/2014/main" id="{BBC9A9DF-40A4-9240-D461-54ADD91AFC5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91951" y="1549411"/>
            <a:ext cx="5205046" cy="4943464"/>
          </a:xfrm>
        </p:spPr>
      </p:pic>
    </p:spTree>
    <p:extLst>
      <p:ext uri="{BB962C8B-B14F-4D97-AF65-F5344CB8AC3E}">
        <p14:creationId xmlns:p14="http://schemas.microsoft.com/office/powerpoint/2010/main" val="661127197"/>
      </p:ext>
    </p:extLst>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A59CB-F9BB-54EA-DA8E-8B4E990713AA}"/>
              </a:ext>
            </a:extLst>
          </p:cNvPr>
          <p:cNvSpPr>
            <a:spLocks noGrp="1"/>
          </p:cNvSpPr>
          <p:nvPr>
            <p:ph type="title"/>
          </p:nvPr>
        </p:nvSpPr>
        <p:spPr/>
        <p:txBody>
          <a:bodyPr>
            <a:normAutofit/>
          </a:bodyPr>
          <a:lstStyle/>
          <a:p>
            <a:pPr algn="ctr"/>
            <a:r>
              <a:rPr lang="en-US" sz="7900" b="1" dirty="0"/>
              <a:t>contact</a:t>
            </a:r>
          </a:p>
        </p:txBody>
      </p:sp>
      <p:pic>
        <p:nvPicPr>
          <p:cNvPr id="5" name="Content Placeholder 4" descr="A group of people with different professions&#10;&#10;AI-generated content may be incorrect.">
            <a:extLst>
              <a:ext uri="{FF2B5EF4-FFF2-40B4-BE49-F238E27FC236}">
                <a16:creationId xmlns:a16="http://schemas.microsoft.com/office/drawing/2014/main" id="{4CF771EC-F817-F763-A9F1-34B29EB636A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35722" y="1584681"/>
            <a:ext cx="5920555" cy="4728076"/>
          </a:xfrm>
        </p:spPr>
      </p:pic>
    </p:spTree>
    <p:extLst>
      <p:ext uri="{BB962C8B-B14F-4D97-AF65-F5344CB8AC3E}">
        <p14:creationId xmlns:p14="http://schemas.microsoft.com/office/powerpoint/2010/main" val="2867222761"/>
      </p:ext>
    </p:extLst>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AD68D-0660-791F-54CA-595581D15E79}"/>
              </a:ext>
            </a:extLst>
          </p:cNvPr>
          <p:cNvSpPr>
            <a:spLocks noGrp="1"/>
          </p:cNvSpPr>
          <p:nvPr>
            <p:ph type="title"/>
          </p:nvPr>
        </p:nvSpPr>
        <p:spPr/>
        <p:txBody>
          <a:bodyPr>
            <a:normAutofit/>
          </a:bodyPr>
          <a:lstStyle/>
          <a:p>
            <a:pPr algn="ctr"/>
            <a:r>
              <a:rPr lang="en-US" sz="7900" b="1" dirty="0"/>
              <a:t>job hunting</a:t>
            </a:r>
          </a:p>
        </p:txBody>
      </p:sp>
      <p:pic>
        <p:nvPicPr>
          <p:cNvPr id="5" name="Content Placeholder 4" descr="A person sitting at a computer&#10;&#10;AI-generated content may be incorrect.">
            <a:extLst>
              <a:ext uri="{FF2B5EF4-FFF2-40B4-BE49-F238E27FC236}">
                <a16:creationId xmlns:a16="http://schemas.microsoft.com/office/drawing/2014/main" id="{E4C487EF-6529-94BC-0F9F-A520F1D6CB5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42005" y="1568003"/>
            <a:ext cx="4994031" cy="4672492"/>
          </a:xfrm>
        </p:spPr>
      </p:pic>
    </p:spTree>
    <p:extLst>
      <p:ext uri="{BB962C8B-B14F-4D97-AF65-F5344CB8AC3E}">
        <p14:creationId xmlns:p14="http://schemas.microsoft.com/office/powerpoint/2010/main" val="2971167073"/>
      </p:ext>
    </p:extLst>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3F84F-6D8A-CA74-998F-1FACD7DAB2B8}"/>
              </a:ext>
            </a:extLst>
          </p:cNvPr>
          <p:cNvSpPr>
            <a:spLocks noGrp="1"/>
          </p:cNvSpPr>
          <p:nvPr>
            <p:ph type="title"/>
          </p:nvPr>
        </p:nvSpPr>
        <p:spPr/>
        <p:txBody>
          <a:bodyPr>
            <a:normAutofit/>
          </a:bodyPr>
          <a:lstStyle/>
          <a:p>
            <a:pPr algn="ctr"/>
            <a:r>
              <a:rPr lang="en-US" sz="7900" b="1" dirty="0"/>
              <a:t>entry-level position</a:t>
            </a:r>
          </a:p>
        </p:txBody>
      </p:sp>
      <p:pic>
        <p:nvPicPr>
          <p:cNvPr id="5" name="Content Placeholder 4" descr="A couple of men wearing graduation gowns&#10;&#10;AI-generated content may be incorrect.">
            <a:extLst>
              <a:ext uri="{FF2B5EF4-FFF2-40B4-BE49-F238E27FC236}">
                <a16:creationId xmlns:a16="http://schemas.microsoft.com/office/drawing/2014/main" id="{2E788451-6BA3-9567-ECA8-F247FD2CF77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15397" y="1690688"/>
            <a:ext cx="4346917" cy="4727164"/>
          </a:xfrm>
        </p:spPr>
      </p:pic>
    </p:spTree>
    <p:extLst>
      <p:ext uri="{BB962C8B-B14F-4D97-AF65-F5344CB8AC3E}">
        <p14:creationId xmlns:p14="http://schemas.microsoft.com/office/powerpoint/2010/main" val="1022145806"/>
      </p:ext>
    </p:extLst>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6B618-C37F-2B9D-8B2E-4391F3DB6585}"/>
              </a:ext>
            </a:extLst>
          </p:cNvPr>
          <p:cNvSpPr>
            <a:spLocks noGrp="1"/>
          </p:cNvSpPr>
          <p:nvPr>
            <p:ph type="title"/>
          </p:nvPr>
        </p:nvSpPr>
        <p:spPr/>
        <p:txBody>
          <a:bodyPr>
            <a:normAutofit/>
          </a:bodyPr>
          <a:lstStyle/>
          <a:p>
            <a:pPr algn="ctr"/>
            <a:r>
              <a:rPr lang="en-US" sz="7900" b="1" dirty="0"/>
              <a:t>human resources (HR)</a:t>
            </a:r>
          </a:p>
        </p:txBody>
      </p:sp>
      <p:pic>
        <p:nvPicPr>
          <p:cNvPr id="5" name="Content Placeholder 4" descr="A person and person shaking hands&#10;&#10;AI-generated content may be incorrect.">
            <a:extLst>
              <a:ext uri="{FF2B5EF4-FFF2-40B4-BE49-F238E27FC236}">
                <a16:creationId xmlns:a16="http://schemas.microsoft.com/office/drawing/2014/main" id="{DF6DF36E-4C4A-78F1-7CFD-4C30ECD15B1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90313" y="1848054"/>
            <a:ext cx="5162843" cy="4524270"/>
          </a:xfrm>
        </p:spPr>
      </p:pic>
    </p:spTree>
    <p:extLst>
      <p:ext uri="{BB962C8B-B14F-4D97-AF65-F5344CB8AC3E}">
        <p14:creationId xmlns:p14="http://schemas.microsoft.com/office/powerpoint/2010/main" val="944504364"/>
      </p:ext>
    </p:extLst>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EA270-F198-9168-6AC5-2C38117804E8}"/>
              </a:ext>
            </a:extLst>
          </p:cNvPr>
          <p:cNvSpPr>
            <a:spLocks noGrp="1"/>
          </p:cNvSpPr>
          <p:nvPr>
            <p:ph type="title"/>
          </p:nvPr>
        </p:nvSpPr>
        <p:spPr/>
        <p:txBody>
          <a:bodyPr>
            <a:normAutofit/>
          </a:bodyPr>
          <a:lstStyle/>
          <a:p>
            <a:pPr algn="ctr"/>
            <a:r>
              <a:rPr lang="en-US" sz="7900" b="1" dirty="0"/>
              <a:t>in person</a:t>
            </a:r>
          </a:p>
        </p:txBody>
      </p:sp>
      <p:pic>
        <p:nvPicPr>
          <p:cNvPr id="5" name="Content Placeholder 4" descr="A cartoon of a person opening a door&#10;&#10;AI-generated content may be incorrect.">
            <a:extLst>
              <a:ext uri="{FF2B5EF4-FFF2-40B4-BE49-F238E27FC236}">
                <a16:creationId xmlns:a16="http://schemas.microsoft.com/office/drawing/2014/main" id="{DB17683F-E026-6B4D-ADB3-5BB32FDA08A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73531" y="1692553"/>
            <a:ext cx="4457705" cy="4581638"/>
          </a:xfrm>
        </p:spPr>
      </p:pic>
    </p:spTree>
    <p:extLst>
      <p:ext uri="{BB962C8B-B14F-4D97-AF65-F5344CB8AC3E}">
        <p14:creationId xmlns:p14="http://schemas.microsoft.com/office/powerpoint/2010/main" val="2119247889"/>
      </p:ext>
    </p:extLst>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52A80-31B9-BE50-9CE3-507B65A99680}"/>
              </a:ext>
            </a:extLst>
          </p:cNvPr>
          <p:cNvSpPr>
            <a:spLocks noGrp="1"/>
          </p:cNvSpPr>
          <p:nvPr>
            <p:ph type="title"/>
          </p:nvPr>
        </p:nvSpPr>
        <p:spPr>
          <a:xfrm>
            <a:off x="992945" y="1659352"/>
            <a:ext cx="10515600" cy="1325563"/>
          </a:xfrm>
        </p:spPr>
        <p:txBody>
          <a:bodyPr>
            <a:noAutofit/>
          </a:bodyPr>
          <a:lstStyle/>
          <a:p>
            <a:r>
              <a:rPr lang="en-US" sz="5000" b="1" dirty="0"/>
              <a:t>A: Are you looking for a job? </a:t>
            </a:r>
            <a:br>
              <a:rPr lang="en-US" sz="5000" b="1" dirty="0"/>
            </a:br>
            <a:br>
              <a:rPr lang="en-US" sz="5000" b="1" dirty="0"/>
            </a:br>
            <a:r>
              <a:rPr lang="en-US" sz="5000" b="1" dirty="0">
                <a:solidFill>
                  <a:srgbClr val="FF0000"/>
                </a:solidFill>
              </a:rPr>
              <a:t>B: Yes, I’d like to find an </a:t>
            </a:r>
            <a:r>
              <a:rPr lang="en-US" sz="5000" b="1" u="sng" dirty="0">
                <a:solidFill>
                  <a:srgbClr val="FF0000"/>
                </a:solidFill>
              </a:rPr>
              <a:t>entry-level position.</a:t>
            </a:r>
          </a:p>
        </p:txBody>
      </p:sp>
      <p:pic>
        <p:nvPicPr>
          <p:cNvPr id="4" name="Content Placeholder 3">
            <a:extLst>
              <a:ext uri="{FF2B5EF4-FFF2-40B4-BE49-F238E27FC236}">
                <a16:creationId xmlns:a16="http://schemas.microsoft.com/office/drawing/2014/main" id="{2CD45151-58AE-EFE1-6A80-0C018CD5FB44}"/>
              </a:ext>
            </a:extLst>
          </p:cNvPr>
          <p:cNvPicPr>
            <a:picLocks noGrp="1" noChangeAspect="1"/>
          </p:cNvPicPr>
          <p:nvPr>
            <p:ph idx="1"/>
          </p:nvPr>
        </p:nvPicPr>
        <p:blipFill>
          <a:blip r:embed="rId2"/>
          <a:stretch>
            <a:fillRect/>
          </a:stretch>
        </p:blipFill>
        <p:spPr>
          <a:xfrm>
            <a:off x="388729" y="5736905"/>
            <a:ext cx="5590517" cy="755970"/>
          </a:xfrm>
          <a:prstGeom prst="rect">
            <a:avLst/>
          </a:prstGeom>
        </p:spPr>
      </p:pic>
    </p:spTree>
    <p:extLst>
      <p:ext uri="{BB962C8B-B14F-4D97-AF65-F5344CB8AC3E}">
        <p14:creationId xmlns:p14="http://schemas.microsoft.com/office/powerpoint/2010/main" val="3923599334"/>
      </p:ext>
    </p:extLst>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D7D5D-6ABE-8530-0271-25E3DA5B57D3}"/>
              </a:ext>
            </a:extLst>
          </p:cNvPr>
          <p:cNvSpPr>
            <a:spLocks noGrp="1"/>
          </p:cNvSpPr>
          <p:nvPr>
            <p:ph type="title"/>
          </p:nvPr>
        </p:nvSpPr>
        <p:spPr>
          <a:xfrm>
            <a:off x="801857" y="2441061"/>
            <a:ext cx="10663311" cy="1325563"/>
          </a:xfrm>
        </p:spPr>
        <p:txBody>
          <a:bodyPr>
            <a:normAutofit fontScale="90000"/>
          </a:bodyPr>
          <a:lstStyle/>
          <a:p>
            <a:r>
              <a:rPr lang="en-US" sz="3800" b="1" dirty="0"/>
              <a:t>A: I’m job hunting, but I don’t know what to do. Can you help me?</a:t>
            </a:r>
            <a:br>
              <a:rPr lang="en-US" sz="3800" b="1" dirty="0"/>
            </a:br>
            <a:r>
              <a:rPr lang="en-US" sz="3800" b="1" dirty="0">
                <a:solidFill>
                  <a:srgbClr val="FF0000"/>
                </a:solidFill>
              </a:rPr>
              <a:t>B: Sure! I’ve been working in HR in my company for three years, so I know a lot about the process. What kind of job do you want?</a:t>
            </a:r>
            <a:br>
              <a:rPr lang="en-US" sz="3800" b="1" dirty="0">
                <a:solidFill>
                  <a:srgbClr val="FF0000"/>
                </a:solidFill>
              </a:rPr>
            </a:br>
            <a:r>
              <a:rPr lang="en-US" sz="3800" b="1" dirty="0"/>
              <a:t>A: I’m looking for an entry-level position in a business.</a:t>
            </a:r>
            <a:br>
              <a:rPr lang="en-US" sz="3800" b="1" dirty="0"/>
            </a:br>
            <a:r>
              <a:rPr lang="en-US" sz="3800" b="1" dirty="0">
                <a:solidFill>
                  <a:srgbClr val="FF0000"/>
                </a:solidFill>
              </a:rPr>
              <a:t>B: That’s great! You will need to make a resume with information about your education and experience. Make sure that you include two or three references who know you well.</a:t>
            </a:r>
          </a:p>
        </p:txBody>
      </p:sp>
      <p:sp>
        <p:nvSpPr>
          <p:cNvPr id="4" name="TextBox 3">
            <a:extLst>
              <a:ext uri="{FF2B5EF4-FFF2-40B4-BE49-F238E27FC236}">
                <a16:creationId xmlns:a16="http://schemas.microsoft.com/office/drawing/2014/main" id="{E1969B04-CC1D-53E9-E5A7-43936AF8F202}"/>
              </a:ext>
            </a:extLst>
          </p:cNvPr>
          <p:cNvSpPr txBox="1"/>
          <p:nvPr/>
        </p:nvSpPr>
        <p:spPr>
          <a:xfrm>
            <a:off x="590842" y="5969655"/>
            <a:ext cx="2771335"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57343367"/>
      </p:ext>
    </p:extLst>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F3461-1E3A-8018-3F38-AEA19CBD4F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BBA5B9-1E39-D120-9A90-1BD9273AD29D}"/>
              </a:ext>
            </a:extLst>
          </p:cNvPr>
          <p:cNvSpPr>
            <a:spLocks noGrp="1"/>
          </p:cNvSpPr>
          <p:nvPr>
            <p:ph type="title"/>
          </p:nvPr>
        </p:nvSpPr>
        <p:spPr>
          <a:xfrm>
            <a:off x="764344" y="2258181"/>
            <a:ext cx="10663311" cy="1325563"/>
          </a:xfrm>
        </p:spPr>
        <p:txBody>
          <a:bodyPr>
            <a:normAutofit fontScale="90000"/>
          </a:bodyPr>
          <a:lstStyle/>
          <a:p>
            <a:r>
              <a:rPr lang="en-US" sz="3800" b="1" dirty="0"/>
              <a:t>A: Ok, I can do that. How will I find an opening?</a:t>
            </a:r>
            <a:br>
              <a:rPr lang="en-US" sz="3800" b="1" dirty="0"/>
            </a:br>
            <a:r>
              <a:rPr lang="en-US" sz="3800" b="1" dirty="0">
                <a:solidFill>
                  <a:srgbClr val="FF0000"/>
                </a:solidFill>
              </a:rPr>
              <a:t>B: You ought to look on an online job board. If you see a job that you like, you can apply. The recruiter will call you if they want you to interview in person.</a:t>
            </a:r>
            <a:br>
              <a:rPr lang="en-US" sz="3800" b="1" dirty="0">
                <a:solidFill>
                  <a:srgbClr val="FF0000"/>
                </a:solidFill>
              </a:rPr>
            </a:br>
            <a:r>
              <a:rPr lang="en-US" sz="3800" b="1" dirty="0"/>
              <a:t>A: Do you have any contacts at companies that have openings?</a:t>
            </a:r>
            <a:br>
              <a:rPr lang="en-US" sz="3800" b="1" dirty="0"/>
            </a:br>
            <a:r>
              <a:rPr lang="en-US" sz="3800" b="1" dirty="0">
                <a:solidFill>
                  <a:srgbClr val="FF0000"/>
                </a:solidFill>
              </a:rPr>
              <a:t>B: I’m not sure, but I’ll tell you if I hear anything!</a:t>
            </a:r>
          </a:p>
        </p:txBody>
      </p:sp>
      <p:sp>
        <p:nvSpPr>
          <p:cNvPr id="4" name="TextBox 3">
            <a:extLst>
              <a:ext uri="{FF2B5EF4-FFF2-40B4-BE49-F238E27FC236}">
                <a16:creationId xmlns:a16="http://schemas.microsoft.com/office/drawing/2014/main" id="{B0CB1885-E6CA-7B09-9741-B972E605887C}"/>
              </a:ext>
            </a:extLst>
          </p:cNvPr>
          <p:cNvSpPr txBox="1"/>
          <p:nvPr/>
        </p:nvSpPr>
        <p:spPr>
          <a:xfrm>
            <a:off x="590842" y="5969655"/>
            <a:ext cx="2771335"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3123379200"/>
      </p:ext>
    </p:extLst>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D53E2-AF2D-3BBA-E530-BD263A49EE6B}"/>
              </a:ext>
            </a:extLst>
          </p:cNvPr>
          <p:cNvSpPr>
            <a:spLocks noGrp="1"/>
          </p:cNvSpPr>
          <p:nvPr>
            <p:ph type="title"/>
          </p:nvPr>
        </p:nvSpPr>
        <p:spPr/>
        <p:txBody>
          <a:bodyPr>
            <a:normAutofit/>
          </a:bodyPr>
          <a:lstStyle/>
          <a:p>
            <a:pPr algn="ctr"/>
            <a:r>
              <a:rPr lang="en-US" sz="4500" b="1" dirty="0"/>
              <a:t>Lesson 24:  What Strengths Do You Have?</a:t>
            </a:r>
          </a:p>
        </p:txBody>
      </p:sp>
      <p:pic>
        <p:nvPicPr>
          <p:cNvPr id="5" name="Content Placeholder 4" descr="A person and person shaking hands&#10;&#10;AI-generated content may be incorrect.">
            <a:extLst>
              <a:ext uri="{FF2B5EF4-FFF2-40B4-BE49-F238E27FC236}">
                <a16:creationId xmlns:a16="http://schemas.microsoft.com/office/drawing/2014/main" id="{0FEFE883-EBBE-727A-EA2E-236DF9C42C2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72307" y="1820387"/>
            <a:ext cx="9847385" cy="4344435"/>
          </a:xfrm>
        </p:spPr>
      </p:pic>
    </p:spTree>
    <p:extLst>
      <p:ext uri="{BB962C8B-B14F-4D97-AF65-F5344CB8AC3E}">
        <p14:creationId xmlns:p14="http://schemas.microsoft.com/office/powerpoint/2010/main" val="2462949682"/>
      </p:ext>
    </p:extLst>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6D1B6-C421-D709-7505-7CC062122EEB}"/>
              </a:ext>
            </a:extLst>
          </p:cNvPr>
          <p:cNvSpPr>
            <a:spLocks noGrp="1"/>
          </p:cNvSpPr>
          <p:nvPr>
            <p:ph type="title"/>
          </p:nvPr>
        </p:nvSpPr>
        <p:spPr/>
        <p:txBody>
          <a:bodyPr>
            <a:normAutofit/>
          </a:bodyPr>
          <a:lstStyle/>
          <a:p>
            <a:pPr algn="ctr"/>
            <a:r>
              <a:rPr lang="en-US" sz="7900" b="1" dirty="0"/>
              <a:t>be responsible for</a:t>
            </a:r>
          </a:p>
        </p:txBody>
      </p:sp>
      <p:pic>
        <p:nvPicPr>
          <p:cNvPr id="5" name="Content Placeholder 4">
            <a:extLst>
              <a:ext uri="{FF2B5EF4-FFF2-40B4-BE49-F238E27FC236}">
                <a16:creationId xmlns:a16="http://schemas.microsoft.com/office/drawing/2014/main" id="{1B486093-DE16-C86E-CCFD-CE093F2ACDB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26411" y="1856808"/>
            <a:ext cx="4557933" cy="4271392"/>
          </a:xfrm>
        </p:spPr>
      </p:pic>
    </p:spTree>
    <p:extLst>
      <p:ext uri="{BB962C8B-B14F-4D97-AF65-F5344CB8AC3E}">
        <p14:creationId xmlns:p14="http://schemas.microsoft.com/office/powerpoint/2010/main" val="3075306823"/>
      </p:ext>
    </p:extLst>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A0BBA-FC2F-463E-1BED-33A8B0382D23}"/>
              </a:ext>
            </a:extLst>
          </p:cNvPr>
          <p:cNvSpPr>
            <a:spLocks noGrp="1"/>
          </p:cNvSpPr>
          <p:nvPr>
            <p:ph type="title"/>
          </p:nvPr>
        </p:nvSpPr>
        <p:spPr/>
        <p:txBody>
          <a:bodyPr>
            <a:normAutofit/>
          </a:bodyPr>
          <a:lstStyle/>
          <a:p>
            <a:pPr algn="ctr"/>
            <a:r>
              <a:rPr lang="en-US" sz="7900" b="1" dirty="0"/>
              <a:t>be on time</a:t>
            </a:r>
          </a:p>
        </p:txBody>
      </p:sp>
      <p:pic>
        <p:nvPicPr>
          <p:cNvPr id="5" name="Content Placeholder 4" descr="A person standing in front of a door&#10;&#10;AI-generated content may be incorrect.">
            <a:extLst>
              <a:ext uri="{FF2B5EF4-FFF2-40B4-BE49-F238E27FC236}">
                <a16:creationId xmlns:a16="http://schemas.microsoft.com/office/drawing/2014/main" id="{52B790BC-33B2-9F22-AFD7-4C3B03D47DA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08474" y="1690688"/>
            <a:ext cx="4375052" cy="4659574"/>
          </a:xfrm>
        </p:spPr>
      </p:pic>
    </p:spTree>
    <p:extLst>
      <p:ext uri="{BB962C8B-B14F-4D97-AF65-F5344CB8AC3E}">
        <p14:creationId xmlns:p14="http://schemas.microsoft.com/office/powerpoint/2010/main" val="3304668137"/>
      </p:ext>
    </p:extLst>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AA883-D6BD-8647-E0A4-E9C192189165}"/>
              </a:ext>
            </a:extLst>
          </p:cNvPr>
          <p:cNvSpPr>
            <a:spLocks noGrp="1"/>
          </p:cNvSpPr>
          <p:nvPr>
            <p:ph type="title"/>
          </p:nvPr>
        </p:nvSpPr>
        <p:spPr/>
        <p:txBody>
          <a:bodyPr>
            <a:normAutofit/>
          </a:bodyPr>
          <a:lstStyle/>
          <a:p>
            <a:pPr algn="ctr"/>
            <a:r>
              <a:rPr lang="en-US" sz="7900" b="1" dirty="0"/>
              <a:t>follow directions</a:t>
            </a:r>
          </a:p>
        </p:txBody>
      </p:sp>
      <p:pic>
        <p:nvPicPr>
          <p:cNvPr id="5" name="Content Placeholder 4" descr="A person holding a box and another person holding a box&#10;&#10;AI-generated content may be incorrect.">
            <a:extLst>
              <a:ext uri="{FF2B5EF4-FFF2-40B4-BE49-F238E27FC236}">
                <a16:creationId xmlns:a16="http://schemas.microsoft.com/office/drawing/2014/main" id="{B539591D-4644-5A66-E0C3-8D53EEACABE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98386" y="1690688"/>
            <a:ext cx="5395228" cy="4513164"/>
          </a:xfrm>
        </p:spPr>
      </p:pic>
    </p:spTree>
    <p:extLst>
      <p:ext uri="{BB962C8B-B14F-4D97-AF65-F5344CB8AC3E}">
        <p14:creationId xmlns:p14="http://schemas.microsoft.com/office/powerpoint/2010/main" val="1599261058"/>
      </p:ext>
    </p:extLst>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B1694-40CB-0EB5-C4BB-C764E4FAFB96}"/>
              </a:ext>
            </a:extLst>
          </p:cNvPr>
          <p:cNvSpPr>
            <a:spLocks noGrp="1"/>
          </p:cNvSpPr>
          <p:nvPr>
            <p:ph type="title"/>
          </p:nvPr>
        </p:nvSpPr>
        <p:spPr/>
        <p:txBody>
          <a:bodyPr>
            <a:normAutofit/>
          </a:bodyPr>
          <a:lstStyle/>
          <a:p>
            <a:pPr algn="ctr"/>
            <a:r>
              <a:rPr lang="en-US" sz="7900" b="1" dirty="0"/>
              <a:t>get back to</a:t>
            </a:r>
          </a:p>
        </p:txBody>
      </p:sp>
      <p:pic>
        <p:nvPicPr>
          <p:cNvPr id="5" name="Content Placeholder 4" descr="A cartoon of a person on the phone&#10;&#10;AI-generated content may be incorrect.">
            <a:extLst>
              <a:ext uri="{FF2B5EF4-FFF2-40B4-BE49-F238E27FC236}">
                <a16:creationId xmlns:a16="http://schemas.microsoft.com/office/drawing/2014/main" id="{4850404F-2E0B-FD83-AB4D-7E6796456D8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10486" y="1474856"/>
            <a:ext cx="6724357" cy="4836999"/>
          </a:xfrm>
        </p:spPr>
      </p:pic>
    </p:spTree>
    <p:extLst>
      <p:ext uri="{BB962C8B-B14F-4D97-AF65-F5344CB8AC3E}">
        <p14:creationId xmlns:p14="http://schemas.microsoft.com/office/powerpoint/2010/main" val="285404160"/>
      </p:ext>
    </p:extLst>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C97F-9BB1-A632-CA98-3F4702E6442F}"/>
              </a:ext>
            </a:extLst>
          </p:cNvPr>
          <p:cNvSpPr>
            <a:spLocks noGrp="1"/>
          </p:cNvSpPr>
          <p:nvPr>
            <p:ph type="title"/>
          </p:nvPr>
        </p:nvSpPr>
        <p:spPr/>
        <p:txBody>
          <a:bodyPr>
            <a:normAutofit/>
          </a:bodyPr>
          <a:lstStyle/>
          <a:p>
            <a:pPr algn="ctr"/>
            <a:r>
              <a:rPr lang="en-US" sz="7900" b="1" dirty="0"/>
              <a:t>quality</a:t>
            </a:r>
          </a:p>
        </p:txBody>
      </p:sp>
      <p:pic>
        <p:nvPicPr>
          <p:cNvPr id="5" name="Content Placeholder 4" descr="A cloud with words on it&#10;&#10;AI-generated content may be incorrect.">
            <a:extLst>
              <a:ext uri="{FF2B5EF4-FFF2-40B4-BE49-F238E27FC236}">
                <a16:creationId xmlns:a16="http://schemas.microsoft.com/office/drawing/2014/main" id="{1F01D6C6-50D6-7E13-A3B5-5EF923A757D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60301" y="1462089"/>
            <a:ext cx="7671398" cy="4812102"/>
          </a:xfrm>
        </p:spPr>
      </p:pic>
    </p:spTree>
    <p:extLst>
      <p:ext uri="{BB962C8B-B14F-4D97-AF65-F5344CB8AC3E}">
        <p14:creationId xmlns:p14="http://schemas.microsoft.com/office/powerpoint/2010/main" val="3159865164"/>
      </p:ext>
    </p:extLst>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2D648-F997-E345-3BA8-D6883D2ED338}"/>
              </a:ext>
            </a:extLst>
          </p:cNvPr>
          <p:cNvSpPr>
            <a:spLocks noGrp="1"/>
          </p:cNvSpPr>
          <p:nvPr>
            <p:ph type="title"/>
          </p:nvPr>
        </p:nvSpPr>
        <p:spPr/>
        <p:txBody>
          <a:bodyPr>
            <a:normAutofit/>
          </a:bodyPr>
          <a:lstStyle/>
          <a:p>
            <a:pPr algn="ctr"/>
            <a:r>
              <a:rPr lang="en-US" sz="7900" b="1" dirty="0"/>
              <a:t>strength</a:t>
            </a:r>
          </a:p>
        </p:txBody>
      </p:sp>
      <p:pic>
        <p:nvPicPr>
          <p:cNvPr id="5" name="Content Placeholder 4" descr="A cartoon of a person with a mustache&#10;&#10;AI-generated content may be incorrect.">
            <a:extLst>
              <a:ext uri="{FF2B5EF4-FFF2-40B4-BE49-F238E27FC236}">
                <a16:creationId xmlns:a16="http://schemas.microsoft.com/office/drawing/2014/main" id="{EA18EA8E-3C58-4394-73E9-D6C22679E4D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77141" y="1888391"/>
            <a:ext cx="7037718" cy="4371732"/>
          </a:xfrm>
        </p:spPr>
      </p:pic>
    </p:spTree>
    <p:extLst>
      <p:ext uri="{BB962C8B-B14F-4D97-AF65-F5344CB8AC3E}">
        <p14:creationId xmlns:p14="http://schemas.microsoft.com/office/powerpoint/2010/main" val="3178761478"/>
      </p:ext>
    </p:extLst>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73B6F-D0DE-26CB-793A-01EAD37A1641}"/>
              </a:ext>
            </a:extLst>
          </p:cNvPr>
          <p:cNvSpPr>
            <a:spLocks noGrp="1"/>
          </p:cNvSpPr>
          <p:nvPr>
            <p:ph type="title"/>
          </p:nvPr>
        </p:nvSpPr>
        <p:spPr/>
        <p:txBody>
          <a:bodyPr>
            <a:normAutofit/>
          </a:bodyPr>
          <a:lstStyle/>
          <a:p>
            <a:pPr algn="ctr"/>
            <a:r>
              <a:rPr lang="en-US" sz="7900" b="1" dirty="0"/>
              <a:t>weakness</a:t>
            </a:r>
          </a:p>
        </p:txBody>
      </p:sp>
      <p:pic>
        <p:nvPicPr>
          <p:cNvPr id="5" name="Content Placeholder 4" descr="A cartoon of a person with long hair&#10;&#10;AI-generated content may be incorrect.">
            <a:extLst>
              <a:ext uri="{FF2B5EF4-FFF2-40B4-BE49-F238E27FC236}">
                <a16:creationId xmlns:a16="http://schemas.microsoft.com/office/drawing/2014/main" id="{7E273D46-8811-577E-C79B-351DF29D2AB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11526" y="1962264"/>
            <a:ext cx="4768948" cy="4429362"/>
          </a:xfrm>
        </p:spPr>
      </p:pic>
    </p:spTree>
    <p:extLst>
      <p:ext uri="{BB962C8B-B14F-4D97-AF65-F5344CB8AC3E}">
        <p14:creationId xmlns:p14="http://schemas.microsoft.com/office/powerpoint/2010/main" val="1511628575"/>
      </p:ext>
    </p:extLst>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C0872-7BDB-2743-E4C2-0D30FF69FE31}"/>
              </a:ext>
            </a:extLst>
          </p:cNvPr>
          <p:cNvSpPr>
            <a:spLocks noGrp="1"/>
          </p:cNvSpPr>
          <p:nvPr>
            <p:ph type="title"/>
          </p:nvPr>
        </p:nvSpPr>
        <p:spPr/>
        <p:txBody>
          <a:bodyPr>
            <a:normAutofit/>
          </a:bodyPr>
          <a:lstStyle/>
          <a:p>
            <a:pPr algn="ctr"/>
            <a:r>
              <a:rPr lang="en-US" sz="7900" b="1" dirty="0"/>
              <a:t>team player</a:t>
            </a:r>
          </a:p>
        </p:txBody>
      </p:sp>
      <p:pic>
        <p:nvPicPr>
          <p:cNvPr id="5" name="Content Placeholder 4" descr="A group of people cleaning up the ground&#10;&#10;AI-generated content may be incorrect.">
            <a:extLst>
              <a:ext uri="{FF2B5EF4-FFF2-40B4-BE49-F238E27FC236}">
                <a16:creationId xmlns:a16="http://schemas.microsoft.com/office/drawing/2014/main" id="{C9EAB8E9-6AA0-9C14-B2A5-53A0DEB02502}"/>
              </a:ext>
            </a:extLst>
          </p:cNvPr>
          <p:cNvPicPr>
            <a:picLocks noGrp="1" noChangeAspect="1"/>
          </p:cNvPicPr>
          <p:nvPr>
            <p:ph idx="1"/>
          </p:nvPr>
        </p:nvPicPr>
        <p:blipFill>
          <a:blip r:embed="rId2">
            <a:clrChange>
              <a:clrFrom>
                <a:srgbClr val="F9F6F3"/>
              </a:clrFrom>
              <a:clrTo>
                <a:srgbClr val="F9F6F3">
                  <a:alpha val="0"/>
                </a:srgbClr>
              </a:clrTo>
            </a:clrChange>
            <a:extLst>
              <a:ext uri="{28A0092B-C50C-407E-A947-70E740481C1C}">
                <a14:useLocalDpi xmlns:a14="http://schemas.microsoft.com/office/drawing/2010/main" val="0"/>
              </a:ext>
            </a:extLst>
          </a:blip>
          <a:stretch>
            <a:fillRect/>
          </a:stretch>
        </p:blipFill>
        <p:spPr>
          <a:xfrm>
            <a:off x="2600178" y="1797753"/>
            <a:ext cx="6991643" cy="4475005"/>
          </a:xfrm>
        </p:spPr>
      </p:pic>
    </p:spTree>
    <p:extLst>
      <p:ext uri="{BB962C8B-B14F-4D97-AF65-F5344CB8AC3E}">
        <p14:creationId xmlns:p14="http://schemas.microsoft.com/office/powerpoint/2010/main" val="3353769166"/>
      </p:ext>
    </p:extLst>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1B64C-962E-1D5C-E46E-6E3AE975748E}"/>
              </a:ext>
            </a:extLst>
          </p:cNvPr>
          <p:cNvSpPr>
            <a:spLocks noGrp="1"/>
          </p:cNvSpPr>
          <p:nvPr>
            <p:ph type="title"/>
          </p:nvPr>
        </p:nvSpPr>
        <p:spPr/>
        <p:txBody>
          <a:bodyPr>
            <a:normAutofit/>
          </a:bodyPr>
          <a:lstStyle/>
          <a:p>
            <a:pPr algn="ctr"/>
            <a:r>
              <a:rPr lang="en-US" sz="7900" b="1" dirty="0"/>
              <a:t>honest</a:t>
            </a:r>
          </a:p>
        </p:txBody>
      </p:sp>
      <p:pic>
        <p:nvPicPr>
          <p:cNvPr id="5" name="Content Placeholder 4" descr="A cartoon of two people&#10;&#10;AI-generated content may be incorrect.">
            <a:extLst>
              <a:ext uri="{FF2B5EF4-FFF2-40B4-BE49-F238E27FC236}">
                <a16:creationId xmlns:a16="http://schemas.microsoft.com/office/drawing/2014/main" id="{E6415379-53BF-C88E-EDCE-765AB551BEB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6535" y="1690688"/>
            <a:ext cx="7258929" cy="4408292"/>
          </a:xfrm>
        </p:spPr>
      </p:pic>
    </p:spTree>
    <p:extLst>
      <p:ext uri="{BB962C8B-B14F-4D97-AF65-F5344CB8AC3E}">
        <p14:creationId xmlns:p14="http://schemas.microsoft.com/office/powerpoint/2010/main" val="3117351408"/>
      </p:ext>
    </p:extLst>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DDCB7-BF08-F553-CCAD-72C85DEFC408}"/>
              </a:ext>
            </a:extLst>
          </p:cNvPr>
          <p:cNvSpPr>
            <a:spLocks noGrp="1"/>
          </p:cNvSpPr>
          <p:nvPr>
            <p:ph type="title"/>
          </p:nvPr>
        </p:nvSpPr>
        <p:spPr/>
        <p:txBody>
          <a:bodyPr>
            <a:normAutofit/>
          </a:bodyPr>
          <a:lstStyle/>
          <a:p>
            <a:pPr algn="ctr"/>
            <a:r>
              <a:rPr lang="en-US" sz="7900" b="1" dirty="0"/>
              <a:t>dependable</a:t>
            </a:r>
          </a:p>
        </p:txBody>
      </p:sp>
      <p:pic>
        <p:nvPicPr>
          <p:cNvPr id="5" name="Content Placeholder 4" descr="A cartoon of two men holding a box&#10;&#10;AI-generated content may be incorrect.">
            <a:extLst>
              <a:ext uri="{FF2B5EF4-FFF2-40B4-BE49-F238E27FC236}">
                <a16:creationId xmlns:a16="http://schemas.microsoft.com/office/drawing/2014/main" id="{8978F765-8219-A2AC-B37D-0C4A0B1C157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46585" y="1705279"/>
            <a:ext cx="5050302" cy="4787596"/>
          </a:xfrm>
        </p:spPr>
      </p:pic>
    </p:spTree>
    <p:extLst>
      <p:ext uri="{BB962C8B-B14F-4D97-AF65-F5344CB8AC3E}">
        <p14:creationId xmlns:p14="http://schemas.microsoft.com/office/powerpoint/2010/main" val="2234012979"/>
      </p:ext>
    </p:extLst>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A894F-BD47-D74F-BD88-07ADC25D79CE}"/>
              </a:ext>
            </a:extLst>
          </p:cNvPr>
          <p:cNvSpPr>
            <a:spLocks noGrp="1"/>
          </p:cNvSpPr>
          <p:nvPr>
            <p:ph type="title"/>
          </p:nvPr>
        </p:nvSpPr>
        <p:spPr/>
        <p:txBody>
          <a:bodyPr>
            <a:normAutofit/>
          </a:bodyPr>
          <a:lstStyle/>
          <a:p>
            <a:pPr algn="ctr"/>
            <a:r>
              <a:rPr lang="en-US" sz="7900" b="1" dirty="0"/>
              <a:t>so far</a:t>
            </a:r>
          </a:p>
        </p:txBody>
      </p:sp>
      <p:pic>
        <p:nvPicPr>
          <p:cNvPr id="5" name="Content Placeholder 4" descr="A calendar with numbers on it&#10;&#10;AI-generated content may be incorrect.">
            <a:extLst>
              <a:ext uri="{FF2B5EF4-FFF2-40B4-BE49-F238E27FC236}">
                <a16:creationId xmlns:a16="http://schemas.microsoft.com/office/drawing/2014/main" id="{E66FE904-373B-CABE-176C-38FDA91F2A1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91951" y="1302297"/>
            <a:ext cx="5008097" cy="5064760"/>
          </a:xfrm>
        </p:spPr>
      </p:pic>
    </p:spTree>
    <p:extLst>
      <p:ext uri="{BB962C8B-B14F-4D97-AF65-F5344CB8AC3E}">
        <p14:creationId xmlns:p14="http://schemas.microsoft.com/office/powerpoint/2010/main" val="3897730317"/>
      </p:ext>
    </p:extLst>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3568A-6985-0B35-FF6E-62D08F72BA22}"/>
              </a:ext>
            </a:extLst>
          </p:cNvPr>
          <p:cNvSpPr>
            <a:spLocks noGrp="1"/>
          </p:cNvSpPr>
          <p:nvPr>
            <p:ph type="title"/>
          </p:nvPr>
        </p:nvSpPr>
        <p:spPr>
          <a:xfrm>
            <a:off x="2216834" y="2250195"/>
            <a:ext cx="10515600" cy="1325563"/>
          </a:xfrm>
        </p:spPr>
        <p:txBody>
          <a:bodyPr>
            <a:noAutofit/>
          </a:bodyPr>
          <a:lstStyle/>
          <a:p>
            <a:r>
              <a:rPr lang="en-US" sz="5000" b="1" dirty="0"/>
              <a:t>A: What are your strengths? </a:t>
            </a:r>
            <a:br>
              <a:rPr lang="en-US" sz="5000" b="1" dirty="0"/>
            </a:br>
            <a:br>
              <a:rPr lang="en-US" sz="5000" b="1" dirty="0"/>
            </a:br>
            <a:r>
              <a:rPr lang="en-US" sz="5000" b="1" dirty="0">
                <a:solidFill>
                  <a:srgbClr val="FF0000"/>
                </a:solidFill>
              </a:rPr>
              <a:t>B: I’m </a:t>
            </a:r>
            <a:r>
              <a:rPr lang="en-US" sz="5000" b="1" u="sng" dirty="0">
                <a:solidFill>
                  <a:srgbClr val="FF0000"/>
                </a:solidFill>
              </a:rPr>
              <a:t>dependable</a:t>
            </a:r>
            <a:r>
              <a:rPr lang="en-US" sz="5000" b="1" dirty="0">
                <a:solidFill>
                  <a:srgbClr val="FF0000"/>
                </a:solidFill>
              </a:rPr>
              <a:t>.</a:t>
            </a:r>
          </a:p>
        </p:txBody>
      </p:sp>
      <p:pic>
        <p:nvPicPr>
          <p:cNvPr id="4" name="Content Placeholder 3">
            <a:extLst>
              <a:ext uri="{FF2B5EF4-FFF2-40B4-BE49-F238E27FC236}">
                <a16:creationId xmlns:a16="http://schemas.microsoft.com/office/drawing/2014/main" id="{182FB103-96E1-58AD-872D-14DB50BBBE03}"/>
              </a:ext>
            </a:extLst>
          </p:cNvPr>
          <p:cNvPicPr>
            <a:picLocks noChangeAspect="1"/>
          </p:cNvPicPr>
          <p:nvPr/>
        </p:nvPicPr>
        <p:blipFill>
          <a:blip r:embed="rId2"/>
          <a:stretch>
            <a:fillRect/>
          </a:stretch>
        </p:blipFill>
        <p:spPr>
          <a:xfrm>
            <a:off x="388729" y="5736905"/>
            <a:ext cx="5590517" cy="755970"/>
          </a:xfrm>
          <a:prstGeom prst="rect">
            <a:avLst/>
          </a:prstGeom>
        </p:spPr>
      </p:pic>
    </p:spTree>
    <p:extLst>
      <p:ext uri="{BB962C8B-B14F-4D97-AF65-F5344CB8AC3E}">
        <p14:creationId xmlns:p14="http://schemas.microsoft.com/office/powerpoint/2010/main" val="50848046"/>
      </p:ext>
    </p:extLst>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29097-7CC4-F022-1303-64E255F57E16}"/>
              </a:ext>
            </a:extLst>
          </p:cNvPr>
          <p:cNvSpPr>
            <a:spLocks noGrp="1"/>
          </p:cNvSpPr>
          <p:nvPr>
            <p:ph type="title"/>
          </p:nvPr>
        </p:nvSpPr>
        <p:spPr>
          <a:xfrm>
            <a:off x="838200" y="2641209"/>
            <a:ext cx="10515600" cy="1325563"/>
          </a:xfrm>
        </p:spPr>
        <p:txBody>
          <a:bodyPr>
            <a:normAutofit fontScale="90000"/>
          </a:bodyPr>
          <a:lstStyle/>
          <a:p>
            <a:r>
              <a:rPr lang="en-US" sz="3800" b="1" dirty="0"/>
              <a:t>A: Hi, I’m Taylor, the HR director. It’s nice to meet you.</a:t>
            </a:r>
            <a:br>
              <a:rPr lang="en-US" sz="3800" b="1" dirty="0"/>
            </a:br>
            <a:r>
              <a:rPr lang="en-US" sz="3800" b="1" dirty="0">
                <a:solidFill>
                  <a:srgbClr val="FF0000"/>
                </a:solidFill>
              </a:rPr>
              <a:t>B: It’s nice to meet you too. Thank you for inviting me for this interview.</a:t>
            </a:r>
            <a:br>
              <a:rPr lang="en-US" sz="3800" b="1" dirty="0">
                <a:solidFill>
                  <a:srgbClr val="FF0000"/>
                </a:solidFill>
              </a:rPr>
            </a:br>
            <a:r>
              <a:rPr lang="en-US" sz="3800" b="1" dirty="0"/>
              <a:t>A: I’m glad you’re here. As you know, this opening is for a packing associate. That person is responsible for putting items in boxes and making sure they  are ready to send to our customers. Our packing associates need to work together with their coworkers. What strengths do you have that will make you a good fit for this position? </a:t>
            </a:r>
            <a:br>
              <a:rPr lang="en-US" sz="3800" b="1" dirty="0"/>
            </a:br>
            <a:r>
              <a:rPr lang="en-US" sz="3800" b="1" dirty="0">
                <a:solidFill>
                  <a:srgbClr val="FF0000"/>
                </a:solidFill>
              </a:rPr>
              <a:t>B: I am dependable, a team player, and honest. I try to always be on time and follow directions.</a:t>
            </a:r>
            <a:br>
              <a:rPr lang="en-US" sz="3800" b="1" dirty="0">
                <a:solidFill>
                  <a:srgbClr val="FF0000"/>
                </a:solidFill>
              </a:rPr>
            </a:br>
            <a:r>
              <a:rPr lang="en-US" dirty="0"/>
              <a:t> </a:t>
            </a:r>
          </a:p>
        </p:txBody>
      </p:sp>
      <p:sp>
        <p:nvSpPr>
          <p:cNvPr id="4" name="TextBox 3">
            <a:extLst>
              <a:ext uri="{FF2B5EF4-FFF2-40B4-BE49-F238E27FC236}">
                <a16:creationId xmlns:a16="http://schemas.microsoft.com/office/drawing/2014/main" id="{36C53A5E-08F8-62FF-F0ED-CC08F28F0ECD}"/>
              </a:ext>
            </a:extLst>
          </p:cNvPr>
          <p:cNvSpPr txBox="1"/>
          <p:nvPr/>
        </p:nvSpPr>
        <p:spPr>
          <a:xfrm>
            <a:off x="590842" y="5969655"/>
            <a:ext cx="2771335"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1986573484"/>
      </p:ext>
    </p:extLst>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DECF9A-8E0D-A1C7-2D75-4D536B2192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206E25-DAA9-10AB-290C-EFCC62F5622B}"/>
              </a:ext>
            </a:extLst>
          </p:cNvPr>
          <p:cNvSpPr>
            <a:spLocks noGrp="1"/>
          </p:cNvSpPr>
          <p:nvPr>
            <p:ph type="title"/>
          </p:nvPr>
        </p:nvSpPr>
        <p:spPr>
          <a:xfrm>
            <a:off x="838200" y="2419008"/>
            <a:ext cx="10515600" cy="1325563"/>
          </a:xfrm>
        </p:spPr>
        <p:txBody>
          <a:bodyPr>
            <a:normAutofit fontScale="90000"/>
          </a:bodyPr>
          <a:lstStyle/>
          <a:p>
            <a:r>
              <a:rPr lang="en-US" sz="3800" b="1" dirty="0"/>
              <a:t>A: Those are great qualities to hear. What work experience do you have so far?</a:t>
            </a:r>
            <a:br>
              <a:rPr lang="en-US" sz="3800" b="1" dirty="0"/>
            </a:br>
            <a:r>
              <a:rPr lang="en-US" sz="3800" b="1" dirty="0">
                <a:solidFill>
                  <a:srgbClr val="FF0000"/>
                </a:solidFill>
              </a:rPr>
              <a:t>B: I worked for two years at a fast food restaurant and then I changed jobs. Since  last year, I’ve been working at a bakery.</a:t>
            </a:r>
            <a:br>
              <a:rPr lang="en-US" sz="3800" b="1" dirty="0">
                <a:solidFill>
                  <a:srgbClr val="FF0000"/>
                </a:solidFill>
              </a:rPr>
            </a:br>
            <a:r>
              <a:rPr lang="en-US" sz="3800" b="1" dirty="0"/>
              <a:t>A: Great. Now, what is a weakness that you have that could be a problem at  work?</a:t>
            </a:r>
            <a:br>
              <a:rPr lang="en-US" sz="3800" b="1" dirty="0"/>
            </a:br>
            <a:r>
              <a:rPr lang="en-US" sz="3800" b="1" dirty="0">
                <a:solidFill>
                  <a:srgbClr val="FF0000"/>
                </a:solidFill>
              </a:rPr>
              <a:t>B: Sometimes I get very stressed when there is too much work to do, but I will work together with my coworkers to manage that stress.</a:t>
            </a:r>
            <a:br>
              <a:rPr lang="en-US" sz="3800" b="1" dirty="0">
                <a:solidFill>
                  <a:srgbClr val="FF0000"/>
                </a:solidFill>
              </a:rPr>
            </a:br>
            <a:r>
              <a:rPr lang="en-US" sz="3800" b="1" dirty="0"/>
              <a:t>A: That’s good to hear. Thank you for coming in today! I’ll get back to you soon when we’ve made our decision.</a:t>
            </a:r>
          </a:p>
        </p:txBody>
      </p:sp>
      <p:sp>
        <p:nvSpPr>
          <p:cNvPr id="4" name="TextBox 3">
            <a:extLst>
              <a:ext uri="{FF2B5EF4-FFF2-40B4-BE49-F238E27FC236}">
                <a16:creationId xmlns:a16="http://schemas.microsoft.com/office/drawing/2014/main" id="{E7A8FDF8-37DD-A804-E35E-678F33A5C8F6}"/>
              </a:ext>
            </a:extLst>
          </p:cNvPr>
          <p:cNvSpPr txBox="1"/>
          <p:nvPr/>
        </p:nvSpPr>
        <p:spPr>
          <a:xfrm>
            <a:off x="590842" y="6039993"/>
            <a:ext cx="2771335"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1240839994"/>
      </p:ext>
    </p:extLst>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64D5A-5F66-BF4D-220A-7EF620EE45A0}"/>
              </a:ext>
            </a:extLst>
          </p:cNvPr>
          <p:cNvSpPr>
            <a:spLocks noGrp="1"/>
          </p:cNvSpPr>
          <p:nvPr>
            <p:ph type="title"/>
          </p:nvPr>
        </p:nvSpPr>
        <p:spPr>
          <a:xfrm>
            <a:off x="286043" y="365125"/>
            <a:ext cx="11619914" cy="1325563"/>
          </a:xfrm>
        </p:spPr>
        <p:txBody>
          <a:bodyPr>
            <a:normAutofit fontScale="90000"/>
          </a:bodyPr>
          <a:lstStyle/>
          <a:p>
            <a:pPr algn="ctr"/>
            <a:r>
              <a:rPr lang="en-US" sz="4500" b="1" dirty="0"/>
              <a:t>Lesson 25: I’m Thinking about Starting a Business.</a:t>
            </a:r>
          </a:p>
        </p:txBody>
      </p:sp>
      <p:pic>
        <p:nvPicPr>
          <p:cNvPr id="5" name="Content Placeholder 4" descr="A cartoon of two people sitting at a table&#10;&#10;AI-generated content may be incorrect.">
            <a:extLst>
              <a:ext uri="{FF2B5EF4-FFF2-40B4-BE49-F238E27FC236}">
                <a16:creationId xmlns:a16="http://schemas.microsoft.com/office/drawing/2014/main" id="{29B9E601-7C61-5C31-709D-3D4F948D9F0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21544" y="1690688"/>
            <a:ext cx="9748911" cy="4300991"/>
          </a:xfrm>
        </p:spPr>
      </p:pic>
    </p:spTree>
    <p:extLst>
      <p:ext uri="{BB962C8B-B14F-4D97-AF65-F5344CB8AC3E}">
        <p14:creationId xmlns:p14="http://schemas.microsoft.com/office/powerpoint/2010/main" val="2716317293"/>
      </p:ext>
    </p:extLst>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10C8-30BC-69A0-3426-5E895BBDE491}"/>
              </a:ext>
            </a:extLst>
          </p:cNvPr>
          <p:cNvSpPr>
            <a:spLocks noGrp="1"/>
          </p:cNvSpPr>
          <p:nvPr>
            <p:ph type="title"/>
          </p:nvPr>
        </p:nvSpPr>
        <p:spPr/>
        <p:txBody>
          <a:bodyPr>
            <a:normAutofit/>
          </a:bodyPr>
          <a:lstStyle/>
          <a:p>
            <a:pPr algn="ctr"/>
            <a:r>
              <a:rPr lang="en-US" sz="7900" b="1" dirty="0"/>
              <a:t>staff</a:t>
            </a:r>
          </a:p>
        </p:txBody>
      </p:sp>
      <p:pic>
        <p:nvPicPr>
          <p:cNvPr id="5" name="Content Placeholder 4" descr="A group of people standing in front of a white background&#10;&#10;AI-generated content may be incorrect.">
            <a:extLst>
              <a:ext uri="{FF2B5EF4-FFF2-40B4-BE49-F238E27FC236}">
                <a16:creationId xmlns:a16="http://schemas.microsoft.com/office/drawing/2014/main" id="{743F65B8-2A74-F149-7AEC-B9916B9ED79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29750" y="1690688"/>
            <a:ext cx="5732499" cy="4802187"/>
          </a:xfrm>
        </p:spPr>
      </p:pic>
    </p:spTree>
    <p:extLst>
      <p:ext uri="{BB962C8B-B14F-4D97-AF65-F5344CB8AC3E}">
        <p14:creationId xmlns:p14="http://schemas.microsoft.com/office/powerpoint/2010/main" val="55851845"/>
      </p:ext>
    </p:extLst>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BCFC7-BE57-8610-1FA1-D10B7BE6B88A}"/>
              </a:ext>
            </a:extLst>
          </p:cNvPr>
          <p:cNvSpPr>
            <a:spLocks noGrp="1"/>
          </p:cNvSpPr>
          <p:nvPr>
            <p:ph type="title"/>
          </p:nvPr>
        </p:nvSpPr>
        <p:spPr/>
        <p:txBody>
          <a:bodyPr>
            <a:normAutofit/>
          </a:bodyPr>
          <a:lstStyle/>
          <a:p>
            <a:pPr algn="ctr"/>
            <a:r>
              <a:rPr lang="en-US" sz="7900" b="1" dirty="0"/>
              <a:t>marketing</a:t>
            </a:r>
          </a:p>
        </p:txBody>
      </p:sp>
      <p:pic>
        <p:nvPicPr>
          <p:cNvPr id="5" name="Content Placeholder 4" descr="A couple of black and white signs&#10;&#10;AI-generated content may be incorrect.">
            <a:extLst>
              <a:ext uri="{FF2B5EF4-FFF2-40B4-BE49-F238E27FC236}">
                <a16:creationId xmlns:a16="http://schemas.microsoft.com/office/drawing/2014/main" id="{961D02FE-99D9-EEE4-4C17-BABE621E434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80006" y="1480553"/>
            <a:ext cx="6231987" cy="5012322"/>
          </a:xfrm>
        </p:spPr>
      </p:pic>
    </p:spTree>
    <p:extLst>
      <p:ext uri="{BB962C8B-B14F-4D97-AF65-F5344CB8AC3E}">
        <p14:creationId xmlns:p14="http://schemas.microsoft.com/office/powerpoint/2010/main" val="3799644335"/>
      </p:ext>
    </p:extLst>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1B3F1-5A74-E1C6-2D28-8BB40C2013BD}"/>
              </a:ext>
            </a:extLst>
          </p:cNvPr>
          <p:cNvSpPr>
            <a:spLocks noGrp="1"/>
          </p:cNvSpPr>
          <p:nvPr>
            <p:ph type="title"/>
          </p:nvPr>
        </p:nvSpPr>
        <p:spPr/>
        <p:txBody>
          <a:bodyPr>
            <a:normAutofit/>
          </a:bodyPr>
          <a:lstStyle/>
          <a:p>
            <a:pPr algn="ctr"/>
            <a:r>
              <a:rPr lang="en-US" sz="7900" b="1" dirty="0"/>
              <a:t>funding</a:t>
            </a:r>
          </a:p>
        </p:txBody>
      </p:sp>
      <p:pic>
        <p:nvPicPr>
          <p:cNvPr id="5" name="Content Placeholder 4" descr="A receipt with numbers and text&#10;&#10;AI-generated content may be incorrect.">
            <a:extLst>
              <a:ext uri="{FF2B5EF4-FFF2-40B4-BE49-F238E27FC236}">
                <a16:creationId xmlns:a16="http://schemas.microsoft.com/office/drawing/2014/main" id="{597E9787-EA16-722F-887C-FD971D59370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66271" y="1543181"/>
            <a:ext cx="4459458" cy="4949694"/>
          </a:xfrm>
        </p:spPr>
      </p:pic>
    </p:spTree>
    <p:extLst>
      <p:ext uri="{BB962C8B-B14F-4D97-AF65-F5344CB8AC3E}">
        <p14:creationId xmlns:p14="http://schemas.microsoft.com/office/powerpoint/2010/main" val="2928171792"/>
      </p:ext>
    </p:extLst>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A51C8-6239-4E29-22FB-D6747D520A12}"/>
              </a:ext>
            </a:extLst>
          </p:cNvPr>
          <p:cNvSpPr>
            <a:spLocks noGrp="1"/>
          </p:cNvSpPr>
          <p:nvPr>
            <p:ph type="title"/>
          </p:nvPr>
        </p:nvSpPr>
        <p:spPr/>
        <p:txBody>
          <a:bodyPr>
            <a:normAutofit/>
          </a:bodyPr>
          <a:lstStyle/>
          <a:p>
            <a:pPr algn="ctr"/>
            <a:r>
              <a:rPr lang="en-US" sz="7900" b="1" dirty="0"/>
              <a:t>accountant</a:t>
            </a:r>
          </a:p>
        </p:txBody>
      </p:sp>
      <p:pic>
        <p:nvPicPr>
          <p:cNvPr id="5" name="Content Placeholder 4" descr="A person sitting at a desk&#10;&#10;AI-generated content may be incorrect.">
            <a:extLst>
              <a:ext uri="{FF2B5EF4-FFF2-40B4-BE49-F238E27FC236}">
                <a16:creationId xmlns:a16="http://schemas.microsoft.com/office/drawing/2014/main" id="{7740008B-4CF7-78E7-938A-973CC1CA314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01107" y="1466876"/>
            <a:ext cx="6189785" cy="4870953"/>
          </a:xfrm>
        </p:spPr>
      </p:pic>
    </p:spTree>
    <p:extLst>
      <p:ext uri="{BB962C8B-B14F-4D97-AF65-F5344CB8AC3E}">
        <p14:creationId xmlns:p14="http://schemas.microsoft.com/office/powerpoint/2010/main" val="3409847527"/>
      </p:ext>
    </p:extLst>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7EB93-46BA-BCBF-F3EC-1AE7834588B6}"/>
              </a:ext>
            </a:extLst>
          </p:cNvPr>
          <p:cNvSpPr>
            <a:spLocks noGrp="1"/>
          </p:cNvSpPr>
          <p:nvPr>
            <p:ph type="title"/>
          </p:nvPr>
        </p:nvSpPr>
        <p:spPr/>
        <p:txBody>
          <a:bodyPr>
            <a:normAutofit/>
          </a:bodyPr>
          <a:lstStyle/>
          <a:p>
            <a:pPr algn="ctr"/>
            <a:r>
              <a:rPr lang="en-US" sz="7900" b="1" dirty="0"/>
              <a:t>location</a:t>
            </a:r>
          </a:p>
        </p:txBody>
      </p:sp>
      <p:pic>
        <p:nvPicPr>
          <p:cNvPr id="5" name="Content Placeholder 4" descr="A map of a city&#10;&#10;AI-generated content may be incorrect.">
            <a:extLst>
              <a:ext uri="{FF2B5EF4-FFF2-40B4-BE49-F238E27FC236}">
                <a16:creationId xmlns:a16="http://schemas.microsoft.com/office/drawing/2014/main" id="{C8C97399-A991-AFE9-CB44-A33376D01A7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97459" y="1517509"/>
            <a:ext cx="4797082" cy="4975366"/>
          </a:xfrm>
        </p:spPr>
      </p:pic>
    </p:spTree>
    <p:extLst>
      <p:ext uri="{BB962C8B-B14F-4D97-AF65-F5344CB8AC3E}">
        <p14:creationId xmlns:p14="http://schemas.microsoft.com/office/powerpoint/2010/main" val="2626382024"/>
      </p:ext>
    </p:extLst>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6374E-CEDE-DC27-8D69-77C633905B22}"/>
              </a:ext>
            </a:extLst>
          </p:cNvPr>
          <p:cNvSpPr>
            <a:spLocks noGrp="1"/>
          </p:cNvSpPr>
          <p:nvPr>
            <p:ph type="title"/>
          </p:nvPr>
        </p:nvSpPr>
        <p:spPr/>
        <p:txBody>
          <a:bodyPr>
            <a:normAutofit/>
          </a:bodyPr>
          <a:lstStyle/>
          <a:p>
            <a:pPr algn="ctr"/>
            <a:r>
              <a:rPr lang="en-US" sz="7900" b="1" dirty="0"/>
              <a:t>business plan</a:t>
            </a:r>
          </a:p>
        </p:txBody>
      </p:sp>
      <p:pic>
        <p:nvPicPr>
          <p:cNvPr id="5" name="Content Placeholder 4" descr="A close-up of a business plan&#10;&#10;AI-generated content may be incorrect.">
            <a:extLst>
              <a:ext uri="{FF2B5EF4-FFF2-40B4-BE49-F238E27FC236}">
                <a16:creationId xmlns:a16="http://schemas.microsoft.com/office/drawing/2014/main" id="{3273C283-BA97-D969-64CA-EA24F1DF4473}"/>
              </a:ext>
            </a:extLst>
          </p:cNvPr>
          <p:cNvPicPr>
            <a:picLocks noGrp="1" noChangeAspect="1"/>
          </p:cNvPicPr>
          <p:nvPr>
            <p:ph idx="1"/>
          </p:nvPr>
        </p:nvPicPr>
        <p:blipFill>
          <a:blip r:embed="rId2">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3742006" y="1484929"/>
            <a:ext cx="4487593" cy="5134556"/>
          </a:xfrm>
        </p:spPr>
      </p:pic>
    </p:spTree>
    <p:extLst>
      <p:ext uri="{BB962C8B-B14F-4D97-AF65-F5344CB8AC3E}">
        <p14:creationId xmlns:p14="http://schemas.microsoft.com/office/powerpoint/2010/main" val="1785039975"/>
      </p:ext>
    </p:extLst>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60219-4D64-0EDF-AF53-735A33D4E3AE}"/>
              </a:ext>
            </a:extLst>
          </p:cNvPr>
          <p:cNvSpPr>
            <a:spLocks noGrp="1"/>
          </p:cNvSpPr>
          <p:nvPr>
            <p:ph type="title"/>
          </p:nvPr>
        </p:nvSpPr>
        <p:spPr/>
        <p:txBody>
          <a:bodyPr>
            <a:normAutofit/>
          </a:bodyPr>
          <a:lstStyle/>
          <a:p>
            <a:pPr algn="ctr"/>
            <a:r>
              <a:rPr lang="en-US" sz="7900" b="1" dirty="0"/>
              <a:t>tax ID number</a:t>
            </a:r>
          </a:p>
        </p:txBody>
      </p:sp>
      <p:pic>
        <p:nvPicPr>
          <p:cNvPr id="5" name="Content Placeholder 4" descr="A white sign with black text and numbers&#10;&#10;AI-generated content may be incorrect.">
            <a:extLst>
              <a:ext uri="{FF2B5EF4-FFF2-40B4-BE49-F238E27FC236}">
                <a16:creationId xmlns:a16="http://schemas.microsoft.com/office/drawing/2014/main" id="{F2A12ADE-5AA2-5CB0-5ADC-3DB28AB4B7D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62554" y="1690688"/>
            <a:ext cx="7666892" cy="4570317"/>
          </a:xfrm>
        </p:spPr>
      </p:pic>
    </p:spTree>
    <p:extLst>
      <p:ext uri="{BB962C8B-B14F-4D97-AF65-F5344CB8AC3E}">
        <p14:creationId xmlns:p14="http://schemas.microsoft.com/office/powerpoint/2010/main" val="1356607363"/>
      </p:ext>
    </p:extLst>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3C7DB-704E-5D2C-967F-08E36F7229D6}"/>
              </a:ext>
            </a:extLst>
          </p:cNvPr>
          <p:cNvSpPr>
            <a:spLocks noGrp="1"/>
          </p:cNvSpPr>
          <p:nvPr>
            <p:ph type="title"/>
          </p:nvPr>
        </p:nvSpPr>
        <p:spPr/>
        <p:txBody>
          <a:bodyPr>
            <a:normAutofit/>
          </a:bodyPr>
          <a:lstStyle/>
          <a:p>
            <a:pPr algn="ctr"/>
            <a:r>
              <a:rPr lang="en-US" sz="7900" b="1" dirty="0"/>
              <a:t>customer base</a:t>
            </a:r>
          </a:p>
        </p:txBody>
      </p:sp>
      <p:pic>
        <p:nvPicPr>
          <p:cNvPr id="5" name="Content Placeholder 4" descr="A cartoon of people standing outside a store&#10;&#10;AI-generated content may be incorrect.">
            <a:extLst>
              <a:ext uri="{FF2B5EF4-FFF2-40B4-BE49-F238E27FC236}">
                <a16:creationId xmlns:a16="http://schemas.microsoft.com/office/drawing/2014/main" id="{F38558D2-6BED-3FB8-78DC-5036BC11BB3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25748" y="1556641"/>
            <a:ext cx="7709096" cy="5139397"/>
          </a:xfrm>
        </p:spPr>
      </p:pic>
    </p:spTree>
    <p:extLst>
      <p:ext uri="{BB962C8B-B14F-4D97-AF65-F5344CB8AC3E}">
        <p14:creationId xmlns:p14="http://schemas.microsoft.com/office/powerpoint/2010/main" val="4116542207"/>
      </p:ext>
    </p:extLst>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8BEA0-EE4D-B6E6-E015-4EB47D3186EF}"/>
              </a:ext>
            </a:extLst>
          </p:cNvPr>
          <p:cNvSpPr>
            <a:spLocks noGrp="1"/>
          </p:cNvSpPr>
          <p:nvPr>
            <p:ph type="title"/>
          </p:nvPr>
        </p:nvSpPr>
        <p:spPr/>
        <p:txBody>
          <a:bodyPr>
            <a:normAutofit/>
          </a:bodyPr>
          <a:lstStyle/>
          <a:p>
            <a:pPr algn="ctr"/>
            <a:r>
              <a:rPr lang="en-US" sz="7900" b="1" dirty="0"/>
              <a:t>own</a:t>
            </a:r>
          </a:p>
        </p:txBody>
      </p:sp>
      <p:pic>
        <p:nvPicPr>
          <p:cNvPr id="5" name="Content Placeholder 4" descr="A cartoon of a person standing outside a store&#10;&#10;AI-generated content may be incorrect.">
            <a:extLst>
              <a:ext uri="{FF2B5EF4-FFF2-40B4-BE49-F238E27FC236}">
                <a16:creationId xmlns:a16="http://schemas.microsoft.com/office/drawing/2014/main" id="{92B80540-E0EF-8AD4-292C-B5FAD3F8787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86515" y="1547446"/>
            <a:ext cx="7649364" cy="5099575"/>
          </a:xfrm>
        </p:spPr>
      </p:pic>
    </p:spTree>
    <p:extLst>
      <p:ext uri="{BB962C8B-B14F-4D97-AF65-F5344CB8AC3E}">
        <p14:creationId xmlns:p14="http://schemas.microsoft.com/office/powerpoint/2010/main" val="1324169209"/>
      </p:ext>
    </p:extLst>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0660F-2F1A-90A3-8D65-035FDF1F15BA}"/>
              </a:ext>
            </a:extLst>
          </p:cNvPr>
          <p:cNvSpPr>
            <a:spLocks noGrp="1"/>
          </p:cNvSpPr>
          <p:nvPr>
            <p:ph type="title"/>
          </p:nvPr>
        </p:nvSpPr>
        <p:spPr/>
        <p:txBody>
          <a:bodyPr>
            <a:normAutofit/>
          </a:bodyPr>
          <a:lstStyle/>
          <a:p>
            <a:pPr algn="ctr"/>
            <a:r>
              <a:rPr lang="en-US" sz="7900" b="1" dirty="0"/>
              <a:t>start a business</a:t>
            </a:r>
          </a:p>
        </p:txBody>
      </p:sp>
      <p:pic>
        <p:nvPicPr>
          <p:cNvPr id="5" name="Content Placeholder 4" descr="A cartoon of a person standing outside a store&#10;&#10;AI-generated content may be incorrect.">
            <a:extLst>
              <a:ext uri="{FF2B5EF4-FFF2-40B4-BE49-F238E27FC236}">
                <a16:creationId xmlns:a16="http://schemas.microsoft.com/office/drawing/2014/main" id="{345C279D-99D7-5C5D-D982-13FF7686AA8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24222" y="1564457"/>
            <a:ext cx="7582541" cy="5055027"/>
          </a:xfrm>
        </p:spPr>
      </p:pic>
    </p:spTree>
    <p:extLst>
      <p:ext uri="{BB962C8B-B14F-4D97-AF65-F5344CB8AC3E}">
        <p14:creationId xmlns:p14="http://schemas.microsoft.com/office/powerpoint/2010/main" val="572904083"/>
      </p:ext>
    </p:extLst>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77E27-D62E-20FE-7B2B-BEDD8C42BB64}"/>
              </a:ext>
            </a:extLst>
          </p:cNvPr>
          <p:cNvSpPr>
            <a:spLocks noGrp="1"/>
          </p:cNvSpPr>
          <p:nvPr>
            <p:ph type="title"/>
          </p:nvPr>
        </p:nvSpPr>
        <p:spPr>
          <a:xfrm>
            <a:off x="838200" y="1603082"/>
            <a:ext cx="10515600" cy="1325563"/>
          </a:xfrm>
        </p:spPr>
        <p:txBody>
          <a:bodyPr>
            <a:normAutofit fontScale="90000"/>
          </a:bodyPr>
          <a:lstStyle/>
          <a:p>
            <a:r>
              <a:rPr lang="en-US" sz="5600" b="1" dirty="0"/>
              <a:t>A: What do I need to start a business?</a:t>
            </a:r>
            <a:br>
              <a:rPr lang="en-US" sz="5600" b="1" dirty="0"/>
            </a:br>
            <a:br>
              <a:rPr lang="en-US" sz="5600" b="1" dirty="0"/>
            </a:br>
            <a:r>
              <a:rPr lang="en-US" sz="5600" b="1" dirty="0">
                <a:solidFill>
                  <a:srgbClr val="FF0000"/>
                </a:solidFill>
              </a:rPr>
              <a:t>B: It’s important to have a good </a:t>
            </a:r>
            <a:r>
              <a:rPr lang="en-US" sz="5600" b="1" u="sng" dirty="0">
                <a:solidFill>
                  <a:srgbClr val="FF0000"/>
                </a:solidFill>
              </a:rPr>
              <a:t>business plan</a:t>
            </a:r>
            <a:r>
              <a:rPr lang="en-US" sz="5600" b="1" dirty="0">
                <a:solidFill>
                  <a:srgbClr val="FF0000"/>
                </a:solidFill>
              </a:rPr>
              <a:t>.</a:t>
            </a:r>
          </a:p>
        </p:txBody>
      </p:sp>
      <p:pic>
        <p:nvPicPr>
          <p:cNvPr id="4" name="Picture 3">
            <a:extLst>
              <a:ext uri="{FF2B5EF4-FFF2-40B4-BE49-F238E27FC236}">
                <a16:creationId xmlns:a16="http://schemas.microsoft.com/office/drawing/2014/main" id="{543D5D35-5EC6-ED33-BDB6-70CC0431B6F2}"/>
              </a:ext>
            </a:extLst>
          </p:cNvPr>
          <p:cNvPicPr>
            <a:picLocks noChangeAspect="1"/>
          </p:cNvPicPr>
          <p:nvPr/>
        </p:nvPicPr>
        <p:blipFill>
          <a:blip r:embed="rId2"/>
          <a:stretch>
            <a:fillRect/>
          </a:stretch>
        </p:blipFill>
        <p:spPr>
          <a:xfrm>
            <a:off x="505483" y="5798978"/>
            <a:ext cx="5590517" cy="755970"/>
          </a:xfrm>
          <a:prstGeom prst="rect">
            <a:avLst/>
          </a:prstGeom>
        </p:spPr>
      </p:pic>
    </p:spTree>
    <p:extLst>
      <p:ext uri="{BB962C8B-B14F-4D97-AF65-F5344CB8AC3E}">
        <p14:creationId xmlns:p14="http://schemas.microsoft.com/office/powerpoint/2010/main" val="3054790293"/>
      </p:ext>
    </p:extLst>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9B50A-7756-FA77-BB9C-D7EDB59152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89E0CD-9308-25EB-D386-F736FAB8DDD9}"/>
              </a:ext>
            </a:extLst>
          </p:cNvPr>
          <p:cNvSpPr>
            <a:spLocks noGrp="1"/>
          </p:cNvSpPr>
          <p:nvPr>
            <p:ph type="title"/>
          </p:nvPr>
        </p:nvSpPr>
        <p:spPr>
          <a:xfrm>
            <a:off x="838200" y="2458329"/>
            <a:ext cx="10515600" cy="1325563"/>
          </a:xfrm>
        </p:spPr>
        <p:txBody>
          <a:bodyPr>
            <a:normAutofit fontScale="90000"/>
          </a:bodyPr>
          <a:lstStyle/>
          <a:p>
            <a:r>
              <a:rPr lang="en-US" sz="3800" b="1" dirty="0"/>
              <a:t>A: I’ve been thinking about starting a business, but I don’t know how to start. I want to have a grocery store with foods from different countries. Do you have any advice? </a:t>
            </a:r>
            <a:br>
              <a:rPr lang="en-US" sz="3800" b="1" dirty="0"/>
            </a:br>
            <a:r>
              <a:rPr lang="en-US" sz="3800" b="1" dirty="0">
                <a:solidFill>
                  <a:srgbClr val="FF0000"/>
                </a:solidFill>
              </a:rPr>
              <a:t>B: Do you know how to make a business plan?</a:t>
            </a:r>
            <a:br>
              <a:rPr lang="en-US" sz="3800" b="1" dirty="0">
                <a:solidFill>
                  <a:srgbClr val="FF0000"/>
                </a:solidFill>
              </a:rPr>
            </a:br>
            <a:r>
              <a:rPr lang="en-US" sz="3800" b="1" dirty="0"/>
              <a:t>A: No, I don’t. What’s that?</a:t>
            </a:r>
            <a:br>
              <a:rPr lang="en-US" sz="3800" b="1" dirty="0"/>
            </a:br>
            <a:r>
              <a:rPr lang="en-US" sz="3800" b="1" dirty="0">
                <a:solidFill>
                  <a:srgbClr val="FF0000"/>
                </a:solidFill>
              </a:rPr>
              <a:t>B: A business plan includes all of the information you need to own a business. You should think about your customer base first. Those are the people who will come to your store. You will want to find a location where those people can come easily. You should also think about your marketing plan so that people know about your store.</a:t>
            </a:r>
          </a:p>
        </p:txBody>
      </p:sp>
      <p:sp>
        <p:nvSpPr>
          <p:cNvPr id="4" name="TextBox 3">
            <a:extLst>
              <a:ext uri="{FF2B5EF4-FFF2-40B4-BE49-F238E27FC236}">
                <a16:creationId xmlns:a16="http://schemas.microsoft.com/office/drawing/2014/main" id="{9160A004-3EEA-F0AF-A01C-DBDC6FBFE14B}"/>
              </a:ext>
            </a:extLst>
          </p:cNvPr>
          <p:cNvSpPr txBox="1"/>
          <p:nvPr/>
        </p:nvSpPr>
        <p:spPr>
          <a:xfrm>
            <a:off x="492368" y="6025926"/>
            <a:ext cx="2771335"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1219636730"/>
      </p:ext>
    </p:extLst>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3388E-8F38-CF0B-EC4D-E1FC3AD41AFB}"/>
              </a:ext>
            </a:extLst>
          </p:cNvPr>
          <p:cNvSpPr>
            <a:spLocks noGrp="1"/>
          </p:cNvSpPr>
          <p:nvPr>
            <p:ph type="title"/>
          </p:nvPr>
        </p:nvSpPr>
        <p:spPr>
          <a:xfrm>
            <a:off x="739726" y="2306467"/>
            <a:ext cx="10515600" cy="1325563"/>
          </a:xfrm>
        </p:spPr>
        <p:txBody>
          <a:bodyPr>
            <a:noAutofit/>
          </a:bodyPr>
          <a:lstStyle/>
          <a:p>
            <a:r>
              <a:rPr lang="en-US" sz="3400" b="1" dirty="0"/>
              <a:t>A: That makes sense. How do I get money to start my store? </a:t>
            </a:r>
            <a:br>
              <a:rPr lang="en-US" sz="3400" b="1" dirty="0"/>
            </a:br>
            <a:r>
              <a:rPr lang="en-US" sz="3400" b="1" dirty="0">
                <a:solidFill>
                  <a:srgbClr val="FF0000"/>
                </a:solidFill>
              </a:rPr>
              <a:t>B: You can show your business plan to a bank or people who can give you funding to start. You’ll also need to pay an accountant to organize the money. You need a tax ID number, too. </a:t>
            </a:r>
            <a:br>
              <a:rPr lang="en-US" sz="3400" b="1" dirty="0">
                <a:solidFill>
                  <a:srgbClr val="FF0000"/>
                </a:solidFill>
              </a:rPr>
            </a:br>
            <a:r>
              <a:rPr lang="en-US" sz="3400" b="1" dirty="0"/>
              <a:t>A: Wow, I’m glad I talked to you. I had thought that I just needed to find staff and buy the food to sell, but now I see that I need to do a lot more!</a:t>
            </a:r>
          </a:p>
        </p:txBody>
      </p:sp>
      <p:sp>
        <p:nvSpPr>
          <p:cNvPr id="7" name="TextBox 6">
            <a:extLst>
              <a:ext uri="{FF2B5EF4-FFF2-40B4-BE49-F238E27FC236}">
                <a16:creationId xmlns:a16="http://schemas.microsoft.com/office/drawing/2014/main" id="{841B319A-957D-89AA-79A4-13FD3AC9375B}"/>
              </a:ext>
            </a:extLst>
          </p:cNvPr>
          <p:cNvSpPr txBox="1"/>
          <p:nvPr/>
        </p:nvSpPr>
        <p:spPr>
          <a:xfrm>
            <a:off x="587326" y="5850803"/>
            <a:ext cx="6098344"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Aptos" panose="02110004020202020204"/>
                <a:ea typeface="+mn-ea"/>
                <a:cs typeface="+mn-cs"/>
              </a:rPr>
              <a:t>Dialogue, Part 2</a:t>
            </a:r>
          </a:p>
        </p:txBody>
      </p:sp>
    </p:spTree>
    <p:extLst>
      <p:ext uri="{BB962C8B-B14F-4D97-AF65-F5344CB8AC3E}">
        <p14:creationId xmlns:p14="http://schemas.microsoft.com/office/powerpoint/2010/main" val="1407166756"/>
      </p:ext>
    </p:extLst>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5DC16-FAF7-D074-401D-44FBF52F2104}"/>
              </a:ext>
            </a:extLst>
          </p:cNvPr>
          <p:cNvSpPr>
            <a:spLocks noGrp="1"/>
          </p:cNvSpPr>
          <p:nvPr>
            <p:ph type="title"/>
          </p:nvPr>
        </p:nvSpPr>
        <p:spPr>
          <a:xfrm>
            <a:off x="679352" y="351057"/>
            <a:ext cx="10833295" cy="1325563"/>
          </a:xfrm>
        </p:spPr>
        <p:txBody>
          <a:bodyPr>
            <a:noAutofit/>
          </a:bodyPr>
          <a:lstStyle/>
          <a:p>
            <a:pPr algn="ctr"/>
            <a:r>
              <a:rPr lang="en-US" sz="4500" b="1" dirty="0"/>
              <a:t>Lesson 26: What Else Can I Do At the Bank?</a:t>
            </a:r>
          </a:p>
        </p:txBody>
      </p:sp>
      <p:pic>
        <p:nvPicPr>
          <p:cNvPr id="5" name="Content Placeholder 4" descr="A cartoon of two people at a checkout&#10;&#10;AI-generated content may be incorrect.">
            <a:extLst>
              <a:ext uri="{FF2B5EF4-FFF2-40B4-BE49-F238E27FC236}">
                <a16:creationId xmlns:a16="http://schemas.microsoft.com/office/drawing/2014/main" id="{E9EAF57D-A098-212E-E27D-C3D50C924FE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09627" y="1547447"/>
            <a:ext cx="9972744" cy="4399740"/>
          </a:xfrm>
        </p:spPr>
      </p:pic>
    </p:spTree>
    <p:extLst>
      <p:ext uri="{BB962C8B-B14F-4D97-AF65-F5344CB8AC3E}">
        <p14:creationId xmlns:p14="http://schemas.microsoft.com/office/powerpoint/2010/main" val="3609115153"/>
      </p:ext>
    </p:extLst>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AC421-9EF7-2FB5-3048-E977219C9D49}"/>
              </a:ext>
            </a:extLst>
          </p:cNvPr>
          <p:cNvSpPr>
            <a:spLocks noGrp="1"/>
          </p:cNvSpPr>
          <p:nvPr>
            <p:ph type="title"/>
          </p:nvPr>
        </p:nvSpPr>
        <p:spPr/>
        <p:txBody>
          <a:bodyPr>
            <a:normAutofit/>
          </a:bodyPr>
          <a:lstStyle/>
          <a:p>
            <a:pPr algn="ctr"/>
            <a:r>
              <a:rPr lang="en-US" sz="7900" b="1" dirty="0"/>
              <a:t>withdraw</a:t>
            </a:r>
          </a:p>
        </p:txBody>
      </p:sp>
      <p:pic>
        <p:nvPicPr>
          <p:cNvPr id="5" name="Content Placeholder 4" descr="A person using a atm machine&#10;&#10;AI-generated content may be incorrect.">
            <a:extLst>
              <a:ext uri="{FF2B5EF4-FFF2-40B4-BE49-F238E27FC236}">
                <a16:creationId xmlns:a16="http://schemas.microsoft.com/office/drawing/2014/main" id="{E8743C86-8DC9-F517-F2B9-E63F661228F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45169" y="1690688"/>
            <a:ext cx="4501661" cy="4696327"/>
          </a:xfrm>
        </p:spPr>
      </p:pic>
    </p:spTree>
    <p:extLst>
      <p:ext uri="{BB962C8B-B14F-4D97-AF65-F5344CB8AC3E}">
        <p14:creationId xmlns:p14="http://schemas.microsoft.com/office/powerpoint/2010/main" val="3310843208"/>
      </p:ext>
    </p:extLst>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E817B-D1FF-F4D4-8FDD-396C6C8DAE58}"/>
              </a:ext>
            </a:extLst>
          </p:cNvPr>
          <p:cNvSpPr>
            <a:spLocks noGrp="1"/>
          </p:cNvSpPr>
          <p:nvPr>
            <p:ph type="title"/>
          </p:nvPr>
        </p:nvSpPr>
        <p:spPr/>
        <p:txBody>
          <a:bodyPr>
            <a:normAutofit/>
          </a:bodyPr>
          <a:lstStyle/>
          <a:p>
            <a:pPr algn="ctr"/>
            <a:r>
              <a:rPr lang="en-US" sz="7900" b="1" dirty="0"/>
              <a:t>deposit</a:t>
            </a:r>
          </a:p>
        </p:txBody>
      </p:sp>
      <p:pic>
        <p:nvPicPr>
          <p:cNvPr id="5" name="Content Placeholder 4" descr="A person giving a person a cashier&#10;&#10;AI-generated content may be incorrect.">
            <a:extLst>
              <a:ext uri="{FF2B5EF4-FFF2-40B4-BE49-F238E27FC236}">
                <a16:creationId xmlns:a16="http://schemas.microsoft.com/office/drawing/2014/main" id="{871260C7-3DD1-C131-532E-2BCE2C8F3AC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43199" y="1529751"/>
            <a:ext cx="6344529" cy="4963124"/>
          </a:xfrm>
        </p:spPr>
      </p:pic>
    </p:spTree>
    <p:extLst>
      <p:ext uri="{BB962C8B-B14F-4D97-AF65-F5344CB8AC3E}">
        <p14:creationId xmlns:p14="http://schemas.microsoft.com/office/powerpoint/2010/main" val="2328292405"/>
      </p:ext>
    </p:extLst>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8E420-2E16-4419-21C4-48F7D36C03C8}"/>
              </a:ext>
            </a:extLst>
          </p:cNvPr>
          <p:cNvSpPr>
            <a:spLocks noGrp="1"/>
          </p:cNvSpPr>
          <p:nvPr>
            <p:ph type="title"/>
          </p:nvPr>
        </p:nvSpPr>
        <p:spPr/>
        <p:txBody>
          <a:bodyPr>
            <a:normAutofit/>
          </a:bodyPr>
          <a:lstStyle/>
          <a:p>
            <a:pPr algn="ctr"/>
            <a:r>
              <a:rPr lang="en-US" sz="7900" b="1" dirty="0"/>
              <a:t>borrow</a:t>
            </a:r>
          </a:p>
        </p:txBody>
      </p:sp>
      <p:pic>
        <p:nvPicPr>
          <p:cNvPr id="5" name="Content Placeholder 4" descr="A person giving money to another person&#10;&#10;AI-generated content may be incorrect.">
            <a:extLst>
              <a:ext uri="{FF2B5EF4-FFF2-40B4-BE49-F238E27FC236}">
                <a16:creationId xmlns:a16="http://schemas.microsoft.com/office/drawing/2014/main" id="{4325D397-3C69-D8DF-0B47-4743F8A5E59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01811" y="1573030"/>
            <a:ext cx="4788378" cy="4722896"/>
          </a:xfrm>
        </p:spPr>
      </p:pic>
    </p:spTree>
    <p:extLst>
      <p:ext uri="{BB962C8B-B14F-4D97-AF65-F5344CB8AC3E}">
        <p14:creationId xmlns:p14="http://schemas.microsoft.com/office/powerpoint/2010/main" val="2178530515"/>
      </p:ext>
    </p:extLst>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CE1E6-3A81-965F-998D-7160556DA41F}"/>
              </a:ext>
            </a:extLst>
          </p:cNvPr>
          <p:cNvSpPr>
            <a:spLocks noGrp="1"/>
          </p:cNvSpPr>
          <p:nvPr>
            <p:ph type="title"/>
          </p:nvPr>
        </p:nvSpPr>
        <p:spPr/>
        <p:txBody>
          <a:bodyPr>
            <a:normAutofit/>
          </a:bodyPr>
          <a:lstStyle/>
          <a:p>
            <a:pPr algn="ctr"/>
            <a:r>
              <a:rPr lang="en-US" sz="7900" b="1" dirty="0"/>
              <a:t>take out a loan</a:t>
            </a:r>
          </a:p>
        </p:txBody>
      </p:sp>
      <p:pic>
        <p:nvPicPr>
          <p:cNvPr id="5" name="Content Placeholder 4" descr="A person signing a loan contract&#10;&#10;AI-generated content may be incorrect.">
            <a:extLst>
              <a:ext uri="{FF2B5EF4-FFF2-40B4-BE49-F238E27FC236}">
                <a16:creationId xmlns:a16="http://schemas.microsoft.com/office/drawing/2014/main" id="{EBB1DDB4-9C19-8924-58BE-19302DD2F5A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35569" y="1690688"/>
            <a:ext cx="5440098" cy="4848149"/>
          </a:xfrm>
        </p:spPr>
      </p:pic>
    </p:spTree>
    <p:extLst>
      <p:ext uri="{BB962C8B-B14F-4D97-AF65-F5344CB8AC3E}">
        <p14:creationId xmlns:p14="http://schemas.microsoft.com/office/powerpoint/2010/main" val="2437156425"/>
      </p:ext>
    </p:extLst>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224BC-2727-BDBC-7B06-FEABD528B9AC}"/>
              </a:ext>
            </a:extLst>
          </p:cNvPr>
          <p:cNvSpPr>
            <a:spLocks noGrp="1"/>
          </p:cNvSpPr>
          <p:nvPr>
            <p:ph type="title"/>
          </p:nvPr>
        </p:nvSpPr>
        <p:spPr/>
        <p:txBody>
          <a:bodyPr>
            <a:normAutofit/>
          </a:bodyPr>
          <a:lstStyle/>
          <a:p>
            <a:pPr algn="ctr"/>
            <a:r>
              <a:rPr lang="en-US" sz="7900" b="1" dirty="0"/>
              <a:t>pay back</a:t>
            </a:r>
          </a:p>
        </p:txBody>
      </p:sp>
      <p:pic>
        <p:nvPicPr>
          <p:cNvPr id="5" name="Content Placeholder 4" descr="A person giving money to another person&#10;&#10;AI-generated content may be incorrect.">
            <a:extLst>
              <a:ext uri="{FF2B5EF4-FFF2-40B4-BE49-F238E27FC236}">
                <a16:creationId xmlns:a16="http://schemas.microsoft.com/office/drawing/2014/main" id="{478B8C07-0CAD-5BB4-5D78-5A1669F7DE3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87262" y="1690688"/>
            <a:ext cx="4812758" cy="4746943"/>
          </a:xfrm>
        </p:spPr>
      </p:pic>
    </p:spTree>
    <p:extLst>
      <p:ext uri="{BB962C8B-B14F-4D97-AF65-F5344CB8AC3E}">
        <p14:creationId xmlns:p14="http://schemas.microsoft.com/office/powerpoint/2010/main" val="182859941"/>
      </p:ext>
    </p:extLst>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A93BE-F07A-13CB-8C3E-CFBBF97E5689}"/>
              </a:ext>
            </a:extLst>
          </p:cNvPr>
          <p:cNvSpPr>
            <a:spLocks noGrp="1"/>
          </p:cNvSpPr>
          <p:nvPr>
            <p:ph type="title"/>
          </p:nvPr>
        </p:nvSpPr>
        <p:spPr>
          <a:xfrm>
            <a:off x="-1314156" y="2658158"/>
            <a:ext cx="10515600" cy="1325563"/>
          </a:xfrm>
        </p:spPr>
        <p:txBody>
          <a:bodyPr>
            <a:normAutofit/>
          </a:bodyPr>
          <a:lstStyle/>
          <a:p>
            <a:pPr algn="ctr"/>
            <a:r>
              <a:rPr lang="en-US" sz="7900" b="1" dirty="0"/>
              <a:t>ATM</a:t>
            </a:r>
          </a:p>
        </p:txBody>
      </p:sp>
      <p:pic>
        <p:nvPicPr>
          <p:cNvPr id="5" name="Content Placeholder 4" descr="A machine with a screen&#10;&#10;AI-generated content may be incorrect.">
            <a:extLst>
              <a:ext uri="{FF2B5EF4-FFF2-40B4-BE49-F238E27FC236}">
                <a16:creationId xmlns:a16="http://schemas.microsoft.com/office/drawing/2014/main" id="{2C4FC564-6033-18BD-6E11-E1CB32D36F8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50966" y="691281"/>
            <a:ext cx="3513407" cy="5475438"/>
          </a:xfrm>
        </p:spPr>
      </p:pic>
    </p:spTree>
    <p:extLst>
      <p:ext uri="{BB962C8B-B14F-4D97-AF65-F5344CB8AC3E}">
        <p14:creationId xmlns:p14="http://schemas.microsoft.com/office/powerpoint/2010/main" val="1829821603"/>
      </p:ext>
    </p:extLst>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F2383-3B2A-FAA0-3AE9-25495D6ACA1A}"/>
              </a:ext>
            </a:extLst>
          </p:cNvPr>
          <p:cNvSpPr>
            <a:spLocks noGrp="1"/>
          </p:cNvSpPr>
          <p:nvPr>
            <p:ph type="title"/>
          </p:nvPr>
        </p:nvSpPr>
        <p:spPr>
          <a:xfrm>
            <a:off x="-2494935" y="2621628"/>
            <a:ext cx="10515600" cy="1325563"/>
          </a:xfrm>
        </p:spPr>
        <p:txBody>
          <a:bodyPr>
            <a:normAutofit fontScale="90000"/>
          </a:bodyPr>
          <a:lstStyle/>
          <a:p>
            <a:pPr algn="ctr"/>
            <a:r>
              <a:rPr lang="en-US" sz="7900" b="1" dirty="0"/>
              <a:t>overdraft</a:t>
            </a:r>
            <a:br>
              <a:rPr lang="en-US" sz="7900" b="1" dirty="0"/>
            </a:br>
            <a:r>
              <a:rPr lang="en-US" sz="7900" b="1" dirty="0"/>
              <a:t> fee</a:t>
            </a:r>
          </a:p>
        </p:txBody>
      </p:sp>
      <p:pic>
        <p:nvPicPr>
          <p:cNvPr id="5" name="Content Placeholder 4" descr="A close-up of a receipt&#10;&#10;AI-generated content may be incorrect.">
            <a:extLst>
              <a:ext uri="{FF2B5EF4-FFF2-40B4-BE49-F238E27FC236}">
                <a16:creationId xmlns:a16="http://schemas.microsoft.com/office/drawing/2014/main" id="{77B79A5F-7FBD-DC7A-350D-32D602B8DEC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84934" y="221522"/>
            <a:ext cx="5779595" cy="6414956"/>
          </a:xfrm>
        </p:spPr>
      </p:pic>
    </p:spTree>
    <p:extLst>
      <p:ext uri="{BB962C8B-B14F-4D97-AF65-F5344CB8AC3E}">
        <p14:creationId xmlns:p14="http://schemas.microsoft.com/office/powerpoint/2010/main" val="2772042531"/>
      </p:ext>
    </p:extLst>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B3A24-56F8-E746-E99E-70CF177EC25C}"/>
              </a:ext>
            </a:extLst>
          </p:cNvPr>
          <p:cNvSpPr>
            <a:spLocks noGrp="1"/>
          </p:cNvSpPr>
          <p:nvPr>
            <p:ph type="title"/>
          </p:nvPr>
        </p:nvSpPr>
        <p:spPr>
          <a:xfrm>
            <a:off x="-2185220" y="2606879"/>
            <a:ext cx="10515600" cy="1325563"/>
          </a:xfrm>
        </p:spPr>
        <p:txBody>
          <a:bodyPr>
            <a:normAutofit/>
          </a:bodyPr>
          <a:lstStyle/>
          <a:p>
            <a:pPr algn="ctr"/>
            <a:r>
              <a:rPr lang="en-US" sz="7900" b="1" dirty="0"/>
              <a:t>interest</a:t>
            </a:r>
          </a:p>
        </p:txBody>
      </p:sp>
      <p:pic>
        <p:nvPicPr>
          <p:cNvPr id="5" name="Content Placeholder 4" descr="A close-up of a bank statement&#10;&#10;AI-generated content may be incorrect.">
            <a:extLst>
              <a:ext uri="{FF2B5EF4-FFF2-40B4-BE49-F238E27FC236}">
                <a16:creationId xmlns:a16="http://schemas.microsoft.com/office/drawing/2014/main" id="{45E5A6D5-772D-3558-B50E-45BDE4BDE49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86203" y="292121"/>
            <a:ext cx="5652380" cy="6273757"/>
          </a:xfrm>
        </p:spPr>
      </p:pic>
    </p:spTree>
    <p:extLst>
      <p:ext uri="{BB962C8B-B14F-4D97-AF65-F5344CB8AC3E}">
        <p14:creationId xmlns:p14="http://schemas.microsoft.com/office/powerpoint/2010/main" val="958499912"/>
      </p:ext>
    </p:extLst>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4D484-3458-CFB3-7D2C-7DC2F33083E2}"/>
              </a:ext>
            </a:extLst>
          </p:cNvPr>
          <p:cNvSpPr>
            <a:spLocks noGrp="1"/>
          </p:cNvSpPr>
          <p:nvPr>
            <p:ph type="title"/>
          </p:nvPr>
        </p:nvSpPr>
        <p:spPr/>
        <p:txBody>
          <a:bodyPr>
            <a:normAutofit/>
          </a:bodyPr>
          <a:lstStyle/>
          <a:p>
            <a:pPr algn="ctr"/>
            <a:r>
              <a:rPr lang="en-US" sz="7900" b="1" dirty="0"/>
              <a:t>checking account</a:t>
            </a:r>
          </a:p>
        </p:txBody>
      </p:sp>
      <p:pic>
        <p:nvPicPr>
          <p:cNvPr id="5" name="Content Placeholder 4" descr="A credit card and a receipt&#10;&#10;AI-generated content may be incorrect.">
            <a:extLst>
              <a:ext uri="{FF2B5EF4-FFF2-40B4-BE49-F238E27FC236}">
                <a16:creationId xmlns:a16="http://schemas.microsoft.com/office/drawing/2014/main" id="{9BE52615-2934-E170-49A2-FFD6C0187E7B}"/>
              </a:ext>
            </a:extLst>
          </p:cNvPr>
          <p:cNvPicPr>
            <a:picLocks noGrp="1" noChangeAspect="1"/>
          </p:cNvPicPr>
          <p:nvPr>
            <p:ph idx="1"/>
          </p:nvPr>
        </p:nvPicPr>
        <p:blipFill>
          <a:blip r:embed="rId2">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2987191" y="1420837"/>
            <a:ext cx="6883173" cy="4921549"/>
          </a:xfrm>
        </p:spPr>
      </p:pic>
    </p:spTree>
    <p:extLst>
      <p:ext uri="{BB962C8B-B14F-4D97-AF65-F5344CB8AC3E}">
        <p14:creationId xmlns:p14="http://schemas.microsoft.com/office/powerpoint/2010/main" val="2111986001"/>
      </p:ext>
    </p:extLst>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2A378-2A6D-5617-9E33-3B0F0749F9ED}"/>
              </a:ext>
            </a:extLst>
          </p:cNvPr>
          <p:cNvSpPr>
            <a:spLocks noGrp="1"/>
          </p:cNvSpPr>
          <p:nvPr>
            <p:ph type="title"/>
          </p:nvPr>
        </p:nvSpPr>
        <p:spPr>
          <a:xfrm>
            <a:off x="3550314" y="2364007"/>
            <a:ext cx="10515600" cy="1325563"/>
          </a:xfrm>
        </p:spPr>
        <p:txBody>
          <a:bodyPr>
            <a:normAutofit fontScale="90000"/>
          </a:bodyPr>
          <a:lstStyle/>
          <a:p>
            <a:pPr algn="ctr"/>
            <a:r>
              <a:rPr lang="en-US" sz="7900" b="1" dirty="0"/>
              <a:t>savings</a:t>
            </a:r>
            <a:br>
              <a:rPr lang="en-US" sz="7900" b="1" dirty="0"/>
            </a:br>
            <a:r>
              <a:rPr lang="en-US" sz="7900" b="1" dirty="0"/>
              <a:t> account</a:t>
            </a:r>
          </a:p>
        </p:txBody>
      </p:sp>
      <p:pic>
        <p:nvPicPr>
          <p:cNvPr id="5" name="Content Placeholder 4" descr="A close-up of a bank account&#10;&#10;AI-generated content may be incorrect.">
            <a:extLst>
              <a:ext uri="{FF2B5EF4-FFF2-40B4-BE49-F238E27FC236}">
                <a16:creationId xmlns:a16="http://schemas.microsoft.com/office/drawing/2014/main" id="{EDE2CDF9-8C3A-A664-E0AE-090351021B4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01989" y="283719"/>
            <a:ext cx="5667521" cy="6290561"/>
          </a:xfrm>
        </p:spPr>
      </p:pic>
    </p:spTree>
    <p:extLst>
      <p:ext uri="{BB962C8B-B14F-4D97-AF65-F5344CB8AC3E}">
        <p14:creationId xmlns:p14="http://schemas.microsoft.com/office/powerpoint/2010/main" val="352080503"/>
      </p:ext>
    </p:extLst>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05AE4-BBBB-56CF-8DC8-7E7FD47910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BF013D-53CF-1ED2-0EFD-C65B9E50C891}"/>
              </a:ext>
            </a:extLst>
          </p:cNvPr>
          <p:cNvSpPr>
            <a:spLocks noGrp="1"/>
          </p:cNvSpPr>
          <p:nvPr>
            <p:ph type="title"/>
          </p:nvPr>
        </p:nvSpPr>
        <p:spPr>
          <a:xfrm>
            <a:off x="838200" y="1898504"/>
            <a:ext cx="10515600" cy="1325563"/>
          </a:xfrm>
        </p:spPr>
        <p:txBody>
          <a:bodyPr>
            <a:noAutofit/>
          </a:bodyPr>
          <a:lstStyle/>
          <a:p>
            <a:r>
              <a:rPr lang="en-US" sz="5000" b="1" dirty="0"/>
              <a:t>A: What services does this bank offer?</a:t>
            </a:r>
            <a:br>
              <a:rPr lang="en-US" sz="5000" b="1" dirty="0"/>
            </a:br>
            <a:br>
              <a:rPr lang="en-US" sz="5000" b="1" dirty="0"/>
            </a:br>
            <a:r>
              <a:rPr lang="en-US" sz="5000" b="1" dirty="0">
                <a:solidFill>
                  <a:srgbClr val="FF0000"/>
                </a:solidFill>
              </a:rPr>
              <a:t>B: You can </a:t>
            </a:r>
            <a:r>
              <a:rPr lang="en-US" sz="5000" b="1" u="sng" dirty="0">
                <a:solidFill>
                  <a:srgbClr val="FF0000"/>
                </a:solidFill>
              </a:rPr>
              <a:t>borrow money</a:t>
            </a:r>
            <a:r>
              <a:rPr lang="en-US" sz="5000" b="1" dirty="0">
                <a:solidFill>
                  <a:srgbClr val="FF0000"/>
                </a:solidFill>
              </a:rPr>
              <a:t>.</a:t>
            </a:r>
          </a:p>
        </p:txBody>
      </p:sp>
      <p:pic>
        <p:nvPicPr>
          <p:cNvPr id="4" name="Picture 3">
            <a:extLst>
              <a:ext uri="{FF2B5EF4-FFF2-40B4-BE49-F238E27FC236}">
                <a16:creationId xmlns:a16="http://schemas.microsoft.com/office/drawing/2014/main" id="{282AF1C7-4FA4-58D9-1882-5AABC1157CD6}"/>
              </a:ext>
            </a:extLst>
          </p:cNvPr>
          <p:cNvPicPr>
            <a:picLocks noChangeAspect="1"/>
          </p:cNvPicPr>
          <p:nvPr/>
        </p:nvPicPr>
        <p:blipFill>
          <a:blip r:embed="rId2"/>
          <a:stretch>
            <a:fillRect/>
          </a:stretch>
        </p:blipFill>
        <p:spPr>
          <a:xfrm>
            <a:off x="505483" y="5798978"/>
            <a:ext cx="5590517" cy="755970"/>
          </a:xfrm>
          <a:prstGeom prst="rect">
            <a:avLst/>
          </a:prstGeom>
        </p:spPr>
      </p:pic>
    </p:spTree>
    <p:extLst>
      <p:ext uri="{BB962C8B-B14F-4D97-AF65-F5344CB8AC3E}">
        <p14:creationId xmlns:p14="http://schemas.microsoft.com/office/powerpoint/2010/main" val="401958846"/>
      </p:ext>
    </p:extLst>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8BFC9-41E5-0229-0489-10DCBE125936}"/>
              </a:ext>
            </a:extLst>
          </p:cNvPr>
          <p:cNvSpPr>
            <a:spLocks noGrp="1"/>
          </p:cNvSpPr>
          <p:nvPr>
            <p:ph type="title"/>
          </p:nvPr>
        </p:nvSpPr>
        <p:spPr>
          <a:xfrm>
            <a:off x="964809" y="2503414"/>
            <a:ext cx="10515600" cy="1325563"/>
          </a:xfrm>
        </p:spPr>
        <p:txBody>
          <a:bodyPr>
            <a:normAutofit fontScale="90000"/>
          </a:bodyPr>
          <a:lstStyle/>
          <a:p>
            <a:r>
              <a:rPr lang="en-US" sz="3800" b="1" dirty="0"/>
              <a:t>A: Hi, how can I help you? </a:t>
            </a:r>
            <a:br>
              <a:rPr lang="en-US" sz="3800" b="1" dirty="0"/>
            </a:br>
            <a:r>
              <a:rPr lang="en-US" sz="3800" b="1" dirty="0">
                <a:solidFill>
                  <a:srgbClr val="FF0000"/>
                </a:solidFill>
              </a:rPr>
              <a:t>B: Well, I’ve been using Good Neighbor Bank for four years, but I don’t know much about your services. I just have a checking account where I deposit my paychecks, </a:t>
            </a:r>
            <a:br>
              <a:rPr lang="en-US" sz="3800" b="1" dirty="0">
                <a:solidFill>
                  <a:srgbClr val="FF0000"/>
                </a:solidFill>
              </a:rPr>
            </a:br>
            <a:r>
              <a:rPr lang="en-US" sz="3800" b="1" dirty="0">
                <a:solidFill>
                  <a:srgbClr val="FF0000"/>
                </a:solidFill>
              </a:rPr>
              <a:t>and I use the ATM to withdraw money when I need it. What else can I do at the bank?</a:t>
            </a:r>
            <a:br>
              <a:rPr lang="en-US" sz="3800" b="1" dirty="0">
                <a:solidFill>
                  <a:srgbClr val="FF0000"/>
                </a:solidFill>
              </a:rPr>
            </a:br>
            <a:r>
              <a:rPr lang="en-US" sz="3800" b="1" dirty="0"/>
              <a:t>A: You can open a savings account, too. You’ll earn interest on your money there.</a:t>
            </a:r>
            <a:br>
              <a:rPr lang="en-US" sz="3800" b="1" dirty="0"/>
            </a:br>
            <a:r>
              <a:rPr lang="en-US" sz="3800" b="1" dirty="0">
                <a:solidFill>
                  <a:srgbClr val="FF0000"/>
                </a:solidFill>
              </a:rPr>
              <a:t>B: Oh, really? That sounds good!</a:t>
            </a:r>
            <a:br>
              <a:rPr lang="en-US" sz="3800" b="1" dirty="0">
                <a:solidFill>
                  <a:srgbClr val="FF0000"/>
                </a:solidFill>
              </a:rPr>
            </a:br>
            <a:endParaRPr lang="en-US" sz="3800" b="1" dirty="0">
              <a:solidFill>
                <a:srgbClr val="FF0000"/>
              </a:solidFill>
            </a:endParaRPr>
          </a:p>
        </p:txBody>
      </p:sp>
      <p:sp>
        <p:nvSpPr>
          <p:cNvPr id="4" name="TextBox 3">
            <a:extLst>
              <a:ext uri="{FF2B5EF4-FFF2-40B4-BE49-F238E27FC236}">
                <a16:creationId xmlns:a16="http://schemas.microsoft.com/office/drawing/2014/main" id="{9A71EF81-1775-B108-8822-079EDF986E10}"/>
              </a:ext>
            </a:extLst>
          </p:cNvPr>
          <p:cNvSpPr txBox="1"/>
          <p:nvPr/>
        </p:nvSpPr>
        <p:spPr>
          <a:xfrm>
            <a:off x="590842" y="5969655"/>
            <a:ext cx="2771335"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4096290662"/>
      </p:ext>
    </p:extLst>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AE9F8-00FD-E596-3121-A2F67544E5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65A48D-6DCF-17B0-0AC8-2B43555CBEBB}"/>
              </a:ext>
            </a:extLst>
          </p:cNvPr>
          <p:cNvSpPr>
            <a:spLocks noGrp="1"/>
          </p:cNvSpPr>
          <p:nvPr>
            <p:ph type="title"/>
          </p:nvPr>
        </p:nvSpPr>
        <p:spPr>
          <a:xfrm>
            <a:off x="978876" y="2328521"/>
            <a:ext cx="10515600" cy="1325563"/>
          </a:xfrm>
        </p:spPr>
        <p:txBody>
          <a:bodyPr>
            <a:normAutofit fontScale="90000"/>
          </a:bodyPr>
          <a:lstStyle/>
          <a:p>
            <a:r>
              <a:rPr lang="en-US" sz="3800" b="1" dirty="0"/>
              <a:t>A: You can also take out a loan if you need money. Just remember that if you borrow money, you have to pay it back with interest. </a:t>
            </a:r>
            <a:br>
              <a:rPr lang="en-US" sz="3800" b="1" dirty="0"/>
            </a:br>
            <a:r>
              <a:rPr lang="en-US" sz="3800" b="1" dirty="0">
                <a:solidFill>
                  <a:srgbClr val="FF0000"/>
                </a:solidFill>
              </a:rPr>
              <a:t>B: Thanks, I’ll remember that. Oh, I have a question. I saw this fee on my account. Do you know what it is?</a:t>
            </a:r>
            <a:br>
              <a:rPr lang="en-US" sz="3800" b="1" dirty="0">
                <a:solidFill>
                  <a:srgbClr val="FF0000"/>
                </a:solidFill>
              </a:rPr>
            </a:br>
            <a:r>
              <a:rPr lang="en-US" sz="3800" b="1" dirty="0"/>
              <a:t>A: That’s an overdraft fee. You took money out of your account, but you didn’t have enough in the account that day, so the bank charged you a fee.</a:t>
            </a:r>
            <a:br>
              <a:rPr lang="en-US" sz="3800" b="1" dirty="0"/>
            </a:br>
            <a:r>
              <a:rPr lang="en-US" sz="3800" b="1" dirty="0">
                <a:solidFill>
                  <a:srgbClr val="FF0000"/>
                </a:solidFill>
              </a:rPr>
              <a:t>B: I won’t do that again!</a:t>
            </a:r>
          </a:p>
        </p:txBody>
      </p:sp>
      <p:sp>
        <p:nvSpPr>
          <p:cNvPr id="4" name="TextBox 3">
            <a:extLst>
              <a:ext uri="{FF2B5EF4-FFF2-40B4-BE49-F238E27FC236}">
                <a16:creationId xmlns:a16="http://schemas.microsoft.com/office/drawing/2014/main" id="{FC1AA136-FF1A-2FA6-4A64-75A94A67CA23}"/>
              </a:ext>
            </a:extLst>
          </p:cNvPr>
          <p:cNvSpPr txBox="1"/>
          <p:nvPr/>
        </p:nvSpPr>
        <p:spPr>
          <a:xfrm>
            <a:off x="590842" y="5969655"/>
            <a:ext cx="2771335"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3925072467"/>
      </p:ext>
    </p:extLst>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98B18-A7FD-DEDC-95E4-2AD715CA78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D9B9F4-A92C-9128-A455-12F17B4D57C1}"/>
              </a:ext>
            </a:extLst>
          </p:cNvPr>
          <p:cNvSpPr>
            <a:spLocks noGrp="1"/>
          </p:cNvSpPr>
          <p:nvPr>
            <p:ph type="title"/>
          </p:nvPr>
        </p:nvSpPr>
        <p:spPr/>
        <p:txBody>
          <a:bodyPr/>
          <a:lstStyle/>
          <a:p>
            <a:pPr algn="ctr"/>
            <a:r>
              <a:rPr lang="en-US" b="1" dirty="0"/>
              <a:t>Lesson 27: We Need to Make a Budget.</a:t>
            </a:r>
          </a:p>
        </p:txBody>
      </p:sp>
      <p:pic>
        <p:nvPicPr>
          <p:cNvPr id="6" name="Content Placeholder 5" descr="Cartoon of women sitting at a grocery store&#10;&#10;AI-generated content may be incorrect.">
            <a:extLst>
              <a:ext uri="{FF2B5EF4-FFF2-40B4-BE49-F238E27FC236}">
                <a16:creationId xmlns:a16="http://schemas.microsoft.com/office/drawing/2014/main" id="{3885C50B-8EEC-FA20-284E-6B646D49540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49680" y="1690688"/>
            <a:ext cx="9692640" cy="4276165"/>
          </a:xfrm>
        </p:spPr>
      </p:pic>
    </p:spTree>
    <p:extLst>
      <p:ext uri="{BB962C8B-B14F-4D97-AF65-F5344CB8AC3E}">
        <p14:creationId xmlns:p14="http://schemas.microsoft.com/office/powerpoint/2010/main" val="896633388"/>
      </p:ext>
    </p:extLst>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5005B-3AF2-EC9D-1CA6-563E7F8CE2DA}"/>
              </a:ext>
            </a:extLst>
          </p:cNvPr>
          <p:cNvSpPr>
            <a:spLocks noGrp="1"/>
          </p:cNvSpPr>
          <p:nvPr>
            <p:ph type="title"/>
          </p:nvPr>
        </p:nvSpPr>
        <p:spPr/>
        <p:txBody>
          <a:bodyPr>
            <a:normAutofit/>
          </a:bodyPr>
          <a:lstStyle/>
          <a:p>
            <a:pPr algn="ctr"/>
            <a:r>
              <a:rPr lang="en-US" sz="7900" b="1" dirty="0"/>
              <a:t>coupon</a:t>
            </a:r>
          </a:p>
        </p:txBody>
      </p:sp>
      <p:pic>
        <p:nvPicPr>
          <p:cNvPr id="5" name="Content Placeholder 4" descr="A coupon with a picture of corn&#10;&#10;AI-generated content may be incorrect.">
            <a:extLst>
              <a:ext uri="{FF2B5EF4-FFF2-40B4-BE49-F238E27FC236}">
                <a16:creationId xmlns:a16="http://schemas.microsoft.com/office/drawing/2014/main" id="{C256E33D-BDD2-E21D-DC68-75B3673B7F7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56935" y="1690688"/>
            <a:ext cx="8707901" cy="4686683"/>
          </a:xfrm>
        </p:spPr>
      </p:pic>
    </p:spTree>
    <p:extLst>
      <p:ext uri="{BB962C8B-B14F-4D97-AF65-F5344CB8AC3E}">
        <p14:creationId xmlns:p14="http://schemas.microsoft.com/office/powerpoint/2010/main" val="2920151244"/>
      </p:ext>
    </p:extLst>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AC52D-6777-05A4-5C71-E43B9F53F3A2}"/>
              </a:ext>
            </a:extLst>
          </p:cNvPr>
          <p:cNvSpPr>
            <a:spLocks noGrp="1"/>
          </p:cNvSpPr>
          <p:nvPr>
            <p:ph type="title"/>
          </p:nvPr>
        </p:nvSpPr>
        <p:spPr>
          <a:xfrm>
            <a:off x="-2298895" y="2461211"/>
            <a:ext cx="10515600" cy="1325563"/>
          </a:xfrm>
        </p:spPr>
        <p:txBody>
          <a:bodyPr>
            <a:normAutofit/>
          </a:bodyPr>
          <a:lstStyle/>
          <a:p>
            <a:pPr algn="ctr"/>
            <a:r>
              <a:rPr lang="en-US" sz="7900" b="1" dirty="0"/>
              <a:t>budget</a:t>
            </a:r>
          </a:p>
        </p:txBody>
      </p:sp>
      <p:pic>
        <p:nvPicPr>
          <p:cNvPr id="5" name="Content Placeholder 4" descr="A paper with black text and dollar signs&#10;&#10;AI-generated content may be incorrect.">
            <a:extLst>
              <a:ext uri="{FF2B5EF4-FFF2-40B4-BE49-F238E27FC236}">
                <a16:creationId xmlns:a16="http://schemas.microsoft.com/office/drawing/2014/main" id="{57790531-A88F-A536-E446-CFE6869D81E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63265" y="419083"/>
            <a:ext cx="5021681" cy="6019833"/>
          </a:xfrm>
        </p:spPr>
      </p:pic>
    </p:spTree>
    <p:extLst>
      <p:ext uri="{BB962C8B-B14F-4D97-AF65-F5344CB8AC3E}">
        <p14:creationId xmlns:p14="http://schemas.microsoft.com/office/powerpoint/2010/main" val="248536700"/>
      </p:ext>
    </p:extLst>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9B301-1A14-DA64-9A62-863ABF16DE46}"/>
              </a:ext>
            </a:extLst>
          </p:cNvPr>
          <p:cNvSpPr>
            <a:spLocks noGrp="1"/>
          </p:cNvSpPr>
          <p:nvPr>
            <p:ph type="title"/>
          </p:nvPr>
        </p:nvSpPr>
        <p:spPr/>
        <p:txBody>
          <a:bodyPr>
            <a:normAutofit fontScale="90000"/>
          </a:bodyPr>
          <a:lstStyle/>
          <a:p>
            <a:pPr algn="ctr"/>
            <a:r>
              <a:rPr lang="en-US" sz="7900" b="1" dirty="0"/>
              <a:t>savings card/loyalty card</a:t>
            </a:r>
          </a:p>
        </p:txBody>
      </p:sp>
      <p:pic>
        <p:nvPicPr>
          <p:cNvPr id="5" name="Content Placeholder 4" descr="A close-up of a card&#10;&#10;AI-generated content may be incorrect.">
            <a:extLst>
              <a:ext uri="{FF2B5EF4-FFF2-40B4-BE49-F238E27FC236}">
                <a16:creationId xmlns:a16="http://schemas.microsoft.com/office/drawing/2014/main" id="{A17F877D-C174-188A-1AA3-28434D381C0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06286" y="1717504"/>
            <a:ext cx="7179428" cy="4775371"/>
          </a:xfrm>
        </p:spPr>
      </p:pic>
    </p:spTree>
    <p:extLst>
      <p:ext uri="{BB962C8B-B14F-4D97-AF65-F5344CB8AC3E}">
        <p14:creationId xmlns:p14="http://schemas.microsoft.com/office/powerpoint/2010/main" val="120073298"/>
      </p:ext>
    </p:extLst>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D3B57-A634-063E-C836-0A6FC541503B}"/>
              </a:ext>
            </a:extLst>
          </p:cNvPr>
          <p:cNvSpPr>
            <a:spLocks noGrp="1"/>
          </p:cNvSpPr>
          <p:nvPr>
            <p:ph type="title"/>
          </p:nvPr>
        </p:nvSpPr>
        <p:spPr/>
        <p:txBody>
          <a:bodyPr>
            <a:normAutofit/>
          </a:bodyPr>
          <a:lstStyle/>
          <a:p>
            <a:pPr algn="ctr"/>
            <a:r>
              <a:rPr lang="en-US" sz="7900" b="1" dirty="0"/>
              <a:t>discount store</a:t>
            </a:r>
          </a:p>
        </p:txBody>
      </p:sp>
      <p:pic>
        <p:nvPicPr>
          <p:cNvPr id="5" name="Content Placeholder 4" descr="A grey building with black frames and white text&#10;&#10;AI-generated content may be incorrect.">
            <a:extLst>
              <a:ext uri="{FF2B5EF4-FFF2-40B4-BE49-F238E27FC236}">
                <a16:creationId xmlns:a16="http://schemas.microsoft.com/office/drawing/2014/main" id="{9BB52397-4DD6-7A1A-ACC3-1882A794681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93035" y="1578147"/>
            <a:ext cx="7990449" cy="5097732"/>
          </a:xfrm>
        </p:spPr>
      </p:pic>
    </p:spTree>
    <p:extLst>
      <p:ext uri="{BB962C8B-B14F-4D97-AF65-F5344CB8AC3E}">
        <p14:creationId xmlns:p14="http://schemas.microsoft.com/office/powerpoint/2010/main" val="1656948085"/>
      </p:ext>
    </p:extLst>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759E9-225B-70D2-57FA-57ED94FECAD5}"/>
              </a:ext>
            </a:extLst>
          </p:cNvPr>
          <p:cNvSpPr>
            <a:spLocks noGrp="1"/>
          </p:cNvSpPr>
          <p:nvPr>
            <p:ph type="title"/>
          </p:nvPr>
        </p:nvSpPr>
        <p:spPr>
          <a:xfrm>
            <a:off x="838200" y="899697"/>
            <a:ext cx="10515600" cy="1325563"/>
          </a:xfrm>
        </p:spPr>
        <p:txBody>
          <a:bodyPr>
            <a:noAutofit/>
          </a:bodyPr>
          <a:lstStyle/>
          <a:p>
            <a:pPr algn="ctr"/>
            <a:r>
              <a:rPr lang="en-US" sz="7900" b="1" dirty="0"/>
              <a:t>secondhand store</a:t>
            </a:r>
            <a:br>
              <a:rPr lang="en-US" sz="7900" b="1" dirty="0"/>
            </a:br>
            <a:endParaRPr lang="en-US" sz="7900" b="1" dirty="0"/>
          </a:p>
        </p:txBody>
      </p:sp>
      <p:pic>
        <p:nvPicPr>
          <p:cNvPr id="5" name="Picture 4" descr="Cartoon of two people at a donation desk&#10;&#10;AI-generated content may be incorrect.">
            <a:extLst>
              <a:ext uri="{FF2B5EF4-FFF2-40B4-BE49-F238E27FC236}">
                <a16:creationId xmlns:a16="http://schemas.microsoft.com/office/drawing/2014/main" id="{A159EF6D-4631-6960-BCCC-EFE1052D18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00347" y="1678273"/>
            <a:ext cx="7391306" cy="4427106"/>
          </a:xfrm>
          <a:prstGeom prst="rect">
            <a:avLst/>
          </a:prstGeom>
        </p:spPr>
      </p:pic>
    </p:spTree>
    <p:extLst>
      <p:ext uri="{BB962C8B-B14F-4D97-AF65-F5344CB8AC3E}">
        <p14:creationId xmlns:p14="http://schemas.microsoft.com/office/powerpoint/2010/main" val="2796479293"/>
      </p:ext>
    </p:extLst>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41377-F511-751E-B8E7-26F58E3FA6D9}"/>
              </a:ext>
            </a:extLst>
          </p:cNvPr>
          <p:cNvSpPr>
            <a:spLocks noGrp="1"/>
          </p:cNvSpPr>
          <p:nvPr>
            <p:ph type="title"/>
          </p:nvPr>
        </p:nvSpPr>
        <p:spPr/>
        <p:txBody>
          <a:bodyPr>
            <a:normAutofit/>
          </a:bodyPr>
          <a:lstStyle/>
          <a:p>
            <a:pPr algn="ctr"/>
            <a:r>
              <a:rPr lang="en-US" sz="7900" b="1" dirty="0"/>
              <a:t>change</a:t>
            </a:r>
          </a:p>
        </p:txBody>
      </p:sp>
      <p:pic>
        <p:nvPicPr>
          <p:cNvPr id="5" name="Content Placeholder 4" descr="A jar full of coins&#10;&#10;AI-generated content may be incorrect.">
            <a:extLst>
              <a:ext uri="{FF2B5EF4-FFF2-40B4-BE49-F238E27FC236}">
                <a16:creationId xmlns:a16="http://schemas.microsoft.com/office/drawing/2014/main" id="{8C606032-E8AE-9E84-D09C-A6AF52F470DB}"/>
              </a:ext>
            </a:extLst>
          </p:cNvPr>
          <p:cNvPicPr>
            <a:picLocks noGrp="1" noChangeAspect="1"/>
          </p:cNvPicPr>
          <p:nvPr>
            <p:ph idx="1"/>
          </p:nvPr>
        </p:nvPicPr>
        <p:blipFill>
          <a:blip r:embed="rId2">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3742006" y="1403290"/>
            <a:ext cx="4822873" cy="5454709"/>
          </a:xfrm>
        </p:spPr>
      </p:pic>
    </p:spTree>
    <p:extLst>
      <p:ext uri="{BB962C8B-B14F-4D97-AF65-F5344CB8AC3E}">
        <p14:creationId xmlns:p14="http://schemas.microsoft.com/office/powerpoint/2010/main" val="547367233"/>
      </p:ext>
    </p:extLst>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D19C8-4CAA-9878-B265-15B19172E6DD}"/>
              </a:ext>
            </a:extLst>
          </p:cNvPr>
          <p:cNvSpPr>
            <a:spLocks noGrp="1"/>
          </p:cNvSpPr>
          <p:nvPr>
            <p:ph type="title"/>
          </p:nvPr>
        </p:nvSpPr>
        <p:spPr/>
        <p:txBody>
          <a:bodyPr>
            <a:normAutofit/>
          </a:bodyPr>
          <a:lstStyle/>
          <a:p>
            <a:pPr algn="ctr"/>
            <a:r>
              <a:rPr lang="en-US" sz="7900" b="1" dirty="0"/>
              <a:t>on sale</a:t>
            </a:r>
          </a:p>
        </p:txBody>
      </p:sp>
      <p:pic>
        <p:nvPicPr>
          <p:cNvPr id="5" name="Content Placeholder 4" descr="A cup with a price tag&#10;&#10;AI-generated content may be incorrect.">
            <a:extLst>
              <a:ext uri="{FF2B5EF4-FFF2-40B4-BE49-F238E27FC236}">
                <a16:creationId xmlns:a16="http://schemas.microsoft.com/office/drawing/2014/main" id="{3D7D4AAE-66F9-FC8E-A757-EABD0BCDCEE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35237" y="1461058"/>
            <a:ext cx="7765366" cy="5031817"/>
          </a:xfrm>
        </p:spPr>
      </p:pic>
    </p:spTree>
    <p:extLst>
      <p:ext uri="{BB962C8B-B14F-4D97-AF65-F5344CB8AC3E}">
        <p14:creationId xmlns:p14="http://schemas.microsoft.com/office/powerpoint/2010/main" val="2901836468"/>
      </p:ext>
    </p:extLst>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5990F-B3CB-024F-320F-181495C510D2}"/>
              </a:ext>
            </a:extLst>
          </p:cNvPr>
          <p:cNvSpPr>
            <a:spLocks noGrp="1"/>
          </p:cNvSpPr>
          <p:nvPr>
            <p:ph type="title"/>
          </p:nvPr>
        </p:nvSpPr>
        <p:spPr/>
        <p:txBody>
          <a:bodyPr>
            <a:normAutofit/>
          </a:bodyPr>
          <a:lstStyle/>
          <a:p>
            <a:pPr algn="ctr"/>
            <a:r>
              <a:rPr lang="en-US" sz="7900" b="1" dirty="0"/>
              <a:t>worth it</a:t>
            </a:r>
          </a:p>
        </p:txBody>
      </p:sp>
      <p:pic>
        <p:nvPicPr>
          <p:cNvPr id="5" name="Content Placeholder 4" descr="A cartoon of a person holding a hat&#10;&#10;AI-generated content may be incorrect.">
            <a:extLst>
              <a:ext uri="{FF2B5EF4-FFF2-40B4-BE49-F238E27FC236}">
                <a16:creationId xmlns:a16="http://schemas.microsoft.com/office/drawing/2014/main" id="{CB349513-0863-42D7-C0B8-60D15B08446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03563" y="1810951"/>
            <a:ext cx="5584874" cy="4518849"/>
          </a:xfrm>
        </p:spPr>
      </p:pic>
    </p:spTree>
    <p:extLst>
      <p:ext uri="{BB962C8B-B14F-4D97-AF65-F5344CB8AC3E}">
        <p14:creationId xmlns:p14="http://schemas.microsoft.com/office/powerpoint/2010/main" val="2671222590"/>
      </p:ext>
    </p:extLst>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5011A-0163-5E40-618C-6FE80CFD39A6}"/>
              </a:ext>
            </a:extLst>
          </p:cNvPr>
          <p:cNvSpPr>
            <a:spLocks noGrp="1"/>
          </p:cNvSpPr>
          <p:nvPr>
            <p:ph type="title"/>
          </p:nvPr>
        </p:nvSpPr>
        <p:spPr/>
        <p:txBody>
          <a:bodyPr>
            <a:normAutofit/>
          </a:bodyPr>
          <a:lstStyle/>
          <a:p>
            <a:pPr algn="ctr"/>
            <a:r>
              <a:rPr lang="en-US" sz="7900" b="1" dirty="0"/>
              <a:t>owe</a:t>
            </a:r>
          </a:p>
        </p:txBody>
      </p:sp>
      <p:pic>
        <p:nvPicPr>
          <p:cNvPr id="5" name="Content Placeholder 4" descr="A car and a building&#10;&#10;AI-generated content may be incorrect.">
            <a:extLst>
              <a:ext uri="{FF2B5EF4-FFF2-40B4-BE49-F238E27FC236}">
                <a16:creationId xmlns:a16="http://schemas.microsoft.com/office/drawing/2014/main" id="{A30B118D-1352-5608-DA55-FCF2CAA4DF5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37139" y="1775342"/>
            <a:ext cx="9917722" cy="4671813"/>
          </a:xfrm>
        </p:spPr>
      </p:pic>
    </p:spTree>
    <p:extLst>
      <p:ext uri="{BB962C8B-B14F-4D97-AF65-F5344CB8AC3E}">
        <p14:creationId xmlns:p14="http://schemas.microsoft.com/office/powerpoint/2010/main" val="494923489"/>
      </p:ext>
    </p:extLst>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47A72-168A-9E88-8B1C-B4C26E5DE0E8}"/>
              </a:ext>
            </a:extLst>
          </p:cNvPr>
          <p:cNvSpPr>
            <a:spLocks noGrp="1"/>
          </p:cNvSpPr>
          <p:nvPr>
            <p:ph type="title"/>
          </p:nvPr>
        </p:nvSpPr>
        <p:spPr/>
        <p:txBody>
          <a:bodyPr>
            <a:normAutofit/>
          </a:bodyPr>
          <a:lstStyle/>
          <a:p>
            <a:pPr algn="ctr"/>
            <a:r>
              <a:rPr lang="en-US" sz="7900" b="1" dirty="0"/>
              <a:t>fix up</a:t>
            </a:r>
          </a:p>
        </p:txBody>
      </p:sp>
      <p:pic>
        <p:nvPicPr>
          <p:cNvPr id="5" name="Content Placeholder 4" descr="A side and side of a nightstand&#10;&#10;AI-generated content may be incorrect.">
            <a:extLst>
              <a:ext uri="{FF2B5EF4-FFF2-40B4-BE49-F238E27FC236}">
                <a16:creationId xmlns:a16="http://schemas.microsoft.com/office/drawing/2014/main" id="{0AFDC890-E399-01A8-B82A-4C25F9E2AC9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90689" y="1690688"/>
            <a:ext cx="7610622" cy="4700678"/>
          </a:xfrm>
        </p:spPr>
      </p:pic>
    </p:spTree>
    <p:extLst>
      <p:ext uri="{BB962C8B-B14F-4D97-AF65-F5344CB8AC3E}">
        <p14:creationId xmlns:p14="http://schemas.microsoft.com/office/powerpoint/2010/main" val="3300643267"/>
      </p:ext>
    </p:extLst>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59B688-157C-13AC-0C91-D55CF7C714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E5CF6A-9964-C36C-C7BB-D591513655B0}"/>
              </a:ext>
            </a:extLst>
          </p:cNvPr>
          <p:cNvSpPr>
            <a:spLocks noGrp="1"/>
          </p:cNvSpPr>
          <p:nvPr>
            <p:ph type="title"/>
          </p:nvPr>
        </p:nvSpPr>
        <p:spPr>
          <a:xfrm>
            <a:off x="838200" y="1530446"/>
            <a:ext cx="10515600" cy="1325563"/>
          </a:xfrm>
        </p:spPr>
        <p:txBody>
          <a:bodyPr>
            <a:normAutofit fontScale="90000"/>
          </a:bodyPr>
          <a:lstStyle/>
          <a:p>
            <a:r>
              <a:rPr lang="en-US" dirty="0"/>
              <a:t> </a:t>
            </a:r>
            <a:r>
              <a:rPr lang="en-US" sz="5600" b="1" dirty="0"/>
              <a:t>A: What do you do to save money?</a:t>
            </a:r>
            <a:br>
              <a:rPr lang="en-US" sz="5600" b="1" dirty="0"/>
            </a:br>
            <a:br>
              <a:rPr lang="en-US" sz="5600" b="1" dirty="0"/>
            </a:br>
            <a:r>
              <a:rPr lang="en-US" sz="5600" b="1" dirty="0"/>
              <a:t> </a:t>
            </a:r>
            <a:r>
              <a:rPr lang="en-US" sz="5600" b="1" dirty="0">
                <a:solidFill>
                  <a:srgbClr val="FF0000"/>
                </a:solidFill>
              </a:rPr>
              <a:t>B: I shop </a:t>
            </a:r>
            <a:r>
              <a:rPr lang="en-US" sz="5600" b="1" u="sng" dirty="0">
                <a:solidFill>
                  <a:srgbClr val="FF0000"/>
                </a:solidFill>
              </a:rPr>
              <a:t>at the discount store</a:t>
            </a:r>
            <a:r>
              <a:rPr lang="en-US" sz="5600" b="1" dirty="0">
                <a:solidFill>
                  <a:srgbClr val="FF0000"/>
                </a:solidFill>
              </a:rPr>
              <a:t>.</a:t>
            </a:r>
            <a:br>
              <a:rPr lang="en-US" sz="5600" b="1" dirty="0">
                <a:solidFill>
                  <a:srgbClr val="FF0000"/>
                </a:solidFill>
              </a:rPr>
            </a:br>
            <a:r>
              <a:rPr lang="en-US" sz="5600" b="1" dirty="0">
                <a:solidFill>
                  <a:srgbClr val="FF0000"/>
                </a:solidFill>
              </a:rPr>
              <a:t> </a:t>
            </a:r>
          </a:p>
        </p:txBody>
      </p:sp>
      <p:pic>
        <p:nvPicPr>
          <p:cNvPr id="4" name="Picture 3">
            <a:extLst>
              <a:ext uri="{FF2B5EF4-FFF2-40B4-BE49-F238E27FC236}">
                <a16:creationId xmlns:a16="http://schemas.microsoft.com/office/drawing/2014/main" id="{CB216FE0-BF1B-3917-E185-928E9D9F6ED5}"/>
              </a:ext>
            </a:extLst>
          </p:cNvPr>
          <p:cNvPicPr>
            <a:picLocks noChangeAspect="1"/>
          </p:cNvPicPr>
          <p:nvPr/>
        </p:nvPicPr>
        <p:blipFill>
          <a:blip r:embed="rId2"/>
          <a:stretch>
            <a:fillRect/>
          </a:stretch>
        </p:blipFill>
        <p:spPr>
          <a:xfrm>
            <a:off x="505483" y="5798978"/>
            <a:ext cx="5590517" cy="755970"/>
          </a:xfrm>
          <a:prstGeom prst="rect">
            <a:avLst/>
          </a:prstGeom>
        </p:spPr>
      </p:pic>
    </p:spTree>
    <p:extLst>
      <p:ext uri="{BB962C8B-B14F-4D97-AF65-F5344CB8AC3E}">
        <p14:creationId xmlns:p14="http://schemas.microsoft.com/office/powerpoint/2010/main" val="2241357273"/>
      </p:ext>
    </p:extLst>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AB8F3-8B1C-202A-78E1-2DAEE5DD1A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6F37ED-51FB-14EF-4A94-6DF1192D47C9}"/>
              </a:ext>
            </a:extLst>
          </p:cNvPr>
          <p:cNvSpPr>
            <a:spLocks noGrp="1"/>
          </p:cNvSpPr>
          <p:nvPr>
            <p:ph type="title"/>
          </p:nvPr>
        </p:nvSpPr>
        <p:spPr>
          <a:xfrm>
            <a:off x="1035148" y="2766218"/>
            <a:ext cx="10515600" cy="1325563"/>
          </a:xfrm>
        </p:spPr>
        <p:txBody>
          <a:bodyPr>
            <a:normAutofit fontScale="90000"/>
          </a:bodyPr>
          <a:lstStyle/>
          <a:p>
            <a:r>
              <a:rPr lang="en-US" sz="3800" b="1" dirty="0"/>
              <a:t>A: My husband and I decided that we need to make a budget to save money. We owe $6,000 on our credit cards, and we want to pay it. </a:t>
            </a:r>
            <a:br>
              <a:rPr lang="en-US" sz="3800" b="1" dirty="0"/>
            </a:br>
            <a:r>
              <a:rPr lang="en-US" sz="3800" b="1" dirty="0">
                <a:solidFill>
                  <a:srgbClr val="FF0000"/>
                </a:solidFill>
              </a:rPr>
              <a:t>B: That’s a great idea! Our family did the same thing. </a:t>
            </a:r>
            <a:br>
              <a:rPr lang="en-US" sz="3800" b="1" dirty="0"/>
            </a:br>
            <a:r>
              <a:rPr lang="en-US" sz="3800" b="1" dirty="0"/>
              <a:t>A: What did you do?</a:t>
            </a:r>
            <a:br>
              <a:rPr lang="en-US" sz="3800" b="1" dirty="0"/>
            </a:br>
            <a:r>
              <a:rPr lang="en-US" sz="3800" b="1" dirty="0">
                <a:solidFill>
                  <a:srgbClr val="FF0000"/>
                </a:solidFill>
              </a:rPr>
              <a:t>B: Every week, I look at what’s on sale in the grocery store. Then, I choose foods that are on sale and make a plan for our meals during the week. I also find coupons and use our store savings card to save money. Sometimes, I go to the discount store to buy snacks for our kids.</a:t>
            </a:r>
            <a:br>
              <a:rPr lang="en-US" sz="3800" b="1" dirty="0">
                <a:solidFill>
                  <a:srgbClr val="FF0000"/>
                </a:solidFill>
              </a:rPr>
            </a:br>
            <a:r>
              <a:rPr lang="en-US" sz="3800" b="1" dirty="0"/>
              <a:t> </a:t>
            </a:r>
          </a:p>
        </p:txBody>
      </p:sp>
      <p:sp>
        <p:nvSpPr>
          <p:cNvPr id="4" name="TextBox 3">
            <a:extLst>
              <a:ext uri="{FF2B5EF4-FFF2-40B4-BE49-F238E27FC236}">
                <a16:creationId xmlns:a16="http://schemas.microsoft.com/office/drawing/2014/main" id="{EEB74FD3-313C-2F7D-DCC1-DB587E808609}"/>
              </a:ext>
            </a:extLst>
          </p:cNvPr>
          <p:cNvSpPr txBox="1"/>
          <p:nvPr/>
        </p:nvSpPr>
        <p:spPr>
          <a:xfrm>
            <a:off x="590842" y="5969655"/>
            <a:ext cx="2771335"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2351680705"/>
      </p:ext>
    </p:extLst>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F1540-E06B-7C35-B215-CCBBE71DBC97}"/>
              </a:ext>
            </a:extLst>
          </p:cNvPr>
          <p:cNvSpPr>
            <a:spLocks noGrp="1"/>
          </p:cNvSpPr>
          <p:nvPr>
            <p:ph type="title"/>
          </p:nvPr>
        </p:nvSpPr>
        <p:spPr>
          <a:xfrm>
            <a:off x="964809" y="2972117"/>
            <a:ext cx="10515600" cy="1325563"/>
          </a:xfrm>
        </p:spPr>
        <p:txBody>
          <a:bodyPr>
            <a:normAutofit fontScale="90000"/>
          </a:bodyPr>
          <a:lstStyle/>
          <a:p>
            <a:r>
              <a:rPr lang="en-US" sz="3800" b="1" dirty="0"/>
              <a:t>A: That sounds like a lot of work.</a:t>
            </a:r>
            <a:br>
              <a:rPr lang="en-US" sz="3800" b="1" dirty="0"/>
            </a:br>
            <a:r>
              <a:rPr lang="en-US" sz="3800" b="1" dirty="0">
                <a:solidFill>
                  <a:srgbClr val="FF0000"/>
                </a:solidFill>
              </a:rPr>
              <a:t>B: It is, but it’s worth it! We save money on other things, too. Last year, we needed new furniture for our daughter’s room. We went to the secondhand store and </a:t>
            </a:r>
            <a:br>
              <a:rPr lang="en-US" sz="3800" b="1" dirty="0">
                <a:solidFill>
                  <a:srgbClr val="FF0000"/>
                </a:solidFill>
              </a:rPr>
            </a:br>
            <a:r>
              <a:rPr lang="en-US" sz="3800" b="1" dirty="0">
                <a:solidFill>
                  <a:srgbClr val="FF0000"/>
                </a:solidFill>
              </a:rPr>
              <a:t>bought an old bed and desk. My husband fixed them up, and now they look beautiful! </a:t>
            </a:r>
            <a:br>
              <a:rPr lang="en-US" sz="3800" b="1" dirty="0"/>
            </a:br>
            <a:r>
              <a:rPr lang="en-US" sz="3800" b="1" dirty="0"/>
              <a:t>A: Wow, that’s great. I guess even small things can make a difference. Maybe we’ll start with saving our change! </a:t>
            </a:r>
            <a:br>
              <a:rPr lang="en-US" sz="3800" b="1" dirty="0"/>
            </a:br>
            <a:br>
              <a:rPr lang="en-US" dirty="0"/>
            </a:br>
            <a:r>
              <a:rPr lang="en-US" dirty="0"/>
              <a:t> </a:t>
            </a:r>
          </a:p>
        </p:txBody>
      </p:sp>
      <p:sp>
        <p:nvSpPr>
          <p:cNvPr id="5" name="TextBox 4">
            <a:extLst>
              <a:ext uri="{FF2B5EF4-FFF2-40B4-BE49-F238E27FC236}">
                <a16:creationId xmlns:a16="http://schemas.microsoft.com/office/drawing/2014/main" id="{F8C90864-70AF-6F6B-AC80-951A951EE9B6}"/>
              </a:ext>
            </a:extLst>
          </p:cNvPr>
          <p:cNvSpPr txBox="1"/>
          <p:nvPr/>
        </p:nvSpPr>
        <p:spPr>
          <a:xfrm>
            <a:off x="590842" y="5969655"/>
            <a:ext cx="2771335"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2676349466"/>
      </p:ext>
    </p:extLst>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19D3-E088-783E-D5B9-09C123D85DE6}"/>
              </a:ext>
            </a:extLst>
          </p:cNvPr>
          <p:cNvSpPr>
            <a:spLocks noGrp="1"/>
          </p:cNvSpPr>
          <p:nvPr>
            <p:ph type="title"/>
          </p:nvPr>
        </p:nvSpPr>
        <p:spPr>
          <a:xfrm>
            <a:off x="795997" y="2419008"/>
            <a:ext cx="4155831" cy="1325563"/>
          </a:xfrm>
        </p:spPr>
        <p:txBody>
          <a:bodyPr>
            <a:noAutofit/>
          </a:bodyPr>
          <a:lstStyle/>
          <a:p>
            <a:r>
              <a:rPr lang="en-US" sz="6300" b="1" dirty="0"/>
              <a:t>Unit 8:  Maintaining Your Car and Home</a:t>
            </a:r>
          </a:p>
        </p:txBody>
      </p:sp>
      <p:pic>
        <p:nvPicPr>
          <p:cNvPr id="5" name="Picture 4" descr="A cartoon of people cleaning a car&#10;&#10;AI-generated content may be incorrect.">
            <a:extLst>
              <a:ext uri="{FF2B5EF4-FFF2-40B4-BE49-F238E27FC236}">
                <a16:creationId xmlns:a16="http://schemas.microsoft.com/office/drawing/2014/main" id="{B2BEDC21-E412-6B56-05E4-888316CA1F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9169" y="492369"/>
            <a:ext cx="5873262" cy="5873262"/>
          </a:xfrm>
          <a:prstGeom prst="rect">
            <a:avLst/>
          </a:prstGeom>
        </p:spPr>
      </p:pic>
    </p:spTree>
    <p:extLst>
      <p:ext uri="{BB962C8B-B14F-4D97-AF65-F5344CB8AC3E}">
        <p14:creationId xmlns:p14="http://schemas.microsoft.com/office/powerpoint/2010/main" val="1557801528"/>
      </p:ext>
    </p:extLst>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CCE8F-770C-9717-78CA-8D50FE846EEC}"/>
              </a:ext>
            </a:extLst>
          </p:cNvPr>
          <p:cNvSpPr>
            <a:spLocks noGrp="1"/>
          </p:cNvSpPr>
          <p:nvPr>
            <p:ph type="title"/>
          </p:nvPr>
        </p:nvSpPr>
        <p:spPr/>
        <p:txBody>
          <a:bodyPr>
            <a:normAutofit/>
          </a:bodyPr>
          <a:lstStyle/>
          <a:p>
            <a:pPr algn="ctr"/>
            <a:r>
              <a:rPr lang="en-US" sz="4500" b="1" dirty="0"/>
              <a:t>Lesson 28: My Car Is in the Shop.</a:t>
            </a:r>
          </a:p>
        </p:txBody>
      </p:sp>
      <p:pic>
        <p:nvPicPr>
          <p:cNvPr id="5" name="Content Placeholder 4" descr="Cartoon of workers in a warehouse&#10;&#10;AI-generated content may be incorrect.">
            <a:extLst>
              <a:ext uri="{FF2B5EF4-FFF2-40B4-BE49-F238E27FC236}">
                <a16:creationId xmlns:a16="http://schemas.microsoft.com/office/drawing/2014/main" id="{3C5CAFB9-3C94-694F-B1F6-E12882A4C82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09003" y="1690688"/>
            <a:ext cx="9973993" cy="4400292"/>
          </a:xfrm>
        </p:spPr>
      </p:pic>
    </p:spTree>
    <p:extLst>
      <p:ext uri="{BB962C8B-B14F-4D97-AF65-F5344CB8AC3E}">
        <p14:creationId xmlns:p14="http://schemas.microsoft.com/office/powerpoint/2010/main" val="2562165684"/>
      </p:ext>
    </p:extLst>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BE1A6-F5BD-E421-DAC4-A800D9C2F933}"/>
              </a:ext>
            </a:extLst>
          </p:cNvPr>
          <p:cNvSpPr>
            <a:spLocks noGrp="1"/>
          </p:cNvSpPr>
          <p:nvPr>
            <p:ph type="title"/>
          </p:nvPr>
        </p:nvSpPr>
        <p:spPr/>
        <p:txBody>
          <a:bodyPr>
            <a:normAutofit/>
          </a:bodyPr>
          <a:lstStyle/>
          <a:p>
            <a:pPr algn="ctr"/>
            <a:r>
              <a:rPr lang="en-US" sz="7900" b="1" dirty="0"/>
              <a:t>windshield wipers</a:t>
            </a:r>
          </a:p>
        </p:txBody>
      </p:sp>
      <p:pic>
        <p:nvPicPr>
          <p:cNvPr id="5" name="Content Placeholder 4" descr="A car with windshield wipers&#10;&#10;AI-generated content may be incorrect.">
            <a:extLst>
              <a:ext uri="{FF2B5EF4-FFF2-40B4-BE49-F238E27FC236}">
                <a16:creationId xmlns:a16="http://schemas.microsoft.com/office/drawing/2014/main" id="{6DB1DA34-7765-CB9D-65B6-4897D244FDB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62482" y="1831365"/>
            <a:ext cx="5828891" cy="4519125"/>
          </a:xfrm>
        </p:spPr>
      </p:pic>
    </p:spTree>
    <p:extLst>
      <p:ext uri="{BB962C8B-B14F-4D97-AF65-F5344CB8AC3E}">
        <p14:creationId xmlns:p14="http://schemas.microsoft.com/office/powerpoint/2010/main" val="3089317700"/>
      </p:ext>
    </p:extLst>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BDB97-B6F3-6A69-26D5-B9F8162430BB}"/>
              </a:ext>
            </a:extLst>
          </p:cNvPr>
          <p:cNvSpPr>
            <a:spLocks noGrp="1"/>
          </p:cNvSpPr>
          <p:nvPr>
            <p:ph type="title"/>
          </p:nvPr>
        </p:nvSpPr>
        <p:spPr/>
        <p:txBody>
          <a:bodyPr>
            <a:normAutofit/>
          </a:bodyPr>
          <a:lstStyle/>
          <a:p>
            <a:pPr algn="ctr"/>
            <a:r>
              <a:rPr lang="en-US" sz="7900" b="1" dirty="0"/>
              <a:t>steering wheel</a:t>
            </a:r>
          </a:p>
        </p:txBody>
      </p:sp>
      <p:pic>
        <p:nvPicPr>
          <p:cNvPr id="5" name="Content Placeholder 4" descr="A cartoon of a car&#10;&#10;AI-generated content may be incorrect.">
            <a:extLst>
              <a:ext uri="{FF2B5EF4-FFF2-40B4-BE49-F238E27FC236}">
                <a16:creationId xmlns:a16="http://schemas.microsoft.com/office/drawing/2014/main" id="{BB31CB57-C12F-E8E2-5CB9-9514D264394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15695" y="1512715"/>
            <a:ext cx="6017289" cy="5085032"/>
          </a:xfrm>
        </p:spPr>
      </p:pic>
    </p:spTree>
    <p:extLst>
      <p:ext uri="{BB962C8B-B14F-4D97-AF65-F5344CB8AC3E}">
        <p14:creationId xmlns:p14="http://schemas.microsoft.com/office/powerpoint/2010/main" val="2188642876"/>
      </p:ext>
    </p:extLst>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BE09F-2D9B-29F6-AE2E-CFB95DC50277}"/>
              </a:ext>
            </a:extLst>
          </p:cNvPr>
          <p:cNvSpPr>
            <a:spLocks noGrp="1"/>
          </p:cNvSpPr>
          <p:nvPr>
            <p:ph type="title"/>
          </p:nvPr>
        </p:nvSpPr>
        <p:spPr/>
        <p:txBody>
          <a:bodyPr>
            <a:normAutofit/>
          </a:bodyPr>
          <a:lstStyle/>
          <a:p>
            <a:pPr algn="ctr"/>
            <a:r>
              <a:rPr lang="en-US" sz="7900" b="1" dirty="0"/>
              <a:t>dead battery</a:t>
            </a:r>
          </a:p>
        </p:txBody>
      </p:sp>
      <p:pic>
        <p:nvPicPr>
          <p:cNvPr id="5" name="Content Placeholder 4" descr="Cartoon car with a battery charging&#10;&#10;AI-generated content may be incorrect.">
            <a:extLst>
              <a:ext uri="{FF2B5EF4-FFF2-40B4-BE49-F238E27FC236}">
                <a16:creationId xmlns:a16="http://schemas.microsoft.com/office/drawing/2014/main" id="{8003DD80-0365-AAB4-165C-F4891B503E4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3551" y="1716934"/>
            <a:ext cx="9340948" cy="4775941"/>
          </a:xfrm>
        </p:spPr>
      </p:pic>
    </p:spTree>
    <p:extLst>
      <p:ext uri="{BB962C8B-B14F-4D97-AF65-F5344CB8AC3E}">
        <p14:creationId xmlns:p14="http://schemas.microsoft.com/office/powerpoint/2010/main" val="1647865788"/>
      </p:ext>
    </p:extLst>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E653D-DD37-1CC1-517D-9003681C5720}"/>
              </a:ext>
            </a:extLst>
          </p:cNvPr>
          <p:cNvSpPr>
            <a:spLocks noGrp="1"/>
          </p:cNvSpPr>
          <p:nvPr>
            <p:ph type="title"/>
          </p:nvPr>
        </p:nvSpPr>
        <p:spPr>
          <a:xfrm>
            <a:off x="-1862797" y="2526397"/>
            <a:ext cx="10515600" cy="1325563"/>
          </a:xfrm>
        </p:spPr>
        <p:txBody>
          <a:bodyPr>
            <a:normAutofit/>
          </a:bodyPr>
          <a:lstStyle/>
          <a:p>
            <a:pPr algn="ctr"/>
            <a:r>
              <a:rPr lang="en-US" sz="7900" b="1" dirty="0"/>
              <a:t>labor costs</a:t>
            </a:r>
          </a:p>
        </p:txBody>
      </p:sp>
      <p:pic>
        <p:nvPicPr>
          <p:cNvPr id="5" name="Content Placeholder 4" descr="A receipt with a wrench and dollar bills&#10;&#10;AI-generated content may be incorrect.">
            <a:extLst>
              <a:ext uri="{FF2B5EF4-FFF2-40B4-BE49-F238E27FC236}">
                <a16:creationId xmlns:a16="http://schemas.microsoft.com/office/drawing/2014/main" id="{CA1AA146-5E71-DE5E-1EE9-B191CD1A024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12433" y="449800"/>
            <a:ext cx="5215227" cy="5958399"/>
          </a:xfrm>
        </p:spPr>
      </p:pic>
    </p:spTree>
    <p:extLst>
      <p:ext uri="{BB962C8B-B14F-4D97-AF65-F5344CB8AC3E}">
        <p14:creationId xmlns:p14="http://schemas.microsoft.com/office/powerpoint/2010/main" val="2165918435"/>
      </p:ext>
    </p:extLst>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5FC33-D6D6-DF4F-1263-676F14FF9B34}"/>
              </a:ext>
            </a:extLst>
          </p:cNvPr>
          <p:cNvSpPr>
            <a:spLocks noGrp="1"/>
          </p:cNvSpPr>
          <p:nvPr>
            <p:ph type="title"/>
          </p:nvPr>
        </p:nvSpPr>
        <p:spPr/>
        <p:txBody>
          <a:bodyPr>
            <a:normAutofit/>
          </a:bodyPr>
          <a:lstStyle/>
          <a:p>
            <a:pPr algn="ctr"/>
            <a:r>
              <a:rPr lang="en-US" sz="7900" b="1" dirty="0"/>
              <a:t>maintenance</a:t>
            </a:r>
          </a:p>
        </p:txBody>
      </p:sp>
      <p:pic>
        <p:nvPicPr>
          <p:cNvPr id="5" name="Content Placeholder 4" descr="A cartoon of a person standing next to a car&#10;&#10;AI-generated content may be incorrect.">
            <a:extLst>
              <a:ext uri="{FF2B5EF4-FFF2-40B4-BE49-F238E27FC236}">
                <a16:creationId xmlns:a16="http://schemas.microsoft.com/office/drawing/2014/main" id="{ED180CC7-997B-0442-F9AD-A57CDE9C7CA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58794" y="1690688"/>
            <a:ext cx="7216726" cy="4811151"/>
          </a:xfrm>
        </p:spPr>
      </p:pic>
    </p:spTree>
    <p:extLst>
      <p:ext uri="{BB962C8B-B14F-4D97-AF65-F5344CB8AC3E}">
        <p14:creationId xmlns:p14="http://schemas.microsoft.com/office/powerpoint/2010/main" val="2324308019"/>
      </p:ext>
    </p:extLst>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DE49F-B9A5-5C34-50B5-C2F03AB665F9}"/>
              </a:ext>
            </a:extLst>
          </p:cNvPr>
          <p:cNvSpPr>
            <a:spLocks noGrp="1"/>
          </p:cNvSpPr>
          <p:nvPr>
            <p:ph type="title"/>
          </p:nvPr>
        </p:nvSpPr>
        <p:spPr/>
        <p:txBody>
          <a:bodyPr>
            <a:normAutofit/>
          </a:bodyPr>
          <a:lstStyle/>
          <a:p>
            <a:pPr algn="ctr"/>
            <a:r>
              <a:rPr lang="en-US" sz="7900" b="1" dirty="0"/>
              <a:t>taillight</a:t>
            </a:r>
          </a:p>
        </p:txBody>
      </p:sp>
      <p:pic>
        <p:nvPicPr>
          <p:cNvPr id="5" name="Content Placeholder 4" descr="A car with a tail light&#10;&#10;AI-generated content may be incorrect.">
            <a:extLst>
              <a:ext uri="{FF2B5EF4-FFF2-40B4-BE49-F238E27FC236}">
                <a16:creationId xmlns:a16="http://schemas.microsoft.com/office/drawing/2014/main" id="{77BCFB0D-7A03-9340-DA96-B59EB457BA7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04049" y="1503534"/>
            <a:ext cx="7484013" cy="4989342"/>
          </a:xfrm>
        </p:spPr>
      </p:pic>
    </p:spTree>
    <p:extLst>
      <p:ext uri="{BB962C8B-B14F-4D97-AF65-F5344CB8AC3E}">
        <p14:creationId xmlns:p14="http://schemas.microsoft.com/office/powerpoint/2010/main" val="1760212868"/>
      </p:ext>
    </p:extLst>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97632-9AB3-FB13-0612-1C7BD8E21FE5}"/>
              </a:ext>
            </a:extLst>
          </p:cNvPr>
          <p:cNvSpPr>
            <a:spLocks noGrp="1"/>
          </p:cNvSpPr>
          <p:nvPr>
            <p:ph type="title"/>
          </p:nvPr>
        </p:nvSpPr>
        <p:spPr/>
        <p:txBody>
          <a:bodyPr>
            <a:normAutofit/>
          </a:bodyPr>
          <a:lstStyle/>
          <a:p>
            <a:pPr algn="ctr"/>
            <a:r>
              <a:rPr lang="en-US" sz="7900" b="1" dirty="0"/>
              <a:t>rotate tires</a:t>
            </a:r>
          </a:p>
        </p:txBody>
      </p:sp>
      <p:pic>
        <p:nvPicPr>
          <p:cNvPr id="5" name="Content Placeholder 4" descr="A car on a lift&#10;&#10;AI-generated content may be incorrect.">
            <a:extLst>
              <a:ext uri="{FF2B5EF4-FFF2-40B4-BE49-F238E27FC236}">
                <a16:creationId xmlns:a16="http://schemas.microsoft.com/office/drawing/2014/main" id="{5AE49668-E1F4-5253-38D6-19422CB5D2E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26787" y="1516030"/>
            <a:ext cx="6738425" cy="4976845"/>
          </a:xfrm>
        </p:spPr>
      </p:pic>
    </p:spTree>
    <p:extLst>
      <p:ext uri="{BB962C8B-B14F-4D97-AF65-F5344CB8AC3E}">
        <p14:creationId xmlns:p14="http://schemas.microsoft.com/office/powerpoint/2010/main" val="1170447893"/>
      </p:ext>
    </p:extLst>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724E1-44A2-DE37-690D-07ACD216E58F}"/>
              </a:ext>
            </a:extLst>
          </p:cNvPr>
          <p:cNvSpPr>
            <a:spLocks noGrp="1"/>
          </p:cNvSpPr>
          <p:nvPr>
            <p:ph type="title"/>
          </p:nvPr>
        </p:nvSpPr>
        <p:spPr/>
        <p:txBody>
          <a:bodyPr>
            <a:normAutofit/>
          </a:bodyPr>
          <a:lstStyle/>
          <a:p>
            <a:pPr algn="ctr"/>
            <a:r>
              <a:rPr lang="en-US" sz="7900" b="1" dirty="0"/>
              <a:t>give a ride</a:t>
            </a:r>
          </a:p>
        </p:txBody>
      </p:sp>
      <p:pic>
        <p:nvPicPr>
          <p:cNvPr id="5" name="Content Placeholder 4" descr="A cartoon of two men driving a car&#10;&#10;AI-generated content may be incorrect.">
            <a:extLst>
              <a:ext uri="{FF2B5EF4-FFF2-40B4-BE49-F238E27FC236}">
                <a16:creationId xmlns:a16="http://schemas.microsoft.com/office/drawing/2014/main" id="{E0A13280-7A0C-1357-4C91-FB622C3A3F7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47779" y="1475555"/>
            <a:ext cx="7047913" cy="5017320"/>
          </a:xfrm>
        </p:spPr>
      </p:pic>
    </p:spTree>
    <p:extLst>
      <p:ext uri="{BB962C8B-B14F-4D97-AF65-F5344CB8AC3E}">
        <p14:creationId xmlns:p14="http://schemas.microsoft.com/office/powerpoint/2010/main" val="3074556245"/>
      </p:ext>
    </p:extLst>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1B555-EB42-953C-C4A2-9DD0148A74BE}"/>
              </a:ext>
            </a:extLst>
          </p:cNvPr>
          <p:cNvSpPr>
            <a:spLocks noGrp="1"/>
          </p:cNvSpPr>
          <p:nvPr>
            <p:ph type="title"/>
          </p:nvPr>
        </p:nvSpPr>
        <p:spPr/>
        <p:txBody>
          <a:bodyPr>
            <a:normAutofit/>
          </a:bodyPr>
          <a:lstStyle/>
          <a:p>
            <a:pPr algn="ctr"/>
            <a:r>
              <a:rPr lang="en-US" sz="7900" b="1" dirty="0"/>
              <a:t>do over again</a:t>
            </a:r>
          </a:p>
        </p:txBody>
      </p:sp>
      <p:pic>
        <p:nvPicPr>
          <p:cNvPr id="5" name="Content Placeholder 4" descr="A cartoon of a person holding a lamp&#10;&#10;AI-generated content may be incorrect.">
            <a:extLst>
              <a:ext uri="{FF2B5EF4-FFF2-40B4-BE49-F238E27FC236}">
                <a16:creationId xmlns:a16="http://schemas.microsoft.com/office/drawing/2014/main" id="{FF6E0907-91CE-1740-8CBD-4D7C82590C1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63372" y="2073035"/>
            <a:ext cx="7188591" cy="4419840"/>
          </a:xfrm>
        </p:spPr>
      </p:pic>
    </p:spTree>
    <p:extLst>
      <p:ext uri="{BB962C8B-B14F-4D97-AF65-F5344CB8AC3E}">
        <p14:creationId xmlns:p14="http://schemas.microsoft.com/office/powerpoint/2010/main" val="1801117900"/>
      </p:ext>
    </p:extLst>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1CB90-7118-BA11-2A8B-073D33FF7719}"/>
              </a:ext>
            </a:extLst>
          </p:cNvPr>
          <p:cNvSpPr>
            <a:spLocks noGrp="1"/>
          </p:cNvSpPr>
          <p:nvPr>
            <p:ph type="title"/>
          </p:nvPr>
        </p:nvSpPr>
        <p:spPr>
          <a:xfrm>
            <a:off x="3300046" y="2545604"/>
            <a:ext cx="10515600" cy="1325563"/>
          </a:xfrm>
        </p:spPr>
        <p:txBody>
          <a:bodyPr>
            <a:normAutofit/>
          </a:bodyPr>
          <a:lstStyle/>
          <a:p>
            <a:pPr algn="ctr"/>
            <a:r>
              <a:rPr lang="en-US" sz="7900" b="1" dirty="0"/>
              <a:t>figure out</a:t>
            </a:r>
          </a:p>
        </p:txBody>
      </p:sp>
      <p:pic>
        <p:nvPicPr>
          <p:cNvPr id="5" name="Content Placeholder 4" descr="A cartoon of a person thinking&#10;&#10;AI-generated content may be incorrect.">
            <a:extLst>
              <a:ext uri="{FF2B5EF4-FFF2-40B4-BE49-F238E27FC236}">
                <a16:creationId xmlns:a16="http://schemas.microsoft.com/office/drawing/2014/main" id="{3BBFE57B-0565-CD0D-6CEF-FD8C2C9BCDE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49216" y="365123"/>
            <a:ext cx="3988536" cy="5686523"/>
          </a:xfrm>
        </p:spPr>
      </p:pic>
    </p:spTree>
    <p:extLst>
      <p:ext uri="{BB962C8B-B14F-4D97-AF65-F5344CB8AC3E}">
        <p14:creationId xmlns:p14="http://schemas.microsoft.com/office/powerpoint/2010/main" val="592848035"/>
      </p:ext>
    </p:extLst>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072F8-0038-672D-0696-88A2B7AF37C7}"/>
              </a:ext>
            </a:extLst>
          </p:cNvPr>
          <p:cNvSpPr>
            <a:spLocks noGrp="1"/>
          </p:cNvSpPr>
          <p:nvPr>
            <p:ph type="title"/>
          </p:nvPr>
        </p:nvSpPr>
        <p:spPr/>
        <p:txBody>
          <a:bodyPr>
            <a:normAutofit/>
          </a:bodyPr>
          <a:lstStyle/>
          <a:p>
            <a:pPr algn="ctr"/>
            <a:r>
              <a:rPr lang="en-US" sz="7900" b="1" dirty="0"/>
              <a:t>in the shop</a:t>
            </a:r>
          </a:p>
        </p:txBody>
      </p:sp>
      <p:pic>
        <p:nvPicPr>
          <p:cNvPr id="5" name="Content Placeholder 4" descr="A car repair shop with a sign&#10;&#10;AI-generated content may be incorrect.">
            <a:extLst>
              <a:ext uri="{FF2B5EF4-FFF2-40B4-BE49-F238E27FC236}">
                <a16:creationId xmlns:a16="http://schemas.microsoft.com/office/drawing/2014/main" id="{BBD69924-A8F0-3CBF-94FF-C5F0FA03C51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72528" y="1705452"/>
            <a:ext cx="8482819" cy="4682273"/>
          </a:xfrm>
        </p:spPr>
      </p:pic>
    </p:spTree>
    <p:extLst>
      <p:ext uri="{BB962C8B-B14F-4D97-AF65-F5344CB8AC3E}">
        <p14:creationId xmlns:p14="http://schemas.microsoft.com/office/powerpoint/2010/main" val="2456204793"/>
      </p:ext>
    </p:extLst>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8A1FF-BD7B-6FE8-AD43-0FE36251C3FC}"/>
              </a:ext>
            </a:extLst>
          </p:cNvPr>
          <p:cNvSpPr>
            <a:spLocks noGrp="1"/>
          </p:cNvSpPr>
          <p:nvPr>
            <p:ph type="title"/>
          </p:nvPr>
        </p:nvSpPr>
        <p:spPr>
          <a:xfrm>
            <a:off x="1985890" y="2264262"/>
            <a:ext cx="10515600" cy="1325563"/>
          </a:xfrm>
        </p:spPr>
        <p:txBody>
          <a:bodyPr>
            <a:normAutofit fontScale="90000"/>
          </a:bodyPr>
          <a:lstStyle/>
          <a:p>
            <a:r>
              <a:rPr lang="en-US" dirty="0"/>
              <a:t> </a:t>
            </a:r>
            <a:r>
              <a:rPr lang="en-US" sz="5600" b="1" dirty="0"/>
              <a:t>A: Why is your car in the shop?</a:t>
            </a:r>
            <a:br>
              <a:rPr lang="en-US" sz="5600" b="1" dirty="0"/>
            </a:br>
            <a:br>
              <a:rPr lang="en-US" sz="5600" b="1" dirty="0"/>
            </a:br>
            <a:r>
              <a:rPr lang="en-US" sz="5600" b="1" dirty="0"/>
              <a:t> </a:t>
            </a:r>
            <a:r>
              <a:rPr lang="en-US" sz="5600" b="1" dirty="0">
                <a:solidFill>
                  <a:srgbClr val="FF0000"/>
                </a:solidFill>
              </a:rPr>
              <a:t>B: It needs </a:t>
            </a:r>
            <a:r>
              <a:rPr lang="en-US" sz="5600" b="1" u="sng" dirty="0">
                <a:solidFill>
                  <a:srgbClr val="FF0000"/>
                </a:solidFill>
              </a:rPr>
              <a:t>maintenance</a:t>
            </a:r>
            <a:r>
              <a:rPr lang="en-US" sz="5600" b="1" dirty="0">
                <a:solidFill>
                  <a:srgbClr val="FF0000"/>
                </a:solidFill>
              </a:rPr>
              <a:t>.</a:t>
            </a:r>
          </a:p>
        </p:txBody>
      </p:sp>
      <p:pic>
        <p:nvPicPr>
          <p:cNvPr id="4" name="Picture 3">
            <a:extLst>
              <a:ext uri="{FF2B5EF4-FFF2-40B4-BE49-F238E27FC236}">
                <a16:creationId xmlns:a16="http://schemas.microsoft.com/office/drawing/2014/main" id="{1FB51DBE-0307-46FA-58AB-F8267AAB52CE}"/>
              </a:ext>
            </a:extLst>
          </p:cNvPr>
          <p:cNvPicPr>
            <a:picLocks noChangeAspect="1"/>
          </p:cNvPicPr>
          <p:nvPr/>
        </p:nvPicPr>
        <p:blipFill>
          <a:blip r:embed="rId2"/>
          <a:stretch>
            <a:fillRect/>
          </a:stretch>
        </p:blipFill>
        <p:spPr>
          <a:xfrm>
            <a:off x="505483" y="5736905"/>
            <a:ext cx="5590517" cy="755970"/>
          </a:xfrm>
          <a:prstGeom prst="rect">
            <a:avLst/>
          </a:prstGeom>
        </p:spPr>
      </p:pic>
    </p:spTree>
    <p:extLst>
      <p:ext uri="{BB962C8B-B14F-4D97-AF65-F5344CB8AC3E}">
        <p14:creationId xmlns:p14="http://schemas.microsoft.com/office/powerpoint/2010/main" val="543171310"/>
      </p:ext>
    </p:extLst>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1BF00-BBC5-F6A4-C6E9-FAC200D3260B}"/>
              </a:ext>
            </a:extLst>
          </p:cNvPr>
          <p:cNvSpPr>
            <a:spLocks noGrp="1"/>
          </p:cNvSpPr>
          <p:nvPr>
            <p:ph type="title"/>
          </p:nvPr>
        </p:nvSpPr>
        <p:spPr>
          <a:xfrm>
            <a:off x="450165" y="2766218"/>
            <a:ext cx="11352627" cy="1325563"/>
          </a:xfrm>
        </p:spPr>
        <p:txBody>
          <a:bodyPr>
            <a:normAutofit fontScale="90000"/>
          </a:bodyPr>
          <a:lstStyle/>
          <a:p>
            <a:r>
              <a:rPr lang="en-US" sz="3700" b="1" dirty="0"/>
              <a:t>A: Hey, could you give me a ride to work tomorrow? My car is in the shop.</a:t>
            </a:r>
            <a:br>
              <a:rPr lang="en-US" sz="3700" b="1" dirty="0"/>
            </a:br>
            <a:r>
              <a:rPr lang="en-US" sz="3700" b="1" dirty="0">
                <a:solidFill>
                  <a:srgbClr val="FF0000"/>
                </a:solidFill>
              </a:rPr>
              <a:t>B: Sure, no problem. Is something wrong with your car, or are you just taking it in for maintenance?</a:t>
            </a:r>
            <a:br>
              <a:rPr lang="en-US" sz="3700" b="1" dirty="0">
                <a:solidFill>
                  <a:srgbClr val="FF0000"/>
                </a:solidFill>
              </a:rPr>
            </a:br>
            <a:r>
              <a:rPr lang="en-US" sz="3700" b="1" dirty="0"/>
              <a:t>A: My plan was to just rotate the tires and replace the windshield wipers, but then the car wouldn’t start because it had a dead battery. Also, I just replaced the taillight last month, but now it’s not working, so they’ll have to do it over again. </a:t>
            </a:r>
            <a:br>
              <a:rPr lang="en-US" sz="3700" b="1" dirty="0"/>
            </a:br>
            <a:r>
              <a:rPr lang="en-US" sz="3700" b="1" dirty="0">
                <a:solidFill>
                  <a:srgbClr val="FF0000"/>
                </a:solidFill>
              </a:rPr>
              <a:t>B: Oh, that’s frustrating! I hope they can figure out the problem.</a:t>
            </a:r>
            <a:br>
              <a:rPr lang="en-US" sz="3700" b="1" dirty="0">
                <a:solidFill>
                  <a:srgbClr val="FF0000"/>
                </a:solidFill>
              </a:rPr>
            </a:br>
            <a:r>
              <a:rPr lang="en-US" sz="3700" b="1" dirty="0"/>
              <a:t>A: Yeah, I hope they can figure it out quickly. The labor costs are really high for mechanics, and this is getting expensive. At least my steering wheel doesn’t have any problems . . . for now, anyway.</a:t>
            </a:r>
            <a:br>
              <a:rPr lang="en-US" sz="3700" b="1" dirty="0"/>
            </a:br>
            <a:r>
              <a:rPr lang="en-US" b="1" dirty="0"/>
              <a:t> </a:t>
            </a:r>
          </a:p>
        </p:txBody>
      </p:sp>
      <p:sp>
        <p:nvSpPr>
          <p:cNvPr id="7" name="TextBox 6">
            <a:extLst>
              <a:ext uri="{FF2B5EF4-FFF2-40B4-BE49-F238E27FC236}">
                <a16:creationId xmlns:a16="http://schemas.microsoft.com/office/drawing/2014/main" id="{31FA4022-676A-002F-C121-1AE103EB1370}"/>
              </a:ext>
            </a:extLst>
          </p:cNvPr>
          <p:cNvSpPr txBox="1"/>
          <p:nvPr/>
        </p:nvSpPr>
        <p:spPr>
          <a:xfrm>
            <a:off x="450165" y="6110332"/>
            <a:ext cx="2771335" cy="523220"/>
          </a:xfrm>
          <a:prstGeom prst="rect">
            <a:avLst/>
          </a:prstGeom>
          <a:noFill/>
        </p:spPr>
        <p:txBody>
          <a:bodyPr wrap="square" rtlCol="0">
            <a:spAutoFit/>
          </a:bodyPr>
          <a:lstStyle/>
          <a:p>
            <a:r>
              <a:rPr lang="en-US" sz="2800" dirty="0"/>
              <a:t>Dialogue</a:t>
            </a:r>
          </a:p>
        </p:txBody>
      </p:sp>
    </p:spTree>
    <p:extLst>
      <p:ext uri="{BB962C8B-B14F-4D97-AF65-F5344CB8AC3E}">
        <p14:creationId xmlns:p14="http://schemas.microsoft.com/office/powerpoint/2010/main" val="1988321264"/>
      </p:ext>
    </p:extLst>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E0570-B81B-683B-6CD5-5BC53F80D2DB}"/>
              </a:ext>
            </a:extLst>
          </p:cNvPr>
          <p:cNvSpPr>
            <a:spLocks noGrp="1"/>
          </p:cNvSpPr>
          <p:nvPr>
            <p:ph type="title"/>
          </p:nvPr>
        </p:nvSpPr>
        <p:spPr/>
        <p:txBody>
          <a:bodyPr>
            <a:normAutofit/>
          </a:bodyPr>
          <a:lstStyle/>
          <a:p>
            <a:pPr algn="ctr"/>
            <a:r>
              <a:rPr lang="en-US" sz="4500" b="1" dirty="0"/>
              <a:t>Lesson 29: We Aren’t Satisfied at All.</a:t>
            </a:r>
          </a:p>
        </p:txBody>
      </p:sp>
      <p:pic>
        <p:nvPicPr>
          <p:cNvPr id="5" name="Content Placeholder 4" descr="A cartoon of a child and child with a shovel&#10;&#10;AI-generated content may be incorrect.">
            <a:extLst>
              <a:ext uri="{FF2B5EF4-FFF2-40B4-BE49-F238E27FC236}">
                <a16:creationId xmlns:a16="http://schemas.microsoft.com/office/drawing/2014/main" id="{CA5D6E14-DD1D-A8DE-355B-45E039B7C16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7937" y="1690688"/>
            <a:ext cx="10036125" cy="4427703"/>
          </a:xfrm>
        </p:spPr>
      </p:pic>
    </p:spTree>
    <p:extLst>
      <p:ext uri="{BB962C8B-B14F-4D97-AF65-F5344CB8AC3E}">
        <p14:creationId xmlns:p14="http://schemas.microsoft.com/office/powerpoint/2010/main" val="3313933493"/>
      </p:ext>
    </p:extLst>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C7B16-CF69-9D19-742A-CE7385899F5C}"/>
              </a:ext>
            </a:extLst>
          </p:cNvPr>
          <p:cNvSpPr>
            <a:spLocks noGrp="1"/>
          </p:cNvSpPr>
          <p:nvPr>
            <p:ph type="title"/>
          </p:nvPr>
        </p:nvSpPr>
        <p:spPr/>
        <p:txBody>
          <a:bodyPr>
            <a:normAutofit/>
          </a:bodyPr>
          <a:lstStyle/>
          <a:p>
            <a:pPr algn="ctr"/>
            <a:r>
              <a:rPr lang="en-US" sz="7900" b="1" dirty="0"/>
              <a:t>landscaping</a:t>
            </a:r>
          </a:p>
        </p:txBody>
      </p:sp>
      <p:pic>
        <p:nvPicPr>
          <p:cNvPr id="5" name="Content Placeholder 4" descr="A house with trees and bushes&#10;&#10;AI-generated content may be incorrect.">
            <a:extLst>
              <a:ext uri="{FF2B5EF4-FFF2-40B4-BE49-F238E27FC236}">
                <a16:creationId xmlns:a16="http://schemas.microsoft.com/office/drawing/2014/main" id="{71D86A9C-119F-F73F-A442-00C79D23B49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54591" y="1990406"/>
            <a:ext cx="8482818" cy="4141105"/>
          </a:xfrm>
        </p:spPr>
      </p:pic>
    </p:spTree>
    <p:extLst>
      <p:ext uri="{BB962C8B-B14F-4D97-AF65-F5344CB8AC3E}">
        <p14:creationId xmlns:p14="http://schemas.microsoft.com/office/powerpoint/2010/main" val="4068892410"/>
      </p:ext>
    </p:extLst>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A300F-13E1-0197-A979-1349678F3425}"/>
              </a:ext>
            </a:extLst>
          </p:cNvPr>
          <p:cNvSpPr>
            <a:spLocks noGrp="1"/>
          </p:cNvSpPr>
          <p:nvPr>
            <p:ph type="title"/>
          </p:nvPr>
        </p:nvSpPr>
        <p:spPr/>
        <p:txBody>
          <a:bodyPr>
            <a:normAutofit/>
          </a:bodyPr>
          <a:lstStyle/>
          <a:p>
            <a:pPr algn="ctr"/>
            <a:r>
              <a:rPr lang="en-US" sz="7900" b="1" dirty="0"/>
              <a:t>faucet</a:t>
            </a:r>
          </a:p>
        </p:txBody>
      </p:sp>
      <p:pic>
        <p:nvPicPr>
          <p:cNvPr id="5" name="Content Placeholder 4" descr="A drawing of a faucet&#10;&#10;AI-generated content may be incorrect.">
            <a:extLst>
              <a:ext uri="{FF2B5EF4-FFF2-40B4-BE49-F238E27FC236}">
                <a16:creationId xmlns:a16="http://schemas.microsoft.com/office/drawing/2014/main" id="{60431449-B8B8-D70E-A71F-48B735F6E18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42978" y="1954601"/>
            <a:ext cx="7906043" cy="4421458"/>
          </a:xfrm>
        </p:spPr>
      </p:pic>
    </p:spTree>
    <p:extLst>
      <p:ext uri="{BB962C8B-B14F-4D97-AF65-F5344CB8AC3E}">
        <p14:creationId xmlns:p14="http://schemas.microsoft.com/office/powerpoint/2010/main" val="3700630558"/>
      </p:ext>
    </p:extLst>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AB896-7D31-F819-B690-94E17E6B5BEE}"/>
              </a:ext>
            </a:extLst>
          </p:cNvPr>
          <p:cNvSpPr>
            <a:spLocks noGrp="1"/>
          </p:cNvSpPr>
          <p:nvPr>
            <p:ph type="title"/>
          </p:nvPr>
        </p:nvSpPr>
        <p:spPr/>
        <p:txBody>
          <a:bodyPr>
            <a:normAutofit/>
          </a:bodyPr>
          <a:lstStyle/>
          <a:p>
            <a:pPr algn="ctr"/>
            <a:r>
              <a:rPr lang="en-US" sz="7900" b="1" dirty="0"/>
              <a:t>drain</a:t>
            </a:r>
          </a:p>
        </p:txBody>
      </p:sp>
      <p:pic>
        <p:nvPicPr>
          <p:cNvPr id="5" name="Content Placeholder 4" descr="A drain with water falling from it&#10;&#10;AI-generated content may be incorrect.">
            <a:extLst>
              <a:ext uri="{FF2B5EF4-FFF2-40B4-BE49-F238E27FC236}">
                <a16:creationId xmlns:a16="http://schemas.microsoft.com/office/drawing/2014/main" id="{613E235E-69BA-FC51-A8EA-5AA9181300C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1342" y="1690688"/>
            <a:ext cx="8528759" cy="4534457"/>
          </a:xfrm>
        </p:spPr>
      </p:pic>
    </p:spTree>
    <p:extLst>
      <p:ext uri="{BB962C8B-B14F-4D97-AF65-F5344CB8AC3E}">
        <p14:creationId xmlns:p14="http://schemas.microsoft.com/office/powerpoint/2010/main" val="394795242"/>
      </p:ext>
    </p:extLst>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79EC9-FECA-9B4F-CBF0-DCEB06E28D04}"/>
              </a:ext>
            </a:extLst>
          </p:cNvPr>
          <p:cNvSpPr>
            <a:spLocks noGrp="1"/>
          </p:cNvSpPr>
          <p:nvPr>
            <p:ph type="title"/>
          </p:nvPr>
        </p:nvSpPr>
        <p:spPr/>
        <p:txBody>
          <a:bodyPr>
            <a:normAutofit/>
          </a:bodyPr>
          <a:lstStyle/>
          <a:p>
            <a:pPr algn="ctr"/>
            <a:r>
              <a:rPr lang="en-US" sz="7900" b="1" dirty="0"/>
              <a:t>running toilet</a:t>
            </a:r>
          </a:p>
        </p:txBody>
      </p:sp>
      <p:pic>
        <p:nvPicPr>
          <p:cNvPr id="5" name="Content Placeholder 4" descr="A drawing of a toilet&#10;&#10;AI-generated content may be incorrect.">
            <a:extLst>
              <a:ext uri="{FF2B5EF4-FFF2-40B4-BE49-F238E27FC236}">
                <a16:creationId xmlns:a16="http://schemas.microsoft.com/office/drawing/2014/main" id="{7B41A7BA-06DF-8962-1536-5B7397C5DD2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76003" y="1690688"/>
            <a:ext cx="4639994" cy="4694044"/>
          </a:xfrm>
        </p:spPr>
      </p:pic>
    </p:spTree>
    <p:extLst>
      <p:ext uri="{BB962C8B-B14F-4D97-AF65-F5344CB8AC3E}">
        <p14:creationId xmlns:p14="http://schemas.microsoft.com/office/powerpoint/2010/main" val="4002004526"/>
      </p:ext>
    </p:extLst>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DE4D7-7B91-D200-5375-E6EF0EB01828}"/>
              </a:ext>
            </a:extLst>
          </p:cNvPr>
          <p:cNvSpPr>
            <a:spLocks noGrp="1"/>
          </p:cNvSpPr>
          <p:nvPr>
            <p:ph type="title"/>
          </p:nvPr>
        </p:nvSpPr>
        <p:spPr/>
        <p:txBody>
          <a:bodyPr>
            <a:normAutofit/>
          </a:bodyPr>
          <a:lstStyle/>
          <a:p>
            <a:pPr algn="ctr"/>
            <a:r>
              <a:rPr lang="en-US" sz="7900" b="1" dirty="0"/>
              <a:t>major</a:t>
            </a:r>
          </a:p>
        </p:txBody>
      </p:sp>
      <p:pic>
        <p:nvPicPr>
          <p:cNvPr id="5" name="Content Placeholder 4" descr="A cartoon of a person holding a toilet&#10;&#10;AI-generated content may be incorrect.">
            <a:extLst>
              <a:ext uri="{FF2B5EF4-FFF2-40B4-BE49-F238E27FC236}">
                <a16:creationId xmlns:a16="http://schemas.microsoft.com/office/drawing/2014/main" id="{F9D73015-1131-E627-D2CB-E6BCCE7CAEB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01107" y="1597319"/>
            <a:ext cx="6189785" cy="4895556"/>
          </a:xfrm>
        </p:spPr>
      </p:pic>
    </p:spTree>
    <p:extLst>
      <p:ext uri="{BB962C8B-B14F-4D97-AF65-F5344CB8AC3E}">
        <p14:creationId xmlns:p14="http://schemas.microsoft.com/office/powerpoint/2010/main" val="3841758001"/>
      </p:ext>
    </p:extLst>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25C30-8FC0-908D-4C60-F5A57640E7EE}"/>
              </a:ext>
            </a:extLst>
          </p:cNvPr>
          <p:cNvSpPr>
            <a:spLocks noGrp="1"/>
          </p:cNvSpPr>
          <p:nvPr>
            <p:ph type="title"/>
          </p:nvPr>
        </p:nvSpPr>
        <p:spPr/>
        <p:txBody>
          <a:bodyPr>
            <a:normAutofit/>
          </a:bodyPr>
          <a:lstStyle/>
          <a:p>
            <a:pPr algn="ctr"/>
            <a:r>
              <a:rPr lang="en-US" sz="7900" b="1" dirty="0"/>
              <a:t>minor</a:t>
            </a:r>
          </a:p>
        </p:txBody>
      </p:sp>
      <p:pic>
        <p:nvPicPr>
          <p:cNvPr id="5" name="Content Placeholder 4" descr="A cartoon of a person fixing a faucet&#10;&#10;AI-generated content may be incorrect.">
            <a:extLst>
              <a:ext uri="{FF2B5EF4-FFF2-40B4-BE49-F238E27FC236}">
                <a16:creationId xmlns:a16="http://schemas.microsoft.com/office/drawing/2014/main" id="{B3015592-978A-AA23-D643-8CA6D06AEFA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36882" y="1800665"/>
            <a:ext cx="4903360" cy="4692210"/>
          </a:xfrm>
        </p:spPr>
      </p:pic>
    </p:spTree>
    <p:extLst>
      <p:ext uri="{BB962C8B-B14F-4D97-AF65-F5344CB8AC3E}">
        <p14:creationId xmlns:p14="http://schemas.microsoft.com/office/powerpoint/2010/main" val="1405081583"/>
      </p:ext>
    </p:extLst>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597FB-1AE1-DBD5-116B-CE146939EDFD}"/>
              </a:ext>
            </a:extLst>
          </p:cNvPr>
          <p:cNvSpPr>
            <a:spLocks noGrp="1"/>
          </p:cNvSpPr>
          <p:nvPr>
            <p:ph type="title"/>
          </p:nvPr>
        </p:nvSpPr>
        <p:spPr/>
        <p:txBody>
          <a:bodyPr>
            <a:normAutofit/>
          </a:bodyPr>
          <a:lstStyle/>
          <a:p>
            <a:pPr algn="ctr"/>
            <a:r>
              <a:rPr lang="en-US" sz="7900" b="1" dirty="0"/>
              <a:t>satisfied/dissatisfied</a:t>
            </a:r>
          </a:p>
        </p:txBody>
      </p:sp>
      <p:pic>
        <p:nvPicPr>
          <p:cNvPr id="5" name="Content Placeholder 4" descr="A house with a face and a smile&#10;&#10;AI-generated content may be incorrect.">
            <a:extLst>
              <a:ext uri="{FF2B5EF4-FFF2-40B4-BE49-F238E27FC236}">
                <a16:creationId xmlns:a16="http://schemas.microsoft.com/office/drawing/2014/main" id="{F026DB77-2B79-69F6-60F9-B7B3B8C6108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flipH="1">
            <a:off x="2602524" y="1690688"/>
            <a:ext cx="7779433" cy="4490461"/>
          </a:xfrm>
        </p:spPr>
      </p:pic>
    </p:spTree>
    <p:extLst>
      <p:ext uri="{BB962C8B-B14F-4D97-AF65-F5344CB8AC3E}">
        <p14:creationId xmlns:p14="http://schemas.microsoft.com/office/powerpoint/2010/main" val="624437003"/>
      </p:ext>
    </p:extLst>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1AB81-9B78-FFE2-0691-90C0762D11F5}"/>
              </a:ext>
            </a:extLst>
          </p:cNvPr>
          <p:cNvSpPr>
            <a:spLocks noGrp="1"/>
          </p:cNvSpPr>
          <p:nvPr>
            <p:ph type="title"/>
          </p:nvPr>
        </p:nvSpPr>
        <p:spPr/>
        <p:txBody>
          <a:bodyPr>
            <a:normAutofit/>
          </a:bodyPr>
          <a:lstStyle/>
          <a:p>
            <a:pPr algn="ctr"/>
            <a:r>
              <a:rPr lang="en-US" sz="7900" b="1" dirty="0"/>
              <a:t>replace</a:t>
            </a:r>
          </a:p>
        </p:txBody>
      </p:sp>
      <p:pic>
        <p:nvPicPr>
          <p:cNvPr id="5" name="Content Placeholder 4" descr="A close-up of a table&#10;&#10;AI-generated content may be incorrect.">
            <a:extLst>
              <a:ext uri="{FF2B5EF4-FFF2-40B4-BE49-F238E27FC236}">
                <a16:creationId xmlns:a16="http://schemas.microsoft.com/office/drawing/2014/main" id="{4558F4D9-7AC5-ECB3-E614-EBA45A48350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92170" y="2731762"/>
            <a:ext cx="9807659" cy="2909605"/>
          </a:xfrm>
        </p:spPr>
      </p:pic>
    </p:spTree>
    <p:extLst>
      <p:ext uri="{BB962C8B-B14F-4D97-AF65-F5344CB8AC3E}">
        <p14:creationId xmlns:p14="http://schemas.microsoft.com/office/powerpoint/2010/main" val="4096142120"/>
      </p:ext>
    </p:extLst>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CC6FE-4E7A-7825-2E72-D26F6FE9743D}"/>
              </a:ext>
            </a:extLst>
          </p:cNvPr>
          <p:cNvSpPr>
            <a:spLocks noGrp="1"/>
          </p:cNvSpPr>
          <p:nvPr>
            <p:ph type="title"/>
          </p:nvPr>
        </p:nvSpPr>
        <p:spPr/>
        <p:txBody>
          <a:bodyPr>
            <a:normAutofit/>
          </a:bodyPr>
          <a:lstStyle/>
          <a:p>
            <a:pPr algn="ctr"/>
            <a:r>
              <a:rPr lang="en-US" sz="7900" b="1" dirty="0"/>
              <a:t>overflow</a:t>
            </a:r>
          </a:p>
        </p:txBody>
      </p:sp>
      <p:pic>
        <p:nvPicPr>
          <p:cNvPr id="5" name="Content Placeholder 4" descr="A cartoon of a sink with water running out of it&#10;&#10;AI-generated content may be incorrect.">
            <a:extLst>
              <a:ext uri="{FF2B5EF4-FFF2-40B4-BE49-F238E27FC236}">
                <a16:creationId xmlns:a16="http://schemas.microsoft.com/office/drawing/2014/main" id="{5C029E22-EA77-5C2D-2FF2-795529682F5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52828" y="1803229"/>
            <a:ext cx="6603714" cy="4470961"/>
          </a:xfrm>
        </p:spPr>
      </p:pic>
    </p:spTree>
    <p:extLst>
      <p:ext uri="{BB962C8B-B14F-4D97-AF65-F5344CB8AC3E}">
        <p14:creationId xmlns:p14="http://schemas.microsoft.com/office/powerpoint/2010/main" val="3797309464"/>
      </p:ext>
    </p:extLst>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5C4C1-0B89-6588-A6E3-2BD6A1C9449A}"/>
              </a:ext>
            </a:extLst>
          </p:cNvPr>
          <p:cNvSpPr>
            <a:spLocks noGrp="1"/>
          </p:cNvSpPr>
          <p:nvPr>
            <p:ph type="title"/>
          </p:nvPr>
        </p:nvSpPr>
        <p:spPr/>
        <p:txBody>
          <a:bodyPr>
            <a:normAutofit/>
          </a:bodyPr>
          <a:lstStyle/>
          <a:p>
            <a:pPr algn="ctr"/>
            <a:r>
              <a:rPr lang="en-US" sz="7900" b="1" dirty="0"/>
              <a:t>count on</a:t>
            </a:r>
          </a:p>
        </p:txBody>
      </p:sp>
      <p:pic>
        <p:nvPicPr>
          <p:cNvPr id="5" name="Content Placeholder 4" descr="A person hugging a child&#10;&#10;AI-generated content may be incorrect.">
            <a:extLst>
              <a:ext uri="{FF2B5EF4-FFF2-40B4-BE49-F238E27FC236}">
                <a16:creationId xmlns:a16="http://schemas.microsoft.com/office/drawing/2014/main" id="{D6F340F4-FC6D-73F6-89AE-335BA7BF633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18782" y="1489367"/>
            <a:ext cx="3868615" cy="4850927"/>
          </a:xfrm>
        </p:spPr>
      </p:pic>
    </p:spTree>
    <p:extLst>
      <p:ext uri="{BB962C8B-B14F-4D97-AF65-F5344CB8AC3E}">
        <p14:creationId xmlns:p14="http://schemas.microsoft.com/office/powerpoint/2010/main" val="1736119542"/>
      </p:ext>
    </p:extLst>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ABA04-4FCC-E22A-7860-076A2CE081B3}"/>
              </a:ext>
            </a:extLst>
          </p:cNvPr>
          <p:cNvSpPr>
            <a:spLocks noGrp="1"/>
          </p:cNvSpPr>
          <p:nvPr>
            <p:ph type="title"/>
          </p:nvPr>
        </p:nvSpPr>
        <p:spPr/>
        <p:txBody>
          <a:bodyPr>
            <a:normAutofit/>
          </a:bodyPr>
          <a:lstStyle/>
          <a:p>
            <a:pPr algn="ctr"/>
            <a:r>
              <a:rPr lang="en-US" sz="7900" b="1" dirty="0"/>
              <a:t>look into</a:t>
            </a:r>
          </a:p>
        </p:txBody>
      </p:sp>
      <p:pic>
        <p:nvPicPr>
          <p:cNvPr id="5" name="Content Placeholder 4" descr="A cartoon of a child reading a book&#10;&#10;AI-generated content may be incorrect.">
            <a:extLst>
              <a:ext uri="{FF2B5EF4-FFF2-40B4-BE49-F238E27FC236}">
                <a16:creationId xmlns:a16="http://schemas.microsoft.com/office/drawing/2014/main" id="{A8E788BA-5767-3E0F-0F99-368E4BF783A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54326" y="1671706"/>
            <a:ext cx="5683348" cy="4821169"/>
          </a:xfrm>
        </p:spPr>
      </p:pic>
    </p:spTree>
    <p:extLst>
      <p:ext uri="{BB962C8B-B14F-4D97-AF65-F5344CB8AC3E}">
        <p14:creationId xmlns:p14="http://schemas.microsoft.com/office/powerpoint/2010/main" val="3144565177"/>
      </p:ext>
    </p:extLst>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2DD42-FADB-2AAD-F576-B56D28C2EC83}"/>
              </a:ext>
            </a:extLst>
          </p:cNvPr>
          <p:cNvSpPr>
            <a:spLocks noGrp="1"/>
          </p:cNvSpPr>
          <p:nvPr>
            <p:ph type="title"/>
          </p:nvPr>
        </p:nvSpPr>
        <p:spPr/>
        <p:txBody>
          <a:bodyPr>
            <a:normAutofit/>
          </a:bodyPr>
          <a:lstStyle/>
          <a:p>
            <a:pPr algn="ctr"/>
            <a:r>
              <a:rPr lang="en-US" sz="7900" b="1" dirty="0"/>
              <a:t>get rid of</a:t>
            </a:r>
          </a:p>
        </p:txBody>
      </p:sp>
      <p:pic>
        <p:nvPicPr>
          <p:cNvPr id="5" name="Content Placeholder 4" descr="A person looking at a broken screen&#10;&#10;AI-generated content may be incorrect.">
            <a:extLst>
              <a:ext uri="{FF2B5EF4-FFF2-40B4-BE49-F238E27FC236}">
                <a16:creationId xmlns:a16="http://schemas.microsoft.com/office/drawing/2014/main" id="{07E3509B-CD1F-3945-F1E2-24BE136D1A8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06240" y="1566416"/>
            <a:ext cx="3488788" cy="4752039"/>
          </a:xfrm>
        </p:spPr>
      </p:pic>
    </p:spTree>
    <p:extLst>
      <p:ext uri="{BB962C8B-B14F-4D97-AF65-F5344CB8AC3E}">
        <p14:creationId xmlns:p14="http://schemas.microsoft.com/office/powerpoint/2010/main" val="2433740852"/>
      </p:ext>
    </p:extLst>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A9893-7C2B-5A4F-44AF-6D5AB978F7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2BF0AE-EC94-8EBC-7B6A-3C40FB3528E2}"/>
              </a:ext>
            </a:extLst>
          </p:cNvPr>
          <p:cNvSpPr>
            <a:spLocks noGrp="1"/>
          </p:cNvSpPr>
          <p:nvPr>
            <p:ph type="title"/>
          </p:nvPr>
        </p:nvSpPr>
        <p:spPr>
          <a:xfrm>
            <a:off x="1985890" y="2264262"/>
            <a:ext cx="10515600" cy="1325563"/>
          </a:xfrm>
        </p:spPr>
        <p:txBody>
          <a:bodyPr>
            <a:normAutofit/>
          </a:bodyPr>
          <a:lstStyle/>
          <a:p>
            <a:r>
              <a:rPr lang="en-US" dirty="0"/>
              <a:t> </a:t>
            </a:r>
            <a:endParaRPr lang="en-US" sz="5600" b="1" dirty="0">
              <a:solidFill>
                <a:srgbClr val="FF0000"/>
              </a:solidFill>
            </a:endParaRPr>
          </a:p>
        </p:txBody>
      </p:sp>
      <p:pic>
        <p:nvPicPr>
          <p:cNvPr id="4" name="Picture 3">
            <a:extLst>
              <a:ext uri="{FF2B5EF4-FFF2-40B4-BE49-F238E27FC236}">
                <a16:creationId xmlns:a16="http://schemas.microsoft.com/office/drawing/2014/main" id="{0104658D-8DB8-3A4E-FDB9-AF44A4AA6B07}"/>
              </a:ext>
            </a:extLst>
          </p:cNvPr>
          <p:cNvPicPr>
            <a:picLocks noChangeAspect="1"/>
          </p:cNvPicPr>
          <p:nvPr/>
        </p:nvPicPr>
        <p:blipFill>
          <a:blip r:embed="rId2"/>
          <a:stretch>
            <a:fillRect/>
          </a:stretch>
        </p:blipFill>
        <p:spPr>
          <a:xfrm>
            <a:off x="505483" y="5736905"/>
            <a:ext cx="5590517" cy="755970"/>
          </a:xfrm>
          <a:prstGeom prst="rect">
            <a:avLst/>
          </a:prstGeom>
        </p:spPr>
      </p:pic>
      <p:sp>
        <p:nvSpPr>
          <p:cNvPr id="5" name="TextBox 4">
            <a:extLst>
              <a:ext uri="{FF2B5EF4-FFF2-40B4-BE49-F238E27FC236}">
                <a16:creationId xmlns:a16="http://schemas.microsoft.com/office/drawing/2014/main" id="{CD2633E7-D733-3E7C-DC11-72C7CE09ABC1}"/>
              </a:ext>
            </a:extLst>
          </p:cNvPr>
          <p:cNvSpPr txBox="1"/>
          <p:nvPr/>
        </p:nvSpPr>
        <p:spPr>
          <a:xfrm>
            <a:off x="1058593" y="1371992"/>
            <a:ext cx="10322170" cy="2400657"/>
          </a:xfrm>
          <a:prstGeom prst="rect">
            <a:avLst/>
          </a:prstGeom>
          <a:noFill/>
        </p:spPr>
        <p:txBody>
          <a:bodyPr wrap="square">
            <a:spAutoFit/>
          </a:bodyPr>
          <a:lstStyle/>
          <a:p>
            <a:r>
              <a:rPr lang="en-US" sz="5000" b="1" dirty="0"/>
              <a:t>A: What do you need to do?</a:t>
            </a:r>
          </a:p>
          <a:p>
            <a:endParaRPr lang="en-US" sz="5000" b="1" dirty="0"/>
          </a:p>
          <a:p>
            <a:r>
              <a:rPr lang="en-US" sz="5000" b="1" dirty="0">
                <a:solidFill>
                  <a:srgbClr val="FF0000"/>
                </a:solidFill>
              </a:rPr>
              <a:t>B: Our house needs </a:t>
            </a:r>
            <a:r>
              <a:rPr lang="en-US" sz="5000" b="1" u="sng" dirty="0">
                <a:solidFill>
                  <a:srgbClr val="FF0000"/>
                </a:solidFill>
              </a:rPr>
              <a:t>major repairs</a:t>
            </a:r>
            <a:r>
              <a:rPr lang="en-US" sz="5000" b="1" dirty="0">
                <a:solidFill>
                  <a:srgbClr val="FF0000"/>
                </a:solidFill>
              </a:rPr>
              <a:t>.</a:t>
            </a:r>
          </a:p>
        </p:txBody>
      </p:sp>
    </p:spTree>
    <p:extLst>
      <p:ext uri="{BB962C8B-B14F-4D97-AF65-F5344CB8AC3E}">
        <p14:creationId xmlns:p14="http://schemas.microsoft.com/office/powerpoint/2010/main" val="2430353470"/>
      </p:ext>
    </p:extLst>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BB210-924C-778A-CA49-BE9F3291CE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A7267E-5A81-E584-0099-081D55518F22}"/>
              </a:ext>
            </a:extLst>
          </p:cNvPr>
          <p:cNvSpPr>
            <a:spLocks noGrp="1"/>
          </p:cNvSpPr>
          <p:nvPr>
            <p:ph type="title"/>
          </p:nvPr>
        </p:nvSpPr>
        <p:spPr>
          <a:xfrm>
            <a:off x="450165" y="2766218"/>
            <a:ext cx="11352627" cy="1325563"/>
          </a:xfrm>
        </p:spPr>
        <p:txBody>
          <a:bodyPr>
            <a:normAutofit/>
          </a:bodyPr>
          <a:lstStyle/>
          <a:p>
            <a:r>
              <a:rPr lang="en-US" b="1" dirty="0"/>
              <a:t> </a:t>
            </a:r>
          </a:p>
        </p:txBody>
      </p:sp>
      <p:sp>
        <p:nvSpPr>
          <p:cNvPr id="7" name="TextBox 6">
            <a:extLst>
              <a:ext uri="{FF2B5EF4-FFF2-40B4-BE49-F238E27FC236}">
                <a16:creationId xmlns:a16="http://schemas.microsoft.com/office/drawing/2014/main" id="{711A35FF-0ED8-C9B4-C6E6-AFD8EB00D14A}"/>
              </a:ext>
            </a:extLst>
          </p:cNvPr>
          <p:cNvSpPr txBox="1"/>
          <p:nvPr/>
        </p:nvSpPr>
        <p:spPr>
          <a:xfrm>
            <a:off x="450165" y="6110332"/>
            <a:ext cx="2771335" cy="523220"/>
          </a:xfrm>
          <a:prstGeom prst="rect">
            <a:avLst/>
          </a:prstGeom>
          <a:noFill/>
        </p:spPr>
        <p:txBody>
          <a:bodyPr wrap="square" rtlCol="0">
            <a:spAutoFit/>
          </a:bodyPr>
          <a:lstStyle/>
          <a:p>
            <a:r>
              <a:rPr lang="en-US" sz="2800" dirty="0"/>
              <a:t>Dialogue, Part 1</a:t>
            </a:r>
          </a:p>
        </p:txBody>
      </p:sp>
      <p:sp>
        <p:nvSpPr>
          <p:cNvPr id="4" name="TextBox 3">
            <a:extLst>
              <a:ext uri="{FF2B5EF4-FFF2-40B4-BE49-F238E27FC236}">
                <a16:creationId xmlns:a16="http://schemas.microsoft.com/office/drawing/2014/main" id="{08D9B55F-9666-B16E-C176-05F64F2E0DB1}"/>
              </a:ext>
            </a:extLst>
          </p:cNvPr>
          <p:cNvSpPr txBox="1"/>
          <p:nvPr/>
        </p:nvSpPr>
        <p:spPr>
          <a:xfrm>
            <a:off x="690722" y="389040"/>
            <a:ext cx="11051113" cy="5847755"/>
          </a:xfrm>
          <a:prstGeom prst="rect">
            <a:avLst/>
          </a:prstGeom>
          <a:noFill/>
        </p:spPr>
        <p:txBody>
          <a:bodyPr wrap="square">
            <a:spAutoFit/>
          </a:bodyPr>
          <a:lstStyle/>
          <a:p>
            <a:r>
              <a:rPr lang="en-US" sz="3400" b="1" dirty="0"/>
              <a:t>A: Your landscaping looks great! </a:t>
            </a:r>
          </a:p>
          <a:p>
            <a:r>
              <a:rPr lang="en-US" sz="3400" b="1" dirty="0">
                <a:solidFill>
                  <a:srgbClr val="FF0000"/>
                </a:solidFill>
              </a:rPr>
              <a:t>B: Oh, thanks. I’m glad the outside of the house looks good, because we have some problems inside.</a:t>
            </a:r>
          </a:p>
          <a:p>
            <a:r>
              <a:rPr lang="en-US" sz="3400" b="1" dirty="0"/>
              <a:t>A: What’s going on?</a:t>
            </a:r>
          </a:p>
          <a:p>
            <a:r>
              <a:rPr lang="en-US" sz="3400" b="1" dirty="0">
                <a:solidFill>
                  <a:srgbClr val="FF0000"/>
                </a:solidFill>
              </a:rPr>
              <a:t>B: Well, we hired a company to do some minor repairs on our bathroom. We needed them to replace the shower drain and to fix our toilet because it’s been running. We thought we could count on this company, but we aren’t satisfied at all.</a:t>
            </a:r>
          </a:p>
          <a:p>
            <a:r>
              <a:rPr lang="en-US" sz="3400" b="1" dirty="0"/>
              <a:t>A: Really? What did they do?</a:t>
            </a:r>
          </a:p>
          <a:p>
            <a:r>
              <a:rPr lang="en-US" sz="3400" b="1" dirty="0"/>
              <a:t> </a:t>
            </a:r>
          </a:p>
        </p:txBody>
      </p:sp>
    </p:spTree>
    <p:extLst>
      <p:ext uri="{BB962C8B-B14F-4D97-AF65-F5344CB8AC3E}">
        <p14:creationId xmlns:p14="http://schemas.microsoft.com/office/powerpoint/2010/main" val="948467021"/>
      </p:ext>
    </p:extLst>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92E7A-3676-121C-AED5-36370A9C74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CEB6EA-997F-6743-CAD3-871DC948C11E}"/>
              </a:ext>
            </a:extLst>
          </p:cNvPr>
          <p:cNvSpPr>
            <a:spLocks noGrp="1"/>
          </p:cNvSpPr>
          <p:nvPr>
            <p:ph type="title"/>
          </p:nvPr>
        </p:nvSpPr>
        <p:spPr>
          <a:xfrm>
            <a:off x="450165" y="2766218"/>
            <a:ext cx="11352627" cy="1325563"/>
          </a:xfrm>
        </p:spPr>
        <p:txBody>
          <a:bodyPr>
            <a:normAutofit/>
          </a:bodyPr>
          <a:lstStyle/>
          <a:p>
            <a:r>
              <a:rPr lang="en-US" b="1" dirty="0"/>
              <a:t> </a:t>
            </a:r>
          </a:p>
        </p:txBody>
      </p:sp>
      <p:sp>
        <p:nvSpPr>
          <p:cNvPr id="7" name="TextBox 6">
            <a:extLst>
              <a:ext uri="{FF2B5EF4-FFF2-40B4-BE49-F238E27FC236}">
                <a16:creationId xmlns:a16="http://schemas.microsoft.com/office/drawing/2014/main" id="{E6F3241E-A58D-E657-B5A3-EF46217DF060}"/>
              </a:ext>
            </a:extLst>
          </p:cNvPr>
          <p:cNvSpPr txBox="1"/>
          <p:nvPr/>
        </p:nvSpPr>
        <p:spPr>
          <a:xfrm>
            <a:off x="450165" y="6110332"/>
            <a:ext cx="2771335" cy="523220"/>
          </a:xfrm>
          <a:prstGeom prst="rect">
            <a:avLst/>
          </a:prstGeom>
          <a:noFill/>
        </p:spPr>
        <p:txBody>
          <a:bodyPr wrap="square" rtlCol="0">
            <a:spAutoFit/>
          </a:bodyPr>
          <a:lstStyle/>
          <a:p>
            <a:r>
              <a:rPr lang="en-US" sz="2800" dirty="0"/>
              <a:t>Dialogue, Part 2</a:t>
            </a:r>
          </a:p>
        </p:txBody>
      </p:sp>
      <p:sp>
        <p:nvSpPr>
          <p:cNvPr id="4" name="TextBox 3">
            <a:extLst>
              <a:ext uri="{FF2B5EF4-FFF2-40B4-BE49-F238E27FC236}">
                <a16:creationId xmlns:a16="http://schemas.microsoft.com/office/drawing/2014/main" id="{DCCC0E11-D94A-2AA2-5775-29E5E0443085}"/>
              </a:ext>
            </a:extLst>
          </p:cNvPr>
          <p:cNvSpPr txBox="1"/>
          <p:nvPr/>
        </p:nvSpPr>
        <p:spPr>
          <a:xfrm>
            <a:off x="600921" y="727368"/>
            <a:ext cx="11051113" cy="3754874"/>
          </a:xfrm>
          <a:prstGeom prst="rect">
            <a:avLst/>
          </a:prstGeom>
          <a:noFill/>
        </p:spPr>
        <p:txBody>
          <a:bodyPr wrap="square">
            <a:spAutoFit/>
          </a:bodyPr>
          <a:lstStyle/>
          <a:p>
            <a:r>
              <a:rPr lang="en-US" sz="3400" b="1" dirty="0">
                <a:solidFill>
                  <a:srgbClr val="FF0000"/>
                </a:solidFill>
              </a:rPr>
              <a:t>B: Well, they worked on our toilet, but the next week it overflowed! We had to get rid of the bathroom rugs and clean the whole bathroom. I called the company’s office to ask for a refund, and the secretary said she would look into it. It’s been two weeks, and I’m still waiting for an answer. </a:t>
            </a:r>
          </a:p>
          <a:p>
            <a:r>
              <a:rPr lang="en-US" sz="3400" b="1" dirty="0"/>
              <a:t>A: Oh, wow. That sounds like a major headache!</a:t>
            </a:r>
          </a:p>
        </p:txBody>
      </p:sp>
    </p:spTree>
    <p:extLst>
      <p:ext uri="{BB962C8B-B14F-4D97-AF65-F5344CB8AC3E}">
        <p14:creationId xmlns:p14="http://schemas.microsoft.com/office/powerpoint/2010/main" val="3832265095"/>
      </p:ext>
    </p:extLst>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AEEF6-C97D-11BA-55B0-D9B6B7D91CAB}"/>
              </a:ext>
            </a:extLst>
          </p:cNvPr>
          <p:cNvSpPr>
            <a:spLocks noGrp="1"/>
          </p:cNvSpPr>
          <p:nvPr>
            <p:ph type="title"/>
          </p:nvPr>
        </p:nvSpPr>
        <p:spPr/>
        <p:txBody>
          <a:bodyPr>
            <a:noAutofit/>
          </a:bodyPr>
          <a:lstStyle/>
          <a:p>
            <a:pPr algn="ctr"/>
            <a:r>
              <a:rPr lang="en-US" sz="4500" b="1" dirty="0"/>
              <a:t>Lesson 30: Do Your Kids Do Chores?</a:t>
            </a:r>
          </a:p>
        </p:txBody>
      </p:sp>
      <p:pic>
        <p:nvPicPr>
          <p:cNvPr id="5" name="Content Placeholder 4" descr="A cartoon of a person sitting at a table&#10;&#10;AI-generated content may be incorrect.">
            <a:extLst>
              <a:ext uri="{FF2B5EF4-FFF2-40B4-BE49-F238E27FC236}">
                <a16:creationId xmlns:a16="http://schemas.microsoft.com/office/drawing/2014/main" id="{9CCF3FBB-2BB2-CDCF-7D7B-99112365868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61091" y="1690688"/>
            <a:ext cx="9669818" cy="4266097"/>
          </a:xfrm>
        </p:spPr>
      </p:pic>
    </p:spTree>
    <p:extLst>
      <p:ext uri="{BB962C8B-B14F-4D97-AF65-F5344CB8AC3E}">
        <p14:creationId xmlns:p14="http://schemas.microsoft.com/office/powerpoint/2010/main" val="2928038674"/>
      </p:ext>
    </p:extLst>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A5505-1187-BDBD-BEBE-F2DC36BB2BCE}"/>
              </a:ext>
            </a:extLst>
          </p:cNvPr>
          <p:cNvSpPr>
            <a:spLocks noGrp="1"/>
          </p:cNvSpPr>
          <p:nvPr>
            <p:ph type="title"/>
          </p:nvPr>
        </p:nvSpPr>
        <p:spPr/>
        <p:txBody>
          <a:bodyPr>
            <a:normAutofit/>
          </a:bodyPr>
          <a:lstStyle/>
          <a:p>
            <a:pPr algn="ctr"/>
            <a:r>
              <a:rPr lang="en-US" sz="7900" b="1" dirty="0"/>
              <a:t>make progress</a:t>
            </a:r>
          </a:p>
        </p:txBody>
      </p:sp>
      <p:pic>
        <p:nvPicPr>
          <p:cNvPr id="5" name="Content Placeholder 4" descr="A diagram of a pool and a sink&#10;&#10;AI-generated content may be incorrect.">
            <a:extLst>
              <a:ext uri="{FF2B5EF4-FFF2-40B4-BE49-F238E27FC236}">
                <a16:creationId xmlns:a16="http://schemas.microsoft.com/office/drawing/2014/main" id="{FD2E0078-C12E-669B-DF8C-4CE3103EE55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43917" y="2532185"/>
            <a:ext cx="9704166" cy="3175619"/>
          </a:xfrm>
        </p:spPr>
      </p:pic>
    </p:spTree>
    <p:extLst>
      <p:ext uri="{BB962C8B-B14F-4D97-AF65-F5344CB8AC3E}">
        <p14:creationId xmlns:p14="http://schemas.microsoft.com/office/powerpoint/2010/main" val="2528156273"/>
      </p:ext>
    </p:extLst>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7F60D-B897-FD83-727E-1A5B597C992C}"/>
              </a:ext>
            </a:extLst>
          </p:cNvPr>
          <p:cNvSpPr>
            <a:spLocks noGrp="1"/>
          </p:cNvSpPr>
          <p:nvPr>
            <p:ph type="title"/>
          </p:nvPr>
        </p:nvSpPr>
        <p:spPr/>
        <p:txBody>
          <a:bodyPr>
            <a:normAutofit/>
          </a:bodyPr>
          <a:lstStyle/>
          <a:p>
            <a:pPr algn="ctr"/>
            <a:r>
              <a:rPr lang="en-US" sz="7900" b="1" dirty="0"/>
              <a:t>make arrangements</a:t>
            </a:r>
          </a:p>
        </p:txBody>
      </p:sp>
      <p:pic>
        <p:nvPicPr>
          <p:cNvPr id="5" name="Content Placeholder 4" descr="A cartoon of a person talking on a cell phone&#10;&#10;AI-generated content may be incorrect.">
            <a:extLst>
              <a:ext uri="{FF2B5EF4-FFF2-40B4-BE49-F238E27FC236}">
                <a16:creationId xmlns:a16="http://schemas.microsoft.com/office/drawing/2014/main" id="{6AF62F5D-F762-00A8-7EEC-00C2DCDA0BE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10486" y="1969475"/>
            <a:ext cx="5972240" cy="4286405"/>
          </a:xfrm>
        </p:spPr>
      </p:pic>
    </p:spTree>
    <p:extLst>
      <p:ext uri="{BB962C8B-B14F-4D97-AF65-F5344CB8AC3E}">
        <p14:creationId xmlns:p14="http://schemas.microsoft.com/office/powerpoint/2010/main" val="2661060428"/>
      </p:ext>
    </p:extLst>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D01CD-95D9-47EF-D569-732072086086}"/>
              </a:ext>
            </a:extLst>
          </p:cNvPr>
          <p:cNvSpPr>
            <a:spLocks noGrp="1"/>
          </p:cNvSpPr>
          <p:nvPr>
            <p:ph type="title"/>
          </p:nvPr>
        </p:nvSpPr>
        <p:spPr/>
        <p:txBody>
          <a:bodyPr>
            <a:normAutofit/>
          </a:bodyPr>
          <a:lstStyle/>
          <a:p>
            <a:pPr algn="ctr"/>
            <a:r>
              <a:rPr lang="en-US" sz="7900" b="1" dirty="0"/>
              <a:t>make the bed</a:t>
            </a:r>
          </a:p>
        </p:txBody>
      </p:sp>
      <p:pic>
        <p:nvPicPr>
          <p:cNvPr id="5" name="Content Placeholder 4" descr="A cartoon of a person making a bed&#10;&#10;AI-generated content may be incorrect.">
            <a:extLst>
              <a:ext uri="{FF2B5EF4-FFF2-40B4-BE49-F238E27FC236}">
                <a16:creationId xmlns:a16="http://schemas.microsoft.com/office/drawing/2014/main" id="{33A07392-D168-C9CF-2BFC-7ACB403CBF4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35236" y="1870673"/>
            <a:ext cx="7244861" cy="4622202"/>
          </a:xfrm>
        </p:spPr>
      </p:pic>
    </p:spTree>
    <p:extLst>
      <p:ext uri="{BB962C8B-B14F-4D97-AF65-F5344CB8AC3E}">
        <p14:creationId xmlns:p14="http://schemas.microsoft.com/office/powerpoint/2010/main" val="2851720712"/>
      </p:ext>
    </p:extLst>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E6D78-CDFA-2C9A-E406-065D05CA7025}"/>
              </a:ext>
            </a:extLst>
          </p:cNvPr>
          <p:cNvSpPr>
            <a:spLocks noGrp="1"/>
          </p:cNvSpPr>
          <p:nvPr>
            <p:ph type="title"/>
          </p:nvPr>
        </p:nvSpPr>
        <p:spPr/>
        <p:txBody>
          <a:bodyPr>
            <a:normAutofit/>
          </a:bodyPr>
          <a:lstStyle/>
          <a:p>
            <a:pPr algn="ctr"/>
            <a:r>
              <a:rPr lang="en-US" sz="7900" b="1" dirty="0"/>
              <a:t>make room</a:t>
            </a:r>
          </a:p>
        </p:txBody>
      </p:sp>
      <p:pic>
        <p:nvPicPr>
          <p:cNvPr id="5" name="Content Placeholder 4" descr="A group of people moving furniture&#10;&#10;AI-generated content may be incorrect.">
            <a:extLst>
              <a:ext uri="{FF2B5EF4-FFF2-40B4-BE49-F238E27FC236}">
                <a16:creationId xmlns:a16="http://schemas.microsoft.com/office/drawing/2014/main" id="{F91D07F5-528C-58A8-9204-ED263EABC1D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77791" y="1690688"/>
            <a:ext cx="7236418" cy="4450485"/>
          </a:xfrm>
        </p:spPr>
      </p:pic>
    </p:spTree>
    <p:extLst>
      <p:ext uri="{BB962C8B-B14F-4D97-AF65-F5344CB8AC3E}">
        <p14:creationId xmlns:p14="http://schemas.microsoft.com/office/powerpoint/2010/main" val="321635588"/>
      </p:ext>
    </p:extLst>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DAC43-31BE-F27F-56B6-74CD84566382}"/>
              </a:ext>
            </a:extLst>
          </p:cNvPr>
          <p:cNvSpPr>
            <a:spLocks noGrp="1"/>
          </p:cNvSpPr>
          <p:nvPr>
            <p:ph type="title"/>
          </p:nvPr>
        </p:nvSpPr>
        <p:spPr/>
        <p:txBody>
          <a:bodyPr>
            <a:normAutofit/>
          </a:bodyPr>
          <a:lstStyle/>
          <a:p>
            <a:pPr algn="ctr"/>
            <a:r>
              <a:rPr lang="en-US" sz="7900" b="1" dirty="0"/>
              <a:t>make a deal</a:t>
            </a:r>
          </a:p>
        </p:txBody>
      </p:sp>
      <p:pic>
        <p:nvPicPr>
          <p:cNvPr id="5" name="Content Placeholder 4" descr="A person and person shaking hands&#10;&#10;AI-generated content may be incorrect.">
            <a:extLst>
              <a:ext uri="{FF2B5EF4-FFF2-40B4-BE49-F238E27FC236}">
                <a16:creationId xmlns:a16="http://schemas.microsoft.com/office/drawing/2014/main" id="{BA448F0A-A9DF-B248-E80A-94DBBB8086D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04382" y="1690688"/>
            <a:ext cx="5430129" cy="4758496"/>
          </a:xfrm>
        </p:spPr>
      </p:pic>
    </p:spTree>
    <p:extLst>
      <p:ext uri="{BB962C8B-B14F-4D97-AF65-F5344CB8AC3E}">
        <p14:creationId xmlns:p14="http://schemas.microsoft.com/office/powerpoint/2010/main" val="3466952385"/>
      </p:ext>
    </p:extLst>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0AF4A-30A8-938F-09DC-AD2EB7905754}"/>
              </a:ext>
            </a:extLst>
          </p:cNvPr>
          <p:cNvSpPr>
            <a:spLocks noGrp="1"/>
          </p:cNvSpPr>
          <p:nvPr>
            <p:ph type="title"/>
          </p:nvPr>
        </p:nvSpPr>
        <p:spPr/>
        <p:txBody>
          <a:bodyPr>
            <a:normAutofit/>
          </a:bodyPr>
          <a:lstStyle/>
          <a:p>
            <a:pPr algn="ctr"/>
            <a:r>
              <a:rPr lang="en-US" sz="7900" b="1" dirty="0"/>
              <a:t>do paperwork</a:t>
            </a:r>
          </a:p>
        </p:txBody>
      </p:sp>
      <p:pic>
        <p:nvPicPr>
          <p:cNvPr id="5" name="Content Placeholder 4" descr="A child sitting at a desk writing on papers&#10;&#10;AI-generated content may be incorrect.">
            <a:extLst>
              <a:ext uri="{FF2B5EF4-FFF2-40B4-BE49-F238E27FC236}">
                <a16:creationId xmlns:a16="http://schemas.microsoft.com/office/drawing/2014/main" id="{A3F5AD4B-273C-1E30-070A-58E268A2D42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49305" y="1873795"/>
            <a:ext cx="7061981" cy="4320318"/>
          </a:xfrm>
        </p:spPr>
      </p:pic>
    </p:spTree>
    <p:extLst>
      <p:ext uri="{BB962C8B-B14F-4D97-AF65-F5344CB8AC3E}">
        <p14:creationId xmlns:p14="http://schemas.microsoft.com/office/powerpoint/2010/main" val="2564191984"/>
      </p:ext>
    </p:extLst>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B18D-42C3-8ED4-AC57-57635AC0996C}"/>
              </a:ext>
            </a:extLst>
          </p:cNvPr>
          <p:cNvSpPr>
            <a:spLocks noGrp="1"/>
          </p:cNvSpPr>
          <p:nvPr>
            <p:ph type="title"/>
          </p:nvPr>
        </p:nvSpPr>
        <p:spPr>
          <a:xfrm>
            <a:off x="2778861" y="2531549"/>
            <a:ext cx="10515600" cy="1325563"/>
          </a:xfrm>
        </p:spPr>
        <p:txBody>
          <a:bodyPr>
            <a:normAutofit/>
          </a:bodyPr>
          <a:lstStyle/>
          <a:p>
            <a:pPr algn="ctr"/>
            <a:r>
              <a:rPr lang="en-US" sz="7900" b="1" dirty="0"/>
              <a:t>do chores</a:t>
            </a:r>
          </a:p>
        </p:txBody>
      </p:sp>
      <p:pic>
        <p:nvPicPr>
          <p:cNvPr id="5" name="Content Placeholder 4" descr="A cartoon of a child holding a trash can&#10;&#10;AI-generated content may be incorrect.">
            <a:extLst>
              <a:ext uri="{FF2B5EF4-FFF2-40B4-BE49-F238E27FC236}">
                <a16:creationId xmlns:a16="http://schemas.microsoft.com/office/drawing/2014/main" id="{EB033B40-08DC-2D5A-E9EB-93D44A98196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3244" y="585240"/>
            <a:ext cx="3090887" cy="5687519"/>
          </a:xfrm>
        </p:spPr>
      </p:pic>
    </p:spTree>
    <p:extLst>
      <p:ext uri="{BB962C8B-B14F-4D97-AF65-F5344CB8AC3E}">
        <p14:creationId xmlns:p14="http://schemas.microsoft.com/office/powerpoint/2010/main" val="298060002"/>
      </p:ext>
    </p:extLst>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EBB40-2387-9E5D-AF44-45F89542CFF0}"/>
              </a:ext>
            </a:extLst>
          </p:cNvPr>
          <p:cNvSpPr>
            <a:spLocks noGrp="1"/>
          </p:cNvSpPr>
          <p:nvPr>
            <p:ph type="title"/>
          </p:nvPr>
        </p:nvSpPr>
        <p:spPr>
          <a:xfrm>
            <a:off x="2723271" y="2438180"/>
            <a:ext cx="10515600" cy="1325563"/>
          </a:xfrm>
        </p:spPr>
        <p:txBody>
          <a:bodyPr>
            <a:normAutofit/>
          </a:bodyPr>
          <a:lstStyle/>
          <a:p>
            <a:pPr algn="ctr"/>
            <a:r>
              <a:rPr lang="en-US" sz="7900" b="1" dirty="0"/>
              <a:t>do housework</a:t>
            </a:r>
          </a:p>
        </p:txBody>
      </p:sp>
      <p:pic>
        <p:nvPicPr>
          <p:cNvPr id="5" name="Content Placeholder 4" descr="A cartoon of a child holding a broom&#10;&#10;AI-generated content may be incorrect.">
            <a:extLst>
              <a:ext uri="{FF2B5EF4-FFF2-40B4-BE49-F238E27FC236}">
                <a16:creationId xmlns:a16="http://schemas.microsoft.com/office/drawing/2014/main" id="{2B75F338-601A-CA1B-EF65-5F63B0D9746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30237" y="524401"/>
            <a:ext cx="3411149" cy="5809198"/>
          </a:xfrm>
        </p:spPr>
      </p:pic>
    </p:spTree>
    <p:extLst>
      <p:ext uri="{BB962C8B-B14F-4D97-AF65-F5344CB8AC3E}">
        <p14:creationId xmlns:p14="http://schemas.microsoft.com/office/powerpoint/2010/main" val="1775168713"/>
      </p:ext>
    </p:extLst>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573DF-A56E-E9EF-BD30-EEECFC0E221B}"/>
              </a:ext>
            </a:extLst>
          </p:cNvPr>
          <p:cNvSpPr>
            <a:spLocks noGrp="1"/>
          </p:cNvSpPr>
          <p:nvPr>
            <p:ph type="title"/>
          </p:nvPr>
        </p:nvSpPr>
        <p:spPr/>
        <p:txBody>
          <a:bodyPr>
            <a:normAutofit/>
          </a:bodyPr>
          <a:lstStyle/>
          <a:p>
            <a:pPr algn="ctr"/>
            <a:r>
              <a:rPr lang="en-US" sz="7900" b="1" dirty="0"/>
              <a:t>do the ironing</a:t>
            </a:r>
          </a:p>
        </p:txBody>
      </p:sp>
      <p:pic>
        <p:nvPicPr>
          <p:cNvPr id="5" name="Content Placeholder 4" descr="A cartoon of a person ironing&#10;&#10;AI-generated content may be incorrect.">
            <a:extLst>
              <a:ext uri="{FF2B5EF4-FFF2-40B4-BE49-F238E27FC236}">
                <a16:creationId xmlns:a16="http://schemas.microsoft.com/office/drawing/2014/main" id="{85F84DA1-1970-0714-B66B-CB805D62360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71871" y="1690688"/>
            <a:ext cx="5248258" cy="4641053"/>
          </a:xfrm>
        </p:spPr>
      </p:pic>
    </p:spTree>
    <p:extLst>
      <p:ext uri="{BB962C8B-B14F-4D97-AF65-F5344CB8AC3E}">
        <p14:creationId xmlns:p14="http://schemas.microsoft.com/office/powerpoint/2010/main" val="1099861360"/>
      </p:ext>
    </p:extLst>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19C7C-E36A-172D-19E6-554480C7950B}"/>
              </a:ext>
            </a:extLst>
          </p:cNvPr>
          <p:cNvSpPr>
            <a:spLocks noGrp="1"/>
          </p:cNvSpPr>
          <p:nvPr>
            <p:ph type="title"/>
          </p:nvPr>
        </p:nvSpPr>
        <p:spPr>
          <a:xfrm>
            <a:off x="146304" y="365125"/>
            <a:ext cx="11804904" cy="1325563"/>
          </a:xfrm>
        </p:spPr>
        <p:txBody>
          <a:bodyPr>
            <a:noAutofit/>
          </a:bodyPr>
          <a:lstStyle/>
          <a:p>
            <a:pPr algn="ctr"/>
            <a:r>
              <a:rPr lang="en-US" sz="7400" b="1" dirty="0"/>
              <a:t>do a great job/a terrible job</a:t>
            </a:r>
          </a:p>
        </p:txBody>
      </p:sp>
      <p:pic>
        <p:nvPicPr>
          <p:cNvPr id="5" name="Content Placeholder 4" descr="A close-up of a couple of triangles&#10;&#10;AI-generated content may be incorrect.">
            <a:extLst>
              <a:ext uri="{FF2B5EF4-FFF2-40B4-BE49-F238E27FC236}">
                <a16:creationId xmlns:a16="http://schemas.microsoft.com/office/drawing/2014/main" id="{0C043EF7-C154-5C71-F6E2-3D8BDB4D1F4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13898" y="2754972"/>
            <a:ext cx="10164204" cy="2732796"/>
          </a:xfrm>
        </p:spPr>
      </p:pic>
    </p:spTree>
    <p:extLst>
      <p:ext uri="{BB962C8B-B14F-4D97-AF65-F5344CB8AC3E}">
        <p14:creationId xmlns:p14="http://schemas.microsoft.com/office/powerpoint/2010/main" val="941050629"/>
      </p:ext>
    </p:extLst>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AD1F47-0FF0-DB29-B9A5-6AA727ECE3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B20961-9A7F-4CC4-4897-FF1B281A66C8}"/>
              </a:ext>
            </a:extLst>
          </p:cNvPr>
          <p:cNvSpPr>
            <a:spLocks noGrp="1"/>
          </p:cNvSpPr>
          <p:nvPr>
            <p:ph type="title"/>
          </p:nvPr>
        </p:nvSpPr>
        <p:spPr>
          <a:xfrm>
            <a:off x="1985890" y="2264262"/>
            <a:ext cx="10515600" cy="1325563"/>
          </a:xfrm>
        </p:spPr>
        <p:txBody>
          <a:bodyPr>
            <a:normAutofit/>
          </a:bodyPr>
          <a:lstStyle/>
          <a:p>
            <a:r>
              <a:rPr lang="en-US" dirty="0"/>
              <a:t> </a:t>
            </a:r>
            <a:endParaRPr lang="en-US" sz="5600" b="1" dirty="0">
              <a:solidFill>
                <a:srgbClr val="FF0000"/>
              </a:solidFill>
            </a:endParaRPr>
          </a:p>
        </p:txBody>
      </p:sp>
      <p:pic>
        <p:nvPicPr>
          <p:cNvPr id="4" name="Picture 3">
            <a:extLst>
              <a:ext uri="{FF2B5EF4-FFF2-40B4-BE49-F238E27FC236}">
                <a16:creationId xmlns:a16="http://schemas.microsoft.com/office/drawing/2014/main" id="{E87A99CF-BB13-B36E-6C4C-D7353330575D}"/>
              </a:ext>
            </a:extLst>
          </p:cNvPr>
          <p:cNvPicPr>
            <a:picLocks noChangeAspect="1"/>
          </p:cNvPicPr>
          <p:nvPr/>
        </p:nvPicPr>
        <p:blipFill>
          <a:blip r:embed="rId2"/>
          <a:stretch>
            <a:fillRect/>
          </a:stretch>
        </p:blipFill>
        <p:spPr>
          <a:xfrm>
            <a:off x="505483" y="5736905"/>
            <a:ext cx="5590517" cy="755970"/>
          </a:xfrm>
          <a:prstGeom prst="rect">
            <a:avLst/>
          </a:prstGeom>
        </p:spPr>
      </p:pic>
      <p:sp>
        <p:nvSpPr>
          <p:cNvPr id="6" name="TextBox 5">
            <a:extLst>
              <a:ext uri="{FF2B5EF4-FFF2-40B4-BE49-F238E27FC236}">
                <a16:creationId xmlns:a16="http://schemas.microsoft.com/office/drawing/2014/main" id="{D9F79953-EECB-3BBE-0316-79B20E10D0E9}"/>
              </a:ext>
            </a:extLst>
          </p:cNvPr>
          <p:cNvSpPr txBox="1"/>
          <p:nvPr/>
        </p:nvSpPr>
        <p:spPr>
          <a:xfrm>
            <a:off x="407947" y="1189168"/>
            <a:ext cx="11784053" cy="2400657"/>
          </a:xfrm>
          <a:prstGeom prst="rect">
            <a:avLst/>
          </a:prstGeom>
          <a:noFill/>
        </p:spPr>
        <p:txBody>
          <a:bodyPr wrap="square">
            <a:spAutoFit/>
          </a:bodyPr>
          <a:lstStyle/>
          <a:p>
            <a:r>
              <a:rPr lang="en-US" dirty="0"/>
              <a:t> </a:t>
            </a:r>
            <a:r>
              <a:rPr lang="en-US" sz="5000" b="1" dirty="0"/>
              <a:t>A: What kind of chores do your kids do?</a:t>
            </a:r>
          </a:p>
          <a:p>
            <a:endParaRPr lang="en-US" sz="5000" b="1" dirty="0"/>
          </a:p>
          <a:p>
            <a:r>
              <a:rPr lang="en-US" sz="5000" b="1" dirty="0">
                <a:solidFill>
                  <a:srgbClr val="FF0000"/>
                </a:solidFill>
              </a:rPr>
              <a:t>B: They </a:t>
            </a:r>
            <a:r>
              <a:rPr lang="en-US" sz="5000" b="1" u="sng" dirty="0">
                <a:solidFill>
                  <a:srgbClr val="FF0000"/>
                </a:solidFill>
              </a:rPr>
              <a:t>do the ironing</a:t>
            </a:r>
            <a:r>
              <a:rPr lang="en-US" sz="5000" b="1" dirty="0">
                <a:solidFill>
                  <a:srgbClr val="FF0000"/>
                </a:solidFill>
              </a:rPr>
              <a:t>.</a:t>
            </a:r>
          </a:p>
        </p:txBody>
      </p:sp>
    </p:spTree>
    <p:extLst>
      <p:ext uri="{BB962C8B-B14F-4D97-AF65-F5344CB8AC3E}">
        <p14:creationId xmlns:p14="http://schemas.microsoft.com/office/powerpoint/2010/main" val="2257503759"/>
      </p:ext>
    </p:extLst>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2F049-C3A3-1400-E0C4-B6491AD5BD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4E4BC3-0E52-9071-A9E3-91BF85F71FA4}"/>
              </a:ext>
            </a:extLst>
          </p:cNvPr>
          <p:cNvSpPr>
            <a:spLocks noGrp="1"/>
          </p:cNvSpPr>
          <p:nvPr>
            <p:ph type="title"/>
          </p:nvPr>
        </p:nvSpPr>
        <p:spPr>
          <a:xfrm>
            <a:off x="450165" y="2766218"/>
            <a:ext cx="11352627" cy="1325563"/>
          </a:xfrm>
        </p:spPr>
        <p:txBody>
          <a:bodyPr>
            <a:normAutofit/>
          </a:bodyPr>
          <a:lstStyle/>
          <a:p>
            <a:r>
              <a:rPr lang="en-US" b="1" dirty="0"/>
              <a:t> </a:t>
            </a:r>
          </a:p>
        </p:txBody>
      </p:sp>
      <p:sp>
        <p:nvSpPr>
          <p:cNvPr id="7" name="TextBox 6">
            <a:extLst>
              <a:ext uri="{FF2B5EF4-FFF2-40B4-BE49-F238E27FC236}">
                <a16:creationId xmlns:a16="http://schemas.microsoft.com/office/drawing/2014/main" id="{415B2BEE-8A15-5A4A-1E5A-E84DBCD2DCCC}"/>
              </a:ext>
            </a:extLst>
          </p:cNvPr>
          <p:cNvSpPr txBox="1"/>
          <p:nvPr/>
        </p:nvSpPr>
        <p:spPr>
          <a:xfrm>
            <a:off x="450165" y="6110332"/>
            <a:ext cx="2771335" cy="523220"/>
          </a:xfrm>
          <a:prstGeom prst="rect">
            <a:avLst/>
          </a:prstGeom>
          <a:noFill/>
        </p:spPr>
        <p:txBody>
          <a:bodyPr wrap="square" rtlCol="0">
            <a:spAutoFit/>
          </a:bodyPr>
          <a:lstStyle/>
          <a:p>
            <a:r>
              <a:rPr lang="en-US" sz="2800" dirty="0"/>
              <a:t>Dialogue, Part 1</a:t>
            </a:r>
          </a:p>
        </p:txBody>
      </p:sp>
      <p:sp>
        <p:nvSpPr>
          <p:cNvPr id="5" name="TextBox 4">
            <a:extLst>
              <a:ext uri="{FF2B5EF4-FFF2-40B4-BE49-F238E27FC236}">
                <a16:creationId xmlns:a16="http://schemas.microsoft.com/office/drawing/2014/main" id="{08D2768B-DD9E-8C5C-ADEA-B144E9BCBD22}"/>
              </a:ext>
            </a:extLst>
          </p:cNvPr>
          <p:cNvSpPr txBox="1"/>
          <p:nvPr/>
        </p:nvSpPr>
        <p:spPr>
          <a:xfrm>
            <a:off x="550164" y="224448"/>
            <a:ext cx="11091672" cy="5847755"/>
          </a:xfrm>
          <a:prstGeom prst="rect">
            <a:avLst/>
          </a:prstGeom>
          <a:noFill/>
        </p:spPr>
        <p:txBody>
          <a:bodyPr wrap="square">
            <a:spAutoFit/>
          </a:bodyPr>
          <a:lstStyle/>
          <a:p>
            <a:r>
              <a:rPr lang="en-US" sz="3400" b="1" dirty="0"/>
              <a:t>A: I’m trying to teach my kids to do chores at home, but they don’t want to help! Do your kids do chores?</a:t>
            </a:r>
          </a:p>
          <a:p>
            <a:r>
              <a:rPr lang="en-US" sz="3400" b="1" dirty="0">
                <a:solidFill>
                  <a:srgbClr val="FF0000"/>
                </a:solidFill>
              </a:rPr>
              <a:t>B: Yes. They didn’t like it at first, but we’ve made a lot of progress.</a:t>
            </a:r>
          </a:p>
          <a:p>
            <a:r>
              <a:rPr lang="en-US" sz="3400" b="1" dirty="0"/>
              <a:t>A: Oh really? What did you do?</a:t>
            </a:r>
          </a:p>
          <a:p>
            <a:r>
              <a:rPr lang="en-US" sz="3400" b="1" dirty="0">
                <a:solidFill>
                  <a:srgbClr val="FF0000"/>
                </a:solidFill>
              </a:rPr>
              <a:t>B: I made a deal with them. Each of my kids has to choose two chores to do every week. Megan does the ironing and laundry, Sam mows the grass and does the </a:t>
            </a:r>
          </a:p>
          <a:p>
            <a:r>
              <a:rPr lang="en-US" sz="3400" b="1" dirty="0">
                <a:solidFill>
                  <a:srgbClr val="FF0000"/>
                </a:solidFill>
              </a:rPr>
              <a:t>dishes, and Adam does other housework like cleaning the floors and bathrooms.</a:t>
            </a:r>
          </a:p>
          <a:p>
            <a:r>
              <a:rPr lang="en-US" sz="3400" b="1" dirty="0"/>
              <a:t>A: Do they do a good job?</a:t>
            </a:r>
          </a:p>
        </p:txBody>
      </p:sp>
    </p:spTree>
    <p:extLst>
      <p:ext uri="{BB962C8B-B14F-4D97-AF65-F5344CB8AC3E}">
        <p14:creationId xmlns:p14="http://schemas.microsoft.com/office/powerpoint/2010/main" val="745779856"/>
      </p:ext>
    </p:extLst>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46E521-F9B8-D3C0-5CE6-30FB8C3373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FF995C-A696-1107-3DE4-854CF43FAE32}"/>
              </a:ext>
            </a:extLst>
          </p:cNvPr>
          <p:cNvSpPr>
            <a:spLocks noGrp="1"/>
          </p:cNvSpPr>
          <p:nvPr>
            <p:ph type="title"/>
          </p:nvPr>
        </p:nvSpPr>
        <p:spPr>
          <a:xfrm>
            <a:off x="450165" y="2766218"/>
            <a:ext cx="11352627" cy="1325563"/>
          </a:xfrm>
        </p:spPr>
        <p:txBody>
          <a:bodyPr>
            <a:normAutofit/>
          </a:bodyPr>
          <a:lstStyle/>
          <a:p>
            <a:r>
              <a:rPr lang="en-US" b="1" dirty="0"/>
              <a:t> </a:t>
            </a:r>
          </a:p>
        </p:txBody>
      </p:sp>
      <p:sp>
        <p:nvSpPr>
          <p:cNvPr id="7" name="TextBox 6">
            <a:extLst>
              <a:ext uri="{FF2B5EF4-FFF2-40B4-BE49-F238E27FC236}">
                <a16:creationId xmlns:a16="http://schemas.microsoft.com/office/drawing/2014/main" id="{1983F92C-98EC-63F0-404F-42B790DF27B8}"/>
              </a:ext>
            </a:extLst>
          </p:cNvPr>
          <p:cNvSpPr txBox="1"/>
          <p:nvPr/>
        </p:nvSpPr>
        <p:spPr>
          <a:xfrm>
            <a:off x="450165" y="6110332"/>
            <a:ext cx="2771335" cy="523220"/>
          </a:xfrm>
          <a:prstGeom prst="rect">
            <a:avLst/>
          </a:prstGeom>
          <a:noFill/>
        </p:spPr>
        <p:txBody>
          <a:bodyPr wrap="square" rtlCol="0">
            <a:spAutoFit/>
          </a:bodyPr>
          <a:lstStyle/>
          <a:p>
            <a:r>
              <a:rPr lang="en-US" sz="2800" dirty="0"/>
              <a:t>Dialogue, Part 2</a:t>
            </a:r>
          </a:p>
        </p:txBody>
      </p:sp>
      <p:sp>
        <p:nvSpPr>
          <p:cNvPr id="5" name="TextBox 4">
            <a:extLst>
              <a:ext uri="{FF2B5EF4-FFF2-40B4-BE49-F238E27FC236}">
                <a16:creationId xmlns:a16="http://schemas.microsoft.com/office/drawing/2014/main" id="{A260C218-26F9-4F77-B81E-0BD6DEFBA806}"/>
              </a:ext>
            </a:extLst>
          </p:cNvPr>
          <p:cNvSpPr txBox="1"/>
          <p:nvPr/>
        </p:nvSpPr>
        <p:spPr>
          <a:xfrm>
            <a:off x="650163" y="763944"/>
            <a:ext cx="11091672" cy="4801314"/>
          </a:xfrm>
          <a:prstGeom prst="rect">
            <a:avLst/>
          </a:prstGeom>
          <a:noFill/>
        </p:spPr>
        <p:txBody>
          <a:bodyPr wrap="square">
            <a:spAutoFit/>
          </a:bodyPr>
          <a:lstStyle/>
          <a:p>
            <a:r>
              <a:rPr lang="en-US" sz="3400" b="1" dirty="0">
                <a:solidFill>
                  <a:srgbClr val="FF0000"/>
                </a:solidFill>
              </a:rPr>
              <a:t>B: Oh yes, they do! But I told them that if they didn’t, I could make arrangements for them to do more chores! </a:t>
            </a:r>
          </a:p>
          <a:p>
            <a:r>
              <a:rPr lang="en-US" sz="3400" b="1" dirty="0"/>
              <a:t>A: Oh, I’m sure that made them want to work hard. So, how should I start with my kids?</a:t>
            </a:r>
          </a:p>
          <a:p>
            <a:r>
              <a:rPr lang="en-US" sz="3400" b="1" dirty="0">
                <a:solidFill>
                  <a:srgbClr val="FF0000"/>
                </a:solidFill>
              </a:rPr>
              <a:t>B: You could start with something small. Tell them to make their beds every day and use one Saturday every month to clean the garage and make room for your car.</a:t>
            </a:r>
          </a:p>
          <a:p>
            <a:r>
              <a:rPr lang="en-US" sz="3400" b="1" dirty="0"/>
              <a:t>A: That sounds good. They can clean while I do paperwork.</a:t>
            </a:r>
          </a:p>
        </p:txBody>
      </p:sp>
    </p:spTree>
    <p:extLst>
      <p:ext uri="{BB962C8B-B14F-4D97-AF65-F5344CB8AC3E}">
        <p14:creationId xmlns:p14="http://schemas.microsoft.com/office/powerpoint/2010/main" val="2635960891"/>
      </p:ext>
    </p:extLst>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212E3-766F-B6ED-7D82-BB504F38C0AB}"/>
              </a:ext>
            </a:extLst>
          </p:cNvPr>
          <p:cNvSpPr>
            <a:spLocks noGrp="1"/>
          </p:cNvSpPr>
          <p:nvPr>
            <p:ph type="title"/>
          </p:nvPr>
        </p:nvSpPr>
        <p:spPr/>
        <p:txBody>
          <a:bodyPr>
            <a:noAutofit/>
          </a:bodyPr>
          <a:lstStyle/>
          <a:p>
            <a:pPr algn="ctr"/>
            <a:r>
              <a:rPr lang="en-US" sz="4500" b="1" dirty="0"/>
              <a:t>Lesson 31: How Do I Make My Home Safe?</a:t>
            </a:r>
          </a:p>
        </p:txBody>
      </p:sp>
      <p:pic>
        <p:nvPicPr>
          <p:cNvPr id="5" name="Content Placeholder 4" descr="A cartoon of a person talking to a person in a kitchen&#10;&#10;AI-generated content may be incorrect.">
            <a:extLst>
              <a:ext uri="{FF2B5EF4-FFF2-40B4-BE49-F238E27FC236}">
                <a16:creationId xmlns:a16="http://schemas.microsoft.com/office/drawing/2014/main" id="{C720C629-F8B7-94A6-E88D-5760E7A8E58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65274" y="1690688"/>
            <a:ext cx="9861452" cy="4350641"/>
          </a:xfrm>
        </p:spPr>
      </p:pic>
    </p:spTree>
    <p:extLst>
      <p:ext uri="{BB962C8B-B14F-4D97-AF65-F5344CB8AC3E}">
        <p14:creationId xmlns:p14="http://schemas.microsoft.com/office/powerpoint/2010/main" val="2525356459"/>
      </p:ext>
    </p:extLst>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88B15-92E3-B723-0CB6-8C6489A0A096}"/>
              </a:ext>
            </a:extLst>
          </p:cNvPr>
          <p:cNvSpPr>
            <a:spLocks noGrp="1"/>
          </p:cNvSpPr>
          <p:nvPr>
            <p:ph type="title"/>
          </p:nvPr>
        </p:nvSpPr>
        <p:spPr>
          <a:xfrm>
            <a:off x="256032" y="365125"/>
            <a:ext cx="11676888" cy="1325563"/>
          </a:xfrm>
        </p:spPr>
        <p:txBody>
          <a:bodyPr>
            <a:noAutofit/>
          </a:bodyPr>
          <a:lstStyle/>
          <a:p>
            <a:pPr algn="ctr"/>
            <a:r>
              <a:rPr lang="en-US" sz="6600" b="1" dirty="0"/>
              <a:t>carbon monoxide (CO) detector</a:t>
            </a:r>
          </a:p>
        </p:txBody>
      </p:sp>
      <p:pic>
        <p:nvPicPr>
          <p:cNvPr id="5" name="Content Placeholder 4" descr="A white rectangular object with vent&#10;&#10;AI-generated content may be incorrect.">
            <a:extLst>
              <a:ext uri="{FF2B5EF4-FFF2-40B4-BE49-F238E27FC236}">
                <a16:creationId xmlns:a16="http://schemas.microsoft.com/office/drawing/2014/main" id="{575D9CC4-6264-0AB9-F358-647860D1F70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72861" y="1822288"/>
            <a:ext cx="6428935" cy="4396381"/>
          </a:xfrm>
        </p:spPr>
      </p:pic>
    </p:spTree>
    <p:extLst>
      <p:ext uri="{BB962C8B-B14F-4D97-AF65-F5344CB8AC3E}">
        <p14:creationId xmlns:p14="http://schemas.microsoft.com/office/powerpoint/2010/main" val="2897739136"/>
      </p:ext>
    </p:extLst>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6BC34-265F-C9FA-999C-5FC40C7E1FB7}"/>
              </a:ext>
            </a:extLst>
          </p:cNvPr>
          <p:cNvSpPr>
            <a:spLocks noGrp="1"/>
          </p:cNvSpPr>
          <p:nvPr>
            <p:ph type="title"/>
          </p:nvPr>
        </p:nvSpPr>
        <p:spPr/>
        <p:txBody>
          <a:bodyPr>
            <a:normAutofit/>
          </a:bodyPr>
          <a:lstStyle/>
          <a:p>
            <a:pPr algn="ctr"/>
            <a:r>
              <a:rPr lang="en-US" sz="7900" b="1" dirty="0"/>
              <a:t>fire</a:t>
            </a:r>
            <a:r>
              <a:rPr lang="en-US" sz="7900" dirty="0"/>
              <a:t> </a:t>
            </a:r>
            <a:r>
              <a:rPr lang="en-US" sz="7900" b="1" dirty="0"/>
              <a:t>blanket</a:t>
            </a:r>
          </a:p>
        </p:txBody>
      </p:sp>
      <p:pic>
        <p:nvPicPr>
          <p:cNvPr id="5" name="Content Placeholder 4" descr="A white box with black text and gray objects&#10;&#10;AI-generated content may be incorrect.">
            <a:extLst>
              <a:ext uri="{FF2B5EF4-FFF2-40B4-BE49-F238E27FC236}">
                <a16:creationId xmlns:a16="http://schemas.microsoft.com/office/drawing/2014/main" id="{9AE53846-DA8F-9E0E-6FBC-7EFEB786C07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9121" y="1913928"/>
            <a:ext cx="6155894" cy="4303992"/>
          </a:xfrm>
        </p:spPr>
      </p:pic>
    </p:spTree>
    <p:extLst>
      <p:ext uri="{BB962C8B-B14F-4D97-AF65-F5344CB8AC3E}">
        <p14:creationId xmlns:p14="http://schemas.microsoft.com/office/powerpoint/2010/main" val="3450278460"/>
      </p:ext>
    </p:extLst>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35881-9D49-D068-9E3B-15DF424636E2}"/>
              </a:ext>
            </a:extLst>
          </p:cNvPr>
          <p:cNvSpPr>
            <a:spLocks noGrp="1"/>
          </p:cNvSpPr>
          <p:nvPr>
            <p:ph type="title"/>
          </p:nvPr>
        </p:nvSpPr>
        <p:spPr/>
        <p:txBody>
          <a:bodyPr>
            <a:normAutofit/>
          </a:bodyPr>
          <a:lstStyle/>
          <a:p>
            <a:pPr algn="ctr"/>
            <a:r>
              <a:rPr lang="en-US" sz="7900" b="1" dirty="0"/>
              <a:t>fire extinguisher</a:t>
            </a:r>
          </a:p>
        </p:txBody>
      </p:sp>
      <p:pic>
        <p:nvPicPr>
          <p:cNvPr id="5" name="Content Placeholder 4" descr="Cartoon a cartoon of a fire extinguisher&#10;&#10;AI-generated content may be incorrect.">
            <a:extLst>
              <a:ext uri="{FF2B5EF4-FFF2-40B4-BE49-F238E27FC236}">
                <a16:creationId xmlns:a16="http://schemas.microsoft.com/office/drawing/2014/main" id="{4286FF78-C885-863E-C2A1-033A4E9E5A0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68061" y="1803229"/>
            <a:ext cx="7455877" cy="4459707"/>
          </a:xfrm>
        </p:spPr>
      </p:pic>
    </p:spTree>
    <p:extLst>
      <p:ext uri="{BB962C8B-B14F-4D97-AF65-F5344CB8AC3E}">
        <p14:creationId xmlns:p14="http://schemas.microsoft.com/office/powerpoint/2010/main" val="223346625"/>
      </p:ext>
    </p:extLst>
  </p:cSld>
  <p:clrMapOvr>
    <a:masterClrMapping/>
  </p:clrMapOvr>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10799-6A02-A08B-7020-3BEEC29D30D0}"/>
              </a:ext>
            </a:extLst>
          </p:cNvPr>
          <p:cNvSpPr>
            <a:spLocks noGrp="1"/>
          </p:cNvSpPr>
          <p:nvPr>
            <p:ph type="title"/>
          </p:nvPr>
        </p:nvSpPr>
        <p:spPr/>
        <p:txBody>
          <a:bodyPr>
            <a:normAutofit/>
          </a:bodyPr>
          <a:lstStyle/>
          <a:p>
            <a:pPr algn="ctr"/>
            <a:r>
              <a:rPr lang="en-US" sz="7900" b="1" dirty="0"/>
              <a:t>grease fire</a:t>
            </a:r>
          </a:p>
        </p:txBody>
      </p:sp>
      <p:pic>
        <p:nvPicPr>
          <p:cNvPr id="5" name="Content Placeholder 4" descr="A frying pan on a stove&#10;&#10;AI-generated content may be incorrect.">
            <a:extLst>
              <a:ext uri="{FF2B5EF4-FFF2-40B4-BE49-F238E27FC236}">
                <a16:creationId xmlns:a16="http://schemas.microsoft.com/office/drawing/2014/main" id="{86A47F65-395B-A921-994C-FB2462123C7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65232" y="1690688"/>
            <a:ext cx="6769470" cy="4512980"/>
          </a:xfrm>
        </p:spPr>
      </p:pic>
    </p:spTree>
    <p:extLst>
      <p:ext uri="{BB962C8B-B14F-4D97-AF65-F5344CB8AC3E}">
        <p14:creationId xmlns:p14="http://schemas.microsoft.com/office/powerpoint/2010/main" val="3264964454"/>
      </p:ext>
    </p:extLst>
  </p:cSld>
  <p:clrMapOvr>
    <a:masterClrMapping/>
  </p:clrMapOvr>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6F68E-082E-7C2D-9AB5-9E48CF13A98B}"/>
              </a:ext>
            </a:extLst>
          </p:cNvPr>
          <p:cNvSpPr>
            <a:spLocks noGrp="1"/>
          </p:cNvSpPr>
          <p:nvPr>
            <p:ph type="title"/>
          </p:nvPr>
        </p:nvSpPr>
        <p:spPr/>
        <p:txBody>
          <a:bodyPr>
            <a:normAutofit/>
          </a:bodyPr>
          <a:lstStyle/>
          <a:p>
            <a:pPr algn="ctr"/>
            <a:r>
              <a:rPr lang="en-US" sz="7900" b="1" dirty="0"/>
              <a:t>dryer vent</a:t>
            </a:r>
          </a:p>
        </p:txBody>
      </p:sp>
      <p:pic>
        <p:nvPicPr>
          <p:cNvPr id="5" name="Content Placeholder 4" descr="A drawing of a machine&#10;&#10;AI-generated content may be incorrect.">
            <a:extLst>
              <a:ext uri="{FF2B5EF4-FFF2-40B4-BE49-F238E27FC236}">
                <a16:creationId xmlns:a16="http://schemas.microsoft.com/office/drawing/2014/main" id="{0D808C3D-B6EA-A65B-6608-85C912DBFF3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16105" y="1690688"/>
            <a:ext cx="5359790" cy="4860264"/>
          </a:xfrm>
        </p:spPr>
      </p:pic>
    </p:spTree>
    <p:extLst>
      <p:ext uri="{BB962C8B-B14F-4D97-AF65-F5344CB8AC3E}">
        <p14:creationId xmlns:p14="http://schemas.microsoft.com/office/powerpoint/2010/main" val="1883115020"/>
      </p:ext>
    </p:extLst>
  </p:cSld>
  <p:clrMapOvr>
    <a:masterClrMapping/>
  </p:clrMapOvr>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25F56-1D65-835C-40B2-68A8CF793445}"/>
              </a:ext>
            </a:extLst>
          </p:cNvPr>
          <p:cNvSpPr>
            <a:spLocks noGrp="1"/>
          </p:cNvSpPr>
          <p:nvPr>
            <p:ph type="title"/>
          </p:nvPr>
        </p:nvSpPr>
        <p:spPr/>
        <p:txBody>
          <a:bodyPr>
            <a:normAutofit/>
          </a:bodyPr>
          <a:lstStyle/>
          <a:p>
            <a:pPr algn="ctr"/>
            <a:r>
              <a:rPr lang="en-US" sz="7900" b="1" dirty="0"/>
              <a:t>lint</a:t>
            </a:r>
          </a:p>
        </p:txBody>
      </p:sp>
      <p:pic>
        <p:nvPicPr>
          <p:cNvPr id="5" name="Content Placeholder 4" descr="A bag of dirt and a pile of dirt&#10;&#10;AI-generated content may be incorrect.">
            <a:extLst>
              <a:ext uri="{FF2B5EF4-FFF2-40B4-BE49-F238E27FC236}">
                <a16:creationId xmlns:a16="http://schemas.microsoft.com/office/drawing/2014/main" id="{07EC750A-791E-5252-B7AE-42FE6418B48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11374" y="1690688"/>
            <a:ext cx="4769252" cy="4643745"/>
          </a:xfrm>
        </p:spPr>
      </p:pic>
    </p:spTree>
    <p:extLst>
      <p:ext uri="{BB962C8B-B14F-4D97-AF65-F5344CB8AC3E}">
        <p14:creationId xmlns:p14="http://schemas.microsoft.com/office/powerpoint/2010/main" val="1536956107"/>
      </p:ext>
    </p:extLst>
  </p:cSld>
  <p:clrMapOvr>
    <a:masterClrMapping/>
  </p:clrMapOvr>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6213D-4D96-9407-737C-B29EDB16E28F}"/>
              </a:ext>
            </a:extLst>
          </p:cNvPr>
          <p:cNvSpPr>
            <a:spLocks noGrp="1"/>
          </p:cNvSpPr>
          <p:nvPr>
            <p:ph type="title"/>
          </p:nvPr>
        </p:nvSpPr>
        <p:spPr/>
        <p:txBody>
          <a:bodyPr>
            <a:normAutofit/>
          </a:bodyPr>
          <a:lstStyle/>
          <a:p>
            <a:pPr algn="ctr"/>
            <a:r>
              <a:rPr lang="en-US" sz="7900" b="1" dirty="0"/>
              <a:t>poison</a:t>
            </a:r>
          </a:p>
        </p:txBody>
      </p:sp>
      <p:pic>
        <p:nvPicPr>
          <p:cNvPr id="5" name="Content Placeholder 4" descr="A bottle with a skull and crossbones on it&#10;&#10;AI-generated content may be incorrect.">
            <a:extLst>
              <a:ext uri="{FF2B5EF4-FFF2-40B4-BE49-F238E27FC236}">
                <a16:creationId xmlns:a16="http://schemas.microsoft.com/office/drawing/2014/main" id="{9690F287-8E09-CBA6-22BC-0F8104758C0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64037" y="1647380"/>
            <a:ext cx="4028048" cy="5015717"/>
          </a:xfrm>
        </p:spPr>
      </p:pic>
    </p:spTree>
    <p:extLst>
      <p:ext uri="{BB962C8B-B14F-4D97-AF65-F5344CB8AC3E}">
        <p14:creationId xmlns:p14="http://schemas.microsoft.com/office/powerpoint/2010/main" val="3064768058"/>
      </p:ext>
    </p:extLst>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91569-4487-1C22-83DD-5D1952D5CE55}"/>
              </a:ext>
            </a:extLst>
          </p:cNvPr>
          <p:cNvSpPr>
            <a:spLocks noGrp="1"/>
          </p:cNvSpPr>
          <p:nvPr>
            <p:ph type="title"/>
          </p:nvPr>
        </p:nvSpPr>
        <p:spPr/>
        <p:txBody>
          <a:bodyPr>
            <a:normAutofit/>
          </a:bodyPr>
          <a:lstStyle/>
          <a:p>
            <a:pPr algn="ctr"/>
            <a:r>
              <a:rPr lang="en-US" sz="7900" b="1" dirty="0"/>
              <a:t>unplug</a:t>
            </a:r>
          </a:p>
        </p:txBody>
      </p:sp>
      <p:pic>
        <p:nvPicPr>
          <p:cNvPr id="5" name="Content Placeholder 4" descr="A cartoon of a hand holding a cord&#10;&#10;AI-generated content may be incorrect.">
            <a:extLst>
              <a:ext uri="{FF2B5EF4-FFF2-40B4-BE49-F238E27FC236}">
                <a16:creationId xmlns:a16="http://schemas.microsoft.com/office/drawing/2014/main" id="{7E259DF4-EF58-1B81-C5CA-F122382DDDD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54216" y="2013174"/>
            <a:ext cx="5983345" cy="4106886"/>
          </a:xfrm>
        </p:spPr>
      </p:pic>
    </p:spTree>
    <p:extLst>
      <p:ext uri="{BB962C8B-B14F-4D97-AF65-F5344CB8AC3E}">
        <p14:creationId xmlns:p14="http://schemas.microsoft.com/office/powerpoint/2010/main" val="3396329966"/>
      </p:ext>
    </p:extLst>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E096A-97A1-DE32-1782-5B28AA8A6631}"/>
              </a:ext>
            </a:extLst>
          </p:cNvPr>
          <p:cNvSpPr>
            <a:spLocks noGrp="1"/>
          </p:cNvSpPr>
          <p:nvPr>
            <p:ph type="title"/>
          </p:nvPr>
        </p:nvSpPr>
        <p:spPr/>
        <p:txBody>
          <a:bodyPr>
            <a:normAutofit/>
          </a:bodyPr>
          <a:lstStyle/>
          <a:p>
            <a:pPr algn="ctr"/>
            <a:r>
              <a:rPr lang="en-US" sz="7900" b="1" dirty="0"/>
              <a:t>childproof</a:t>
            </a:r>
          </a:p>
        </p:txBody>
      </p:sp>
      <p:pic>
        <p:nvPicPr>
          <p:cNvPr id="5" name="Content Placeholder 4" descr="A close-up of a lock&#10;&#10;AI-generated content may be incorrect.">
            <a:extLst>
              <a:ext uri="{FF2B5EF4-FFF2-40B4-BE49-F238E27FC236}">
                <a16:creationId xmlns:a16="http://schemas.microsoft.com/office/drawing/2014/main" id="{9D588B6B-865C-8A88-B5CC-BE07312146F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29243" y="1690688"/>
            <a:ext cx="6133514" cy="4584954"/>
          </a:xfrm>
        </p:spPr>
      </p:pic>
    </p:spTree>
    <p:extLst>
      <p:ext uri="{BB962C8B-B14F-4D97-AF65-F5344CB8AC3E}">
        <p14:creationId xmlns:p14="http://schemas.microsoft.com/office/powerpoint/2010/main" val="463014434"/>
      </p:ext>
    </p:extLst>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E4963-BD74-354B-9CF3-0BBB8F8418A1}"/>
              </a:ext>
            </a:extLst>
          </p:cNvPr>
          <p:cNvSpPr>
            <a:spLocks noGrp="1"/>
          </p:cNvSpPr>
          <p:nvPr>
            <p:ph type="title"/>
          </p:nvPr>
        </p:nvSpPr>
        <p:spPr/>
        <p:txBody>
          <a:bodyPr>
            <a:normAutofit/>
          </a:bodyPr>
          <a:lstStyle/>
          <a:p>
            <a:pPr algn="ctr"/>
            <a:r>
              <a:rPr lang="en-US" sz="7900" b="1" dirty="0"/>
              <a:t>prevent</a:t>
            </a:r>
          </a:p>
        </p:txBody>
      </p:sp>
      <p:pic>
        <p:nvPicPr>
          <p:cNvPr id="5" name="Content Placeholder 4" descr="A person and a child standing next to a stove&#10;&#10;AI-generated content may be incorrect.">
            <a:extLst>
              <a:ext uri="{FF2B5EF4-FFF2-40B4-BE49-F238E27FC236}">
                <a16:creationId xmlns:a16="http://schemas.microsoft.com/office/drawing/2014/main" id="{81A26C53-4087-2C2E-E6C8-EB9FFA4BD33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19754" y="1690688"/>
            <a:ext cx="6752492" cy="4737447"/>
          </a:xfrm>
        </p:spPr>
      </p:pic>
    </p:spTree>
    <p:extLst>
      <p:ext uri="{BB962C8B-B14F-4D97-AF65-F5344CB8AC3E}">
        <p14:creationId xmlns:p14="http://schemas.microsoft.com/office/powerpoint/2010/main" val="3422217741"/>
      </p:ext>
    </p:extLst>
  </p:cSld>
  <p:clrMapOvr>
    <a:masterClrMapping/>
  </p:clrMapOvr>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CE570-65D7-B9BF-1059-AED6734CD6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533340-B090-D9B1-263F-79ED32388D72}"/>
              </a:ext>
            </a:extLst>
          </p:cNvPr>
          <p:cNvSpPr>
            <a:spLocks noGrp="1"/>
          </p:cNvSpPr>
          <p:nvPr>
            <p:ph type="title"/>
          </p:nvPr>
        </p:nvSpPr>
        <p:spPr>
          <a:xfrm>
            <a:off x="1985890" y="2264262"/>
            <a:ext cx="10515600" cy="1325563"/>
          </a:xfrm>
        </p:spPr>
        <p:txBody>
          <a:bodyPr>
            <a:normAutofit/>
          </a:bodyPr>
          <a:lstStyle/>
          <a:p>
            <a:r>
              <a:rPr lang="en-US" dirty="0"/>
              <a:t> </a:t>
            </a:r>
            <a:endParaRPr lang="en-US" sz="5600" b="1" dirty="0">
              <a:solidFill>
                <a:srgbClr val="FF0000"/>
              </a:solidFill>
            </a:endParaRPr>
          </a:p>
        </p:txBody>
      </p:sp>
      <p:pic>
        <p:nvPicPr>
          <p:cNvPr id="4" name="Picture 3">
            <a:extLst>
              <a:ext uri="{FF2B5EF4-FFF2-40B4-BE49-F238E27FC236}">
                <a16:creationId xmlns:a16="http://schemas.microsoft.com/office/drawing/2014/main" id="{2A087635-8AE9-ECF8-3FF3-9C1D349DCB74}"/>
              </a:ext>
            </a:extLst>
          </p:cNvPr>
          <p:cNvPicPr>
            <a:picLocks noChangeAspect="1"/>
          </p:cNvPicPr>
          <p:nvPr/>
        </p:nvPicPr>
        <p:blipFill>
          <a:blip r:embed="rId2"/>
          <a:stretch>
            <a:fillRect/>
          </a:stretch>
        </p:blipFill>
        <p:spPr>
          <a:xfrm>
            <a:off x="407947" y="5736905"/>
            <a:ext cx="5590517" cy="755970"/>
          </a:xfrm>
          <a:prstGeom prst="rect">
            <a:avLst/>
          </a:prstGeom>
        </p:spPr>
      </p:pic>
      <p:sp>
        <p:nvSpPr>
          <p:cNvPr id="6" name="TextBox 5">
            <a:extLst>
              <a:ext uri="{FF2B5EF4-FFF2-40B4-BE49-F238E27FC236}">
                <a16:creationId xmlns:a16="http://schemas.microsoft.com/office/drawing/2014/main" id="{392C088A-774F-3974-465F-45A55C674039}"/>
              </a:ext>
            </a:extLst>
          </p:cNvPr>
          <p:cNvSpPr txBox="1"/>
          <p:nvPr/>
        </p:nvSpPr>
        <p:spPr>
          <a:xfrm>
            <a:off x="407947" y="1189168"/>
            <a:ext cx="11784053" cy="369332"/>
          </a:xfrm>
          <a:prstGeom prst="rect">
            <a:avLst/>
          </a:prstGeom>
          <a:noFill/>
        </p:spPr>
        <p:txBody>
          <a:bodyPr wrap="square">
            <a:spAutoFit/>
          </a:bodyPr>
          <a:lstStyle/>
          <a:p>
            <a:r>
              <a:rPr lang="en-US" dirty="0"/>
              <a:t> </a:t>
            </a:r>
            <a:endParaRPr lang="en-US" sz="5000" b="1" dirty="0">
              <a:solidFill>
                <a:srgbClr val="FF0000"/>
              </a:solidFill>
            </a:endParaRPr>
          </a:p>
        </p:txBody>
      </p:sp>
      <p:sp>
        <p:nvSpPr>
          <p:cNvPr id="5" name="TextBox 4">
            <a:extLst>
              <a:ext uri="{FF2B5EF4-FFF2-40B4-BE49-F238E27FC236}">
                <a16:creationId xmlns:a16="http://schemas.microsoft.com/office/drawing/2014/main" id="{AC41C719-3336-B38F-65C7-68DBD8416E73}"/>
              </a:ext>
            </a:extLst>
          </p:cNvPr>
          <p:cNvSpPr txBox="1"/>
          <p:nvPr/>
        </p:nvSpPr>
        <p:spPr>
          <a:xfrm>
            <a:off x="864505" y="957273"/>
            <a:ext cx="10870935" cy="3939540"/>
          </a:xfrm>
          <a:prstGeom prst="rect">
            <a:avLst/>
          </a:prstGeom>
          <a:noFill/>
        </p:spPr>
        <p:txBody>
          <a:bodyPr wrap="square">
            <a:spAutoFit/>
          </a:bodyPr>
          <a:lstStyle/>
          <a:p>
            <a:r>
              <a:rPr lang="en-US" sz="5000" b="1" dirty="0"/>
              <a:t>A: How can I prevent problems in my house?</a:t>
            </a:r>
          </a:p>
          <a:p>
            <a:endParaRPr lang="en-US" sz="5000" b="1" dirty="0"/>
          </a:p>
          <a:p>
            <a:r>
              <a:rPr lang="en-US" sz="5000" b="1" dirty="0">
                <a:solidFill>
                  <a:srgbClr val="FF0000"/>
                </a:solidFill>
              </a:rPr>
              <a:t>B: You can </a:t>
            </a:r>
            <a:r>
              <a:rPr lang="en-US" sz="5000" b="1" u="sng" dirty="0">
                <a:solidFill>
                  <a:srgbClr val="FF0000"/>
                </a:solidFill>
              </a:rPr>
              <a:t>clean the lint from the dryer vent</a:t>
            </a:r>
            <a:r>
              <a:rPr lang="en-US" sz="5000" b="1" dirty="0">
                <a:solidFill>
                  <a:srgbClr val="FF0000"/>
                </a:solidFill>
              </a:rPr>
              <a:t>.</a:t>
            </a:r>
          </a:p>
        </p:txBody>
      </p:sp>
    </p:spTree>
    <p:extLst>
      <p:ext uri="{BB962C8B-B14F-4D97-AF65-F5344CB8AC3E}">
        <p14:creationId xmlns:p14="http://schemas.microsoft.com/office/powerpoint/2010/main" val="1560746119"/>
      </p:ext>
    </p:extLst>
  </p:cSld>
  <p:clrMapOvr>
    <a:masterClrMapping/>
  </p:clrMapOvr>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D26B3-0134-0D3A-0B4E-EA884DAF5E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C5E2F8-B69F-1927-A23B-2C14A167E09C}"/>
              </a:ext>
            </a:extLst>
          </p:cNvPr>
          <p:cNvSpPr>
            <a:spLocks noGrp="1"/>
          </p:cNvSpPr>
          <p:nvPr>
            <p:ph type="title"/>
          </p:nvPr>
        </p:nvSpPr>
        <p:spPr>
          <a:xfrm>
            <a:off x="450165" y="2766218"/>
            <a:ext cx="11352627" cy="1325563"/>
          </a:xfrm>
        </p:spPr>
        <p:txBody>
          <a:bodyPr>
            <a:normAutofit/>
          </a:bodyPr>
          <a:lstStyle/>
          <a:p>
            <a:r>
              <a:rPr lang="en-US" b="1" dirty="0"/>
              <a:t> </a:t>
            </a:r>
          </a:p>
        </p:txBody>
      </p:sp>
      <p:sp>
        <p:nvSpPr>
          <p:cNvPr id="7" name="TextBox 6">
            <a:extLst>
              <a:ext uri="{FF2B5EF4-FFF2-40B4-BE49-F238E27FC236}">
                <a16:creationId xmlns:a16="http://schemas.microsoft.com/office/drawing/2014/main" id="{0353134C-A473-754A-F00A-80664E431D83}"/>
              </a:ext>
            </a:extLst>
          </p:cNvPr>
          <p:cNvSpPr txBox="1"/>
          <p:nvPr/>
        </p:nvSpPr>
        <p:spPr>
          <a:xfrm>
            <a:off x="450165" y="6110332"/>
            <a:ext cx="2771335" cy="523220"/>
          </a:xfrm>
          <a:prstGeom prst="rect">
            <a:avLst/>
          </a:prstGeom>
          <a:noFill/>
        </p:spPr>
        <p:txBody>
          <a:bodyPr wrap="square" rtlCol="0">
            <a:spAutoFit/>
          </a:bodyPr>
          <a:lstStyle/>
          <a:p>
            <a:r>
              <a:rPr lang="en-US" sz="2800" dirty="0"/>
              <a:t>Dialogue, Part 1</a:t>
            </a:r>
          </a:p>
        </p:txBody>
      </p:sp>
      <p:sp>
        <p:nvSpPr>
          <p:cNvPr id="4" name="TextBox 3">
            <a:extLst>
              <a:ext uri="{FF2B5EF4-FFF2-40B4-BE49-F238E27FC236}">
                <a16:creationId xmlns:a16="http://schemas.microsoft.com/office/drawing/2014/main" id="{E102384E-BADE-B809-9CE2-59466F2547CA}"/>
              </a:ext>
            </a:extLst>
          </p:cNvPr>
          <p:cNvSpPr txBox="1"/>
          <p:nvPr/>
        </p:nvSpPr>
        <p:spPr>
          <a:xfrm>
            <a:off x="450165" y="206160"/>
            <a:ext cx="11352627" cy="5678478"/>
          </a:xfrm>
          <a:prstGeom prst="rect">
            <a:avLst/>
          </a:prstGeom>
          <a:noFill/>
        </p:spPr>
        <p:txBody>
          <a:bodyPr wrap="square">
            <a:spAutoFit/>
          </a:bodyPr>
          <a:lstStyle/>
          <a:p>
            <a:r>
              <a:rPr lang="en-US" sz="3300" b="1" dirty="0"/>
              <a:t>A: Congratulations on your new house!</a:t>
            </a:r>
          </a:p>
          <a:p>
            <a:r>
              <a:rPr lang="en-US" sz="3300" b="1" dirty="0">
                <a:solidFill>
                  <a:srgbClr val="FF0000"/>
                </a:solidFill>
              </a:rPr>
              <a:t>B: Thank you. I’ve never lived in a house before. I’m a little nervous about making sure it’s safe for our children and pets.</a:t>
            </a:r>
          </a:p>
          <a:p>
            <a:r>
              <a:rPr lang="en-US" sz="3300" b="1" dirty="0"/>
              <a:t>A: You should buy a fire extinguisher and a fire blanket.</a:t>
            </a:r>
          </a:p>
          <a:p>
            <a:r>
              <a:rPr lang="en-US" sz="3300" b="1" dirty="0">
                <a:solidFill>
                  <a:srgbClr val="FF0000"/>
                </a:solidFill>
              </a:rPr>
              <a:t>B: Why do I need both of them?</a:t>
            </a:r>
          </a:p>
          <a:p>
            <a:r>
              <a:rPr lang="en-US" sz="3300" b="1" dirty="0"/>
              <a:t>A: The fire extinguisher is for larger fires and the fire blanket is for smaller ones. You really should have both of them in your house. Also, you should learn what to do for different kinds of fires, like grease fires and electrical fires.</a:t>
            </a:r>
          </a:p>
          <a:p>
            <a:r>
              <a:rPr lang="en-US" sz="3300" b="1" dirty="0">
                <a:solidFill>
                  <a:srgbClr val="FF0000"/>
                </a:solidFill>
              </a:rPr>
              <a:t>B: Okay. What else should I do?</a:t>
            </a:r>
          </a:p>
        </p:txBody>
      </p:sp>
    </p:spTree>
    <p:extLst>
      <p:ext uri="{BB962C8B-B14F-4D97-AF65-F5344CB8AC3E}">
        <p14:creationId xmlns:p14="http://schemas.microsoft.com/office/powerpoint/2010/main" val="3340303849"/>
      </p:ext>
    </p:extLst>
  </p:cSld>
  <p:clrMapOvr>
    <a:masterClrMapping/>
  </p:clrMapOvr>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C14C6-8FE0-E21D-E60C-3AE9CE01AD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CDB466-D13D-6009-98D7-A6624ECC495C}"/>
              </a:ext>
            </a:extLst>
          </p:cNvPr>
          <p:cNvSpPr>
            <a:spLocks noGrp="1"/>
          </p:cNvSpPr>
          <p:nvPr>
            <p:ph type="title"/>
          </p:nvPr>
        </p:nvSpPr>
        <p:spPr>
          <a:xfrm>
            <a:off x="450165" y="2766218"/>
            <a:ext cx="11352627" cy="1325563"/>
          </a:xfrm>
        </p:spPr>
        <p:txBody>
          <a:bodyPr>
            <a:normAutofit/>
          </a:bodyPr>
          <a:lstStyle/>
          <a:p>
            <a:r>
              <a:rPr lang="en-US" b="1" dirty="0"/>
              <a:t> </a:t>
            </a:r>
          </a:p>
        </p:txBody>
      </p:sp>
      <p:sp>
        <p:nvSpPr>
          <p:cNvPr id="7" name="TextBox 6">
            <a:extLst>
              <a:ext uri="{FF2B5EF4-FFF2-40B4-BE49-F238E27FC236}">
                <a16:creationId xmlns:a16="http://schemas.microsoft.com/office/drawing/2014/main" id="{6DF51909-4EBE-5DE9-9AC9-D2FBCB8E91A6}"/>
              </a:ext>
            </a:extLst>
          </p:cNvPr>
          <p:cNvSpPr txBox="1"/>
          <p:nvPr/>
        </p:nvSpPr>
        <p:spPr>
          <a:xfrm>
            <a:off x="450165" y="6110332"/>
            <a:ext cx="2771335" cy="523220"/>
          </a:xfrm>
          <a:prstGeom prst="rect">
            <a:avLst/>
          </a:prstGeom>
          <a:noFill/>
        </p:spPr>
        <p:txBody>
          <a:bodyPr wrap="square" rtlCol="0">
            <a:spAutoFit/>
          </a:bodyPr>
          <a:lstStyle/>
          <a:p>
            <a:r>
              <a:rPr lang="en-US" sz="2800" dirty="0"/>
              <a:t>Dialogue, Part 2</a:t>
            </a:r>
          </a:p>
        </p:txBody>
      </p:sp>
      <p:sp>
        <p:nvSpPr>
          <p:cNvPr id="4" name="TextBox 3">
            <a:extLst>
              <a:ext uri="{FF2B5EF4-FFF2-40B4-BE49-F238E27FC236}">
                <a16:creationId xmlns:a16="http://schemas.microsoft.com/office/drawing/2014/main" id="{4A2F4D97-734E-30E6-496C-DC7FDB1FB4C2}"/>
              </a:ext>
            </a:extLst>
          </p:cNvPr>
          <p:cNvSpPr txBox="1"/>
          <p:nvPr/>
        </p:nvSpPr>
        <p:spPr>
          <a:xfrm>
            <a:off x="450165" y="712597"/>
            <a:ext cx="11352627" cy="4662815"/>
          </a:xfrm>
          <a:prstGeom prst="rect">
            <a:avLst/>
          </a:prstGeom>
          <a:noFill/>
        </p:spPr>
        <p:txBody>
          <a:bodyPr wrap="square">
            <a:spAutoFit/>
          </a:bodyPr>
          <a:lstStyle/>
          <a:p>
            <a:r>
              <a:rPr lang="en-US" sz="3300" b="1" dirty="0"/>
              <a:t>A: Childproof your house. Lock up any poisons and unplug electrical items that could be dangerous for your kids. You should also install a carbon monoxide detector.</a:t>
            </a:r>
          </a:p>
          <a:p>
            <a:r>
              <a:rPr lang="en-US" sz="3300" b="1" dirty="0">
                <a:solidFill>
                  <a:srgbClr val="FF0000"/>
                </a:solidFill>
              </a:rPr>
              <a:t>B: Thanks, I’ll do that. Is there anything I should know about the dryer? I’ve never had one before.</a:t>
            </a:r>
          </a:p>
          <a:p>
            <a:r>
              <a:rPr lang="en-US" sz="3300" b="1" dirty="0"/>
              <a:t>A: You need to clean the lint from the dryer vent every three months to prevent fires. I can show you how to clean it. I had never cleaned one before I moved into a house, either.</a:t>
            </a:r>
          </a:p>
          <a:p>
            <a:r>
              <a:rPr lang="en-US" sz="3300" b="1" dirty="0">
                <a:solidFill>
                  <a:srgbClr val="FF0000"/>
                </a:solidFill>
              </a:rPr>
              <a:t>B: Thanks. That would be great!</a:t>
            </a:r>
          </a:p>
        </p:txBody>
      </p:sp>
    </p:spTree>
    <p:extLst>
      <p:ext uri="{BB962C8B-B14F-4D97-AF65-F5344CB8AC3E}">
        <p14:creationId xmlns:p14="http://schemas.microsoft.com/office/powerpoint/2010/main" val="1320296653"/>
      </p:ext>
    </p:extLst>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701A5-3B7B-1B2E-11B3-FD1C492F0514}"/>
              </a:ext>
            </a:extLst>
          </p:cNvPr>
          <p:cNvSpPr>
            <a:spLocks noGrp="1"/>
          </p:cNvSpPr>
          <p:nvPr>
            <p:ph type="title"/>
          </p:nvPr>
        </p:nvSpPr>
        <p:spPr>
          <a:xfrm>
            <a:off x="852268" y="2489346"/>
            <a:ext cx="3790071" cy="1325563"/>
          </a:xfrm>
        </p:spPr>
        <p:txBody>
          <a:bodyPr>
            <a:noAutofit/>
          </a:bodyPr>
          <a:lstStyle/>
          <a:p>
            <a:r>
              <a:rPr lang="en-US" sz="6300" b="1" dirty="0"/>
              <a:t>Unit 9: From Here to There</a:t>
            </a:r>
          </a:p>
        </p:txBody>
      </p:sp>
      <p:pic>
        <p:nvPicPr>
          <p:cNvPr id="5" name="Content Placeholder 4" descr="A cartoon of people at a hotel&#10;&#10;AI-generated content may be incorrect.">
            <a:extLst>
              <a:ext uri="{FF2B5EF4-FFF2-40B4-BE49-F238E27FC236}">
                <a16:creationId xmlns:a16="http://schemas.microsoft.com/office/drawing/2014/main" id="{79D3048C-D3F2-50A1-7E2E-4E900D0BF81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00137" y="465473"/>
            <a:ext cx="5927054" cy="5927054"/>
          </a:xfrm>
        </p:spPr>
      </p:pic>
    </p:spTree>
    <p:extLst>
      <p:ext uri="{BB962C8B-B14F-4D97-AF65-F5344CB8AC3E}">
        <p14:creationId xmlns:p14="http://schemas.microsoft.com/office/powerpoint/2010/main" val="1213837343"/>
      </p:ext>
    </p:extLst>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F1695-2334-73FF-E19C-64CC2905AF84}"/>
              </a:ext>
            </a:extLst>
          </p:cNvPr>
          <p:cNvSpPr>
            <a:spLocks noGrp="1"/>
          </p:cNvSpPr>
          <p:nvPr>
            <p:ph type="title"/>
          </p:nvPr>
        </p:nvSpPr>
        <p:spPr>
          <a:xfrm>
            <a:off x="323557" y="365125"/>
            <a:ext cx="11563643" cy="1325563"/>
          </a:xfrm>
        </p:spPr>
        <p:txBody>
          <a:bodyPr>
            <a:noAutofit/>
          </a:bodyPr>
          <a:lstStyle/>
          <a:p>
            <a:pPr algn="ctr"/>
            <a:r>
              <a:rPr lang="en-US" sz="4500" b="1" dirty="0"/>
              <a:t>Lesson 32:  Could You Give Me a Landmark?</a:t>
            </a:r>
          </a:p>
        </p:txBody>
      </p:sp>
      <p:pic>
        <p:nvPicPr>
          <p:cNvPr id="5" name="Content Placeholder 4" descr="Cartoon of a child standing outside a store&#10;&#10;AI-generated content may be incorrect.">
            <a:extLst>
              <a:ext uri="{FF2B5EF4-FFF2-40B4-BE49-F238E27FC236}">
                <a16:creationId xmlns:a16="http://schemas.microsoft.com/office/drawing/2014/main" id="{BA78C6BA-AEAB-9F43-E6F3-6F9484ABCD7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95755" y="1690688"/>
            <a:ext cx="10030264" cy="4425116"/>
          </a:xfrm>
        </p:spPr>
      </p:pic>
    </p:spTree>
    <p:extLst>
      <p:ext uri="{BB962C8B-B14F-4D97-AF65-F5344CB8AC3E}">
        <p14:creationId xmlns:p14="http://schemas.microsoft.com/office/powerpoint/2010/main" val="3803574481"/>
      </p:ext>
    </p:extLst>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2EFBB-C093-B4B4-47EA-C7C44FE909B7}"/>
              </a:ext>
            </a:extLst>
          </p:cNvPr>
          <p:cNvSpPr>
            <a:spLocks noGrp="1"/>
          </p:cNvSpPr>
          <p:nvPr>
            <p:ph type="title"/>
          </p:nvPr>
        </p:nvSpPr>
        <p:spPr/>
        <p:txBody>
          <a:bodyPr>
            <a:normAutofit/>
          </a:bodyPr>
          <a:lstStyle/>
          <a:p>
            <a:pPr algn="ctr"/>
            <a:r>
              <a:rPr lang="en-US" sz="7900" b="1" dirty="0"/>
              <a:t>north</a:t>
            </a:r>
          </a:p>
        </p:txBody>
      </p:sp>
      <p:pic>
        <p:nvPicPr>
          <p:cNvPr id="5" name="Content Placeholder 4" descr="A close-up of a compass&#10;&#10;AI-generated content may be incorrect.">
            <a:extLst>
              <a:ext uri="{FF2B5EF4-FFF2-40B4-BE49-F238E27FC236}">
                <a16:creationId xmlns:a16="http://schemas.microsoft.com/office/drawing/2014/main" id="{315E2EE8-200A-C3E6-DC65-22991CD6CCE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01440" y="1526129"/>
            <a:ext cx="4389119" cy="4731351"/>
          </a:xfrm>
        </p:spPr>
      </p:pic>
    </p:spTree>
    <p:extLst>
      <p:ext uri="{BB962C8B-B14F-4D97-AF65-F5344CB8AC3E}">
        <p14:creationId xmlns:p14="http://schemas.microsoft.com/office/powerpoint/2010/main" val="2311662997"/>
      </p:ext>
    </p:extLst>
  </p:cSld>
  <p:clrMapOvr>
    <a:masterClrMapping/>
  </p:clrMapOvr>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B2879-B954-7D63-BA43-8B3E88A0AB22}"/>
              </a:ext>
            </a:extLst>
          </p:cNvPr>
          <p:cNvSpPr>
            <a:spLocks noGrp="1"/>
          </p:cNvSpPr>
          <p:nvPr>
            <p:ph type="title"/>
          </p:nvPr>
        </p:nvSpPr>
        <p:spPr/>
        <p:txBody>
          <a:bodyPr>
            <a:normAutofit/>
          </a:bodyPr>
          <a:lstStyle/>
          <a:p>
            <a:pPr algn="ctr"/>
            <a:r>
              <a:rPr lang="en-US" sz="7900" b="1" dirty="0"/>
              <a:t>south</a:t>
            </a:r>
          </a:p>
        </p:txBody>
      </p:sp>
      <p:pic>
        <p:nvPicPr>
          <p:cNvPr id="5" name="Content Placeholder 4" descr="A compass with a black arrow pointing to the north&#10;&#10;AI-generated content may be incorrect.">
            <a:extLst>
              <a:ext uri="{FF2B5EF4-FFF2-40B4-BE49-F238E27FC236}">
                <a16:creationId xmlns:a16="http://schemas.microsoft.com/office/drawing/2014/main" id="{D4042DC7-C25B-2D23-7B15-1935A77DEE5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53022" y="1595178"/>
            <a:ext cx="4375051" cy="4716187"/>
          </a:xfrm>
        </p:spPr>
      </p:pic>
    </p:spTree>
    <p:extLst>
      <p:ext uri="{BB962C8B-B14F-4D97-AF65-F5344CB8AC3E}">
        <p14:creationId xmlns:p14="http://schemas.microsoft.com/office/powerpoint/2010/main" val="1782975979"/>
      </p:ext>
    </p:extLst>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A67C3-C718-A1D1-1FCE-D051279FE5A4}"/>
              </a:ext>
            </a:extLst>
          </p:cNvPr>
          <p:cNvSpPr>
            <a:spLocks noGrp="1"/>
          </p:cNvSpPr>
          <p:nvPr>
            <p:ph type="title"/>
          </p:nvPr>
        </p:nvSpPr>
        <p:spPr/>
        <p:txBody>
          <a:bodyPr>
            <a:normAutofit/>
          </a:bodyPr>
          <a:lstStyle/>
          <a:p>
            <a:pPr algn="ctr"/>
            <a:r>
              <a:rPr lang="en-US" sz="7900" b="1" dirty="0"/>
              <a:t>east</a:t>
            </a:r>
          </a:p>
        </p:txBody>
      </p:sp>
      <p:pic>
        <p:nvPicPr>
          <p:cNvPr id="5" name="Content Placeholder 4" descr="A close-up of a compass&#10;&#10;AI-generated content may be incorrect.">
            <a:extLst>
              <a:ext uri="{FF2B5EF4-FFF2-40B4-BE49-F238E27FC236}">
                <a16:creationId xmlns:a16="http://schemas.microsoft.com/office/drawing/2014/main" id="{B4AEC3D2-7A9C-FE00-BC6F-ED3051874DC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59236" y="1545431"/>
            <a:ext cx="4473527" cy="4822340"/>
          </a:xfrm>
        </p:spPr>
      </p:pic>
    </p:spTree>
    <p:extLst>
      <p:ext uri="{BB962C8B-B14F-4D97-AF65-F5344CB8AC3E}">
        <p14:creationId xmlns:p14="http://schemas.microsoft.com/office/powerpoint/2010/main" val="281919803"/>
      </p:ext>
    </p:extLst>
  </p:cSld>
  <p:clrMapOvr>
    <a:masterClrMapping/>
  </p:clrMapOvr>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26B0D-8DF3-8603-82CD-89B6B882E06C}"/>
              </a:ext>
            </a:extLst>
          </p:cNvPr>
          <p:cNvSpPr>
            <a:spLocks noGrp="1"/>
          </p:cNvSpPr>
          <p:nvPr>
            <p:ph type="title"/>
          </p:nvPr>
        </p:nvSpPr>
        <p:spPr/>
        <p:txBody>
          <a:bodyPr>
            <a:normAutofit/>
          </a:bodyPr>
          <a:lstStyle/>
          <a:p>
            <a:pPr algn="ctr"/>
            <a:r>
              <a:rPr lang="en-US" sz="7900" b="1" dirty="0"/>
              <a:t>west</a:t>
            </a:r>
          </a:p>
        </p:txBody>
      </p:sp>
      <p:pic>
        <p:nvPicPr>
          <p:cNvPr id="5" name="Content Placeholder 4" descr="A close-up of a compass&#10;&#10;AI-generated content may be incorrect.">
            <a:extLst>
              <a:ext uri="{FF2B5EF4-FFF2-40B4-BE49-F238E27FC236}">
                <a16:creationId xmlns:a16="http://schemas.microsoft.com/office/drawing/2014/main" id="{370254EE-0F0B-173C-B133-1EE96ABEE01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80338" y="1540005"/>
            <a:ext cx="4431323" cy="4776846"/>
          </a:xfrm>
        </p:spPr>
      </p:pic>
    </p:spTree>
    <p:extLst>
      <p:ext uri="{BB962C8B-B14F-4D97-AF65-F5344CB8AC3E}">
        <p14:creationId xmlns:p14="http://schemas.microsoft.com/office/powerpoint/2010/main" val="897394326"/>
      </p:ext>
    </p:extLst>
  </p:cSld>
  <p:clrMapOvr>
    <a:masterClrMapping/>
  </p:clrMapOvr>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C6329-22E2-ADAE-9FAF-42E72A02875A}"/>
              </a:ext>
            </a:extLst>
          </p:cNvPr>
          <p:cNvSpPr>
            <a:spLocks noGrp="1"/>
          </p:cNvSpPr>
          <p:nvPr>
            <p:ph type="title"/>
          </p:nvPr>
        </p:nvSpPr>
        <p:spPr/>
        <p:txBody>
          <a:bodyPr>
            <a:normAutofit/>
          </a:bodyPr>
          <a:lstStyle/>
          <a:p>
            <a:pPr algn="ctr"/>
            <a:r>
              <a:rPr lang="en-US" sz="7900" b="1" dirty="0"/>
              <a:t>city hall/town hall</a:t>
            </a:r>
          </a:p>
        </p:txBody>
      </p:sp>
      <p:pic>
        <p:nvPicPr>
          <p:cNvPr id="5" name="Content Placeholder 4" descr="A drawing of a city hall&#10;&#10;AI-generated content may be incorrect.">
            <a:extLst>
              <a:ext uri="{FF2B5EF4-FFF2-40B4-BE49-F238E27FC236}">
                <a16:creationId xmlns:a16="http://schemas.microsoft.com/office/drawing/2014/main" id="{81AE887C-38DB-1AC3-A035-70D8845FB53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49039" y="1690688"/>
            <a:ext cx="6324621" cy="4624134"/>
          </a:xfrm>
        </p:spPr>
      </p:pic>
    </p:spTree>
    <p:extLst>
      <p:ext uri="{BB962C8B-B14F-4D97-AF65-F5344CB8AC3E}">
        <p14:creationId xmlns:p14="http://schemas.microsoft.com/office/powerpoint/2010/main" val="1966987749"/>
      </p:ext>
    </p:extLst>
  </p:cSld>
  <p:clrMapOvr>
    <a:masterClrMapping/>
  </p:clrMapOvr>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20C1E-2B26-2864-C8F1-E9F3C6D8440D}"/>
              </a:ext>
            </a:extLst>
          </p:cNvPr>
          <p:cNvSpPr>
            <a:spLocks noGrp="1"/>
          </p:cNvSpPr>
          <p:nvPr>
            <p:ph type="title"/>
          </p:nvPr>
        </p:nvSpPr>
        <p:spPr/>
        <p:txBody>
          <a:bodyPr>
            <a:normAutofit/>
          </a:bodyPr>
          <a:lstStyle/>
          <a:p>
            <a:pPr algn="ctr"/>
            <a:r>
              <a:rPr lang="en-US" sz="7900" b="1" dirty="0"/>
              <a:t>dry cleaner</a:t>
            </a:r>
          </a:p>
        </p:txBody>
      </p:sp>
      <p:pic>
        <p:nvPicPr>
          <p:cNvPr id="5" name="Content Placeholder 4" descr="A person standing behind a dry cleaner&#10;&#10;AI-generated content may be incorrect.">
            <a:extLst>
              <a:ext uri="{FF2B5EF4-FFF2-40B4-BE49-F238E27FC236}">
                <a16:creationId xmlns:a16="http://schemas.microsoft.com/office/drawing/2014/main" id="{3F3D75EA-65C7-3966-B4A7-AC073945E78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26080" y="1690688"/>
            <a:ext cx="6963508" cy="4741112"/>
          </a:xfrm>
        </p:spPr>
      </p:pic>
    </p:spTree>
    <p:extLst>
      <p:ext uri="{BB962C8B-B14F-4D97-AF65-F5344CB8AC3E}">
        <p14:creationId xmlns:p14="http://schemas.microsoft.com/office/powerpoint/2010/main" val="419387541"/>
      </p:ext>
    </p:extLst>
  </p:cSld>
  <p:clrMapOvr>
    <a:masterClrMapping/>
  </p:clrMapOvr>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2CE8B-F61C-D2D8-9939-62E9E25CF970}"/>
              </a:ext>
            </a:extLst>
          </p:cNvPr>
          <p:cNvSpPr>
            <a:spLocks noGrp="1"/>
          </p:cNvSpPr>
          <p:nvPr>
            <p:ph type="title"/>
          </p:nvPr>
        </p:nvSpPr>
        <p:spPr/>
        <p:txBody>
          <a:bodyPr>
            <a:normAutofit/>
          </a:bodyPr>
          <a:lstStyle/>
          <a:p>
            <a:pPr algn="ctr"/>
            <a:r>
              <a:rPr lang="en-US" sz="7900" b="1" dirty="0"/>
              <a:t>health department</a:t>
            </a:r>
          </a:p>
        </p:txBody>
      </p:sp>
      <p:pic>
        <p:nvPicPr>
          <p:cNvPr id="5" name="Content Placeholder 4" descr="A drawing of a room&#10;&#10;AI-generated content may be incorrect.">
            <a:extLst>
              <a:ext uri="{FF2B5EF4-FFF2-40B4-BE49-F238E27FC236}">
                <a16:creationId xmlns:a16="http://schemas.microsoft.com/office/drawing/2014/main" id="{44FC840D-8FA0-0776-3D33-FF01F577FB6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47780" y="1893905"/>
            <a:ext cx="7090116" cy="4326838"/>
          </a:xfrm>
        </p:spPr>
      </p:pic>
    </p:spTree>
    <p:extLst>
      <p:ext uri="{BB962C8B-B14F-4D97-AF65-F5344CB8AC3E}">
        <p14:creationId xmlns:p14="http://schemas.microsoft.com/office/powerpoint/2010/main" val="3913652177"/>
      </p:ext>
    </p:extLst>
  </p:cSld>
  <p:clrMapOvr>
    <a:masterClrMapping/>
  </p:clrMapOvr>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D430C-41BF-893A-381D-D5D4A0FA9C50}"/>
              </a:ext>
            </a:extLst>
          </p:cNvPr>
          <p:cNvSpPr>
            <a:spLocks noGrp="1"/>
          </p:cNvSpPr>
          <p:nvPr>
            <p:ph type="title"/>
          </p:nvPr>
        </p:nvSpPr>
        <p:spPr/>
        <p:txBody>
          <a:bodyPr>
            <a:normAutofit/>
          </a:bodyPr>
          <a:lstStyle/>
          <a:p>
            <a:pPr algn="ctr"/>
            <a:r>
              <a:rPr lang="en-US" sz="7900" b="1" dirty="0"/>
              <a:t>deli</a:t>
            </a:r>
          </a:p>
        </p:txBody>
      </p:sp>
      <p:pic>
        <p:nvPicPr>
          <p:cNvPr id="5" name="Content Placeholder 4" descr="A black and white illustration of a deli&#10;&#10;AI-generated content may be incorrect.">
            <a:extLst>
              <a:ext uri="{FF2B5EF4-FFF2-40B4-BE49-F238E27FC236}">
                <a16:creationId xmlns:a16="http://schemas.microsoft.com/office/drawing/2014/main" id="{F6625383-36BB-2F47-8E32-75438BA474C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37206" y="1831231"/>
            <a:ext cx="5517587" cy="4514031"/>
          </a:xfrm>
        </p:spPr>
      </p:pic>
    </p:spTree>
    <p:extLst>
      <p:ext uri="{BB962C8B-B14F-4D97-AF65-F5344CB8AC3E}">
        <p14:creationId xmlns:p14="http://schemas.microsoft.com/office/powerpoint/2010/main" val="3018987837"/>
      </p:ext>
    </p:extLst>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AE423-EF63-962F-45EC-1B1458B4BAD7}"/>
              </a:ext>
            </a:extLst>
          </p:cNvPr>
          <p:cNvSpPr>
            <a:spLocks noGrp="1"/>
          </p:cNvSpPr>
          <p:nvPr>
            <p:ph type="title"/>
          </p:nvPr>
        </p:nvSpPr>
        <p:spPr>
          <a:xfrm>
            <a:off x="-1343881" y="2279012"/>
            <a:ext cx="10515600" cy="1325563"/>
          </a:xfrm>
        </p:spPr>
        <p:txBody>
          <a:bodyPr>
            <a:normAutofit/>
          </a:bodyPr>
          <a:lstStyle/>
          <a:p>
            <a:pPr algn="ctr"/>
            <a:r>
              <a:rPr lang="en-US" sz="7900" b="1" dirty="0"/>
              <a:t>monument</a:t>
            </a:r>
          </a:p>
        </p:txBody>
      </p:sp>
      <p:pic>
        <p:nvPicPr>
          <p:cNvPr id="5" name="Content Placeholder 4" descr="A grey obelisk with a square base&#10;&#10;AI-generated content may be incorrect.">
            <a:extLst>
              <a:ext uri="{FF2B5EF4-FFF2-40B4-BE49-F238E27FC236}">
                <a16:creationId xmlns:a16="http://schemas.microsoft.com/office/drawing/2014/main" id="{C25031E4-3330-9F74-D37C-311B4D0F362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89290" y="218050"/>
            <a:ext cx="4460479" cy="6201452"/>
          </a:xfrm>
        </p:spPr>
      </p:pic>
    </p:spTree>
    <p:extLst>
      <p:ext uri="{BB962C8B-B14F-4D97-AF65-F5344CB8AC3E}">
        <p14:creationId xmlns:p14="http://schemas.microsoft.com/office/powerpoint/2010/main" val="255479331"/>
      </p:ext>
    </p:extLst>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0FE31-254C-4231-64FD-6C1E8480646E}"/>
              </a:ext>
            </a:extLst>
          </p:cNvPr>
          <p:cNvSpPr>
            <a:spLocks noGrp="1"/>
          </p:cNvSpPr>
          <p:nvPr>
            <p:ph type="title"/>
          </p:nvPr>
        </p:nvSpPr>
        <p:spPr/>
        <p:txBody>
          <a:bodyPr>
            <a:normAutofit/>
          </a:bodyPr>
          <a:lstStyle/>
          <a:p>
            <a:pPr algn="ctr"/>
            <a:r>
              <a:rPr lang="en-US" sz="7900" b="1" dirty="0"/>
              <a:t>landmark</a:t>
            </a:r>
          </a:p>
        </p:txBody>
      </p:sp>
      <p:pic>
        <p:nvPicPr>
          <p:cNvPr id="5" name="Content Placeholder 4" descr="A cartoon of a tree&#10;&#10;AI-generated content may be incorrect.">
            <a:extLst>
              <a:ext uri="{FF2B5EF4-FFF2-40B4-BE49-F238E27FC236}">
                <a16:creationId xmlns:a16="http://schemas.microsoft.com/office/drawing/2014/main" id="{79D6DDD6-8D06-0669-2E8D-BC9F87ABEA3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73359" y="1832047"/>
            <a:ext cx="5845282" cy="4465147"/>
          </a:xfrm>
        </p:spPr>
      </p:pic>
    </p:spTree>
    <p:extLst>
      <p:ext uri="{BB962C8B-B14F-4D97-AF65-F5344CB8AC3E}">
        <p14:creationId xmlns:p14="http://schemas.microsoft.com/office/powerpoint/2010/main" val="1701513642"/>
      </p:ext>
    </p:extLst>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C5AED-E706-4250-9790-727D1C562BF3}"/>
              </a:ext>
            </a:extLst>
          </p:cNvPr>
          <p:cNvSpPr>
            <a:spLocks noGrp="1"/>
          </p:cNvSpPr>
          <p:nvPr>
            <p:ph type="title"/>
          </p:nvPr>
        </p:nvSpPr>
        <p:spPr/>
        <p:txBody>
          <a:bodyPr>
            <a:normAutofit/>
          </a:bodyPr>
          <a:lstStyle/>
          <a:p>
            <a:pPr algn="ctr"/>
            <a:r>
              <a:rPr lang="en-US" sz="7900" b="1" dirty="0"/>
              <a:t>block</a:t>
            </a:r>
          </a:p>
        </p:txBody>
      </p:sp>
      <p:pic>
        <p:nvPicPr>
          <p:cNvPr id="5" name="Content Placeholder 4" descr="A map of a town&#10;&#10;AI-generated content may be incorrect.">
            <a:extLst>
              <a:ext uri="{FF2B5EF4-FFF2-40B4-BE49-F238E27FC236}">
                <a16:creationId xmlns:a16="http://schemas.microsoft.com/office/drawing/2014/main" id="{11CE402B-8D82-8C39-BF33-7633E0D3BAB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16216" y="1690688"/>
            <a:ext cx="4759568" cy="4936457"/>
          </a:xfrm>
        </p:spPr>
      </p:pic>
    </p:spTree>
    <p:extLst>
      <p:ext uri="{BB962C8B-B14F-4D97-AF65-F5344CB8AC3E}">
        <p14:creationId xmlns:p14="http://schemas.microsoft.com/office/powerpoint/2010/main" val="2462399675"/>
      </p:ext>
    </p:extLst>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E6E60-A7AF-30A9-4D1C-C49A16DBA4B1}"/>
              </a:ext>
            </a:extLst>
          </p:cNvPr>
          <p:cNvSpPr>
            <a:spLocks noGrp="1"/>
          </p:cNvSpPr>
          <p:nvPr>
            <p:ph type="title"/>
          </p:nvPr>
        </p:nvSpPr>
        <p:spPr/>
        <p:txBody>
          <a:bodyPr>
            <a:normAutofit/>
          </a:bodyPr>
          <a:lstStyle/>
          <a:p>
            <a:pPr algn="ctr"/>
            <a:r>
              <a:rPr lang="en-US" sz="7900" b="1" dirty="0"/>
              <a:t>brick</a:t>
            </a:r>
          </a:p>
        </p:txBody>
      </p:sp>
      <p:pic>
        <p:nvPicPr>
          <p:cNvPr id="5" name="Content Placeholder 4" descr="A white brick wall with black lines&#10;&#10;AI-generated content may be incorrect.">
            <a:extLst>
              <a:ext uri="{FF2B5EF4-FFF2-40B4-BE49-F238E27FC236}">
                <a16:creationId xmlns:a16="http://schemas.microsoft.com/office/drawing/2014/main" id="{8A5DF343-FA22-E97B-58CA-BF2C8BE93E3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48486" y="1690688"/>
            <a:ext cx="7695028" cy="4666695"/>
          </a:xfrm>
        </p:spPr>
      </p:pic>
    </p:spTree>
    <p:extLst>
      <p:ext uri="{BB962C8B-B14F-4D97-AF65-F5344CB8AC3E}">
        <p14:creationId xmlns:p14="http://schemas.microsoft.com/office/powerpoint/2010/main" val="1830258610"/>
      </p:ext>
    </p:extLst>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CE463-CD5B-B8F4-AD10-3FA579010588}"/>
              </a:ext>
            </a:extLst>
          </p:cNvPr>
          <p:cNvSpPr>
            <a:spLocks noGrp="1"/>
          </p:cNvSpPr>
          <p:nvPr>
            <p:ph type="title"/>
          </p:nvPr>
        </p:nvSpPr>
        <p:spPr>
          <a:xfrm>
            <a:off x="838200" y="2103437"/>
            <a:ext cx="10866120" cy="1325563"/>
          </a:xfrm>
        </p:spPr>
        <p:txBody>
          <a:bodyPr>
            <a:noAutofit/>
          </a:bodyPr>
          <a:lstStyle/>
          <a:p>
            <a:r>
              <a:rPr lang="en-US" sz="5000" b="1" dirty="0"/>
              <a:t>A: What is a good landmark to help me?</a:t>
            </a:r>
            <a:br>
              <a:rPr lang="en-US" sz="5000" b="1" dirty="0"/>
            </a:br>
            <a:br>
              <a:rPr lang="en-US" sz="5000" b="1" dirty="0"/>
            </a:br>
            <a:r>
              <a:rPr lang="en-US" sz="5000" b="1" dirty="0">
                <a:solidFill>
                  <a:srgbClr val="FF0000"/>
                </a:solidFill>
              </a:rPr>
              <a:t>B: Turn at the </a:t>
            </a:r>
            <a:r>
              <a:rPr lang="en-US" sz="5000" b="1" u="sng" dirty="0">
                <a:solidFill>
                  <a:srgbClr val="FF0000"/>
                </a:solidFill>
              </a:rPr>
              <a:t>brick monument</a:t>
            </a:r>
            <a:r>
              <a:rPr lang="en-US" sz="5000" b="1" dirty="0">
                <a:solidFill>
                  <a:srgbClr val="FF0000"/>
                </a:solidFill>
              </a:rPr>
              <a:t>.</a:t>
            </a:r>
            <a:br>
              <a:rPr lang="en-US" sz="5000" b="1" dirty="0">
                <a:solidFill>
                  <a:srgbClr val="FF0000"/>
                </a:solidFill>
              </a:rPr>
            </a:br>
            <a:r>
              <a:rPr lang="en-US" sz="5000" b="1" dirty="0"/>
              <a:t> </a:t>
            </a:r>
          </a:p>
        </p:txBody>
      </p:sp>
      <p:pic>
        <p:nvPicPr>
          <p:cNvPr id="4" name="Picture 3">
            <a:extLst>
              <a:ext uri="{FF2B5EF4-FFF2-40B4-BE49-F238E27FC236}">
                <a16:creationId xmlns:a16="http://schemas.microsoft.com/office/drawing/2014/main" id="{B619099D-1879-7BAA-6B45-777C0F7942D6}"/>
              </a:ext>
            </a:extLst>
          </p:cNvPr>
          <p:cNvPicPr>
            <a:picLocks noChangeAspect="1"/>
          </p:cNvPicPr>
          <p:nvPr/>
        </p:nvPicPr>
        <p:blipFill>
          <a:blip r:embed="rId2"/>
          <a:stretch>
            <a:fillRect/>
          </a:stretch>
        </p:blipFill>
        <p:spPr>
          <a:xfrm>
            <a:off x="346525" y="5933915"/>
            <a:ext cx="5590517" cy="755970"/>
          </a:xfrm>
          <a:prstGeom prst="rect">
            <a:avLst/>
          </a:prstGeom>
        </p:spPr>
      </p:pic>
    </p:spTree>
    <p:extLst>
      <p:ext uri="{BB962C8B-B14F-4D97-AF65-F5344CB8AC3E}">
        <p14:creationId xmlns:p14="http://schemas.microsoft.com/office/powerpoint/2010/main" val="1327665298"/>
      </p:ext>
    </p:extLst>
  </p:cSld>
  <p:clrMapOvr>
    <a:masterClrMapping/>
  </p:clrMapOvr>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75414-0A59-198F-1BFF-025E33FDF45D}"/>
              </a:ext>
            </a:extLst>
          </p:cNvPr>
          <p:cNvSpPr>
            <a:spLocks noGrp="1"/>
          </p:cNvSpPr>
          <p:nvPr>
            <p:ph type="title"/>
          </p:nvPr>
        </p:nvSpPr>
        <p:spPr>
          <a:xfrm>
            <a:off x="187569" y="2652076"/>
            <a:ext cx="11816862" cy="1325563"/>
          </a:xfrm>
        </p:spPr>
        <p:txBody>
          <a:bodyPr>
            <a:normAutofit fontScale="90000"/>
          </a:bodyPr>
          <a:lstStyle/>
          <a:p>
            <a:r>
              <a:rPr lang="en-US" sz="3700" b="1" dirty="0"/>
              <a:t>A: Excuse me. Could you tell me how to get to City Hall from here?</a:t>
            </a:r>
            <a:br>
              <a:rPr lang="en-US" sz="3700" b="1" dirty="0"/>
            </a:br>
            <a:r>
              <a:rPr lang="en-US" sz="3700" b="1" dirty="0">
                <a:solidFill>
                  <a:srgbClr val="FF0000"/>
                </a:solidFill>
              </a:rPr>
              <a:t>B: Sure. Go north two blocks and then turn east and walk one more block.</a:t>
            </a:r>
            <a:br>
              <a:rPr lang="en-US" sz="3700" b="1" dirty="0">
                <a:solidFill>
                  <a:srgbClr val="FF0000"/>
                </a:solidFill>
              </a:rPr>
            </a:br>
            <a:r>
              <a:rPr lang="en-US" sz="3700" b="1" dirty="0"/>
              <a:t>A: Hmm. . . . I’m not really used to following directions with north, south, east, and west. Could you give me a landmark to look for?</a:t>
            </a:r>
            <a:br>
              <a:rPr lang="en-US" sz="3700" b="1" dirty="0"/>
            </a:br>
            <a:r>
              <a:rPr lang="en-US" sz="3700" b="1" dirty="0">
                <a:solidFill>
                  <a:srgbClr val="FF0000"/>
                </a:solidFill>
              </a:rPr>
              <a:t>B: Okay. Walk up this street and then look for the big brick building. That’s the city health department. When you see that building, turn right on the street next to it. You’ll see Pete’s Deli on the next corner and a monument down the street. Walk that way. City Hall is next to the dry cleaner.</a:t>
            </a:r>
            <a:br>
              <a:rPr lang="en-US" sz="3700" b="1" dirty="0">
                <a:solidFill>
                  <a:srgbClr val="FF0000"/>
                </a:solidFill>
              </a:rPr>
            </a:br>
            <a:r>
              <a:rPr lang="en-US" sz="3700" b="1" dirty="0"/>
              <a:t>A: I can follow those directions! Thank you!</a:t>
            </a:r>
            <a:br>
              <a:rPr lang="en-US" sz="3700" b="1" dirty="0"/>
            </a:br>
            <a:r>
              <a:rPr lang="en-US" sz="3800" dirty="0"/>
              <a:t> </a:t>
            </a:r>
          </a:p>
        </p:txBody>
      </p:sp>
      <p:sp>
        <p:nvSpPr>
          <p:cNvPr id="4" name="TextBox 3">
            <a:extLst>
              <a:ext uri="{FF2B5EF4-FFF2-40B4-BE49-F238E27FC236}">
                <a16:creationId xmlns:a16="http://schemas.microsoft.com/office/drawing/2014/main" id="{7975FAAD-9990-BDC3-6CB0-F55E35F3F36F}"/>
              </a:ext>
            </a:extLst>
          </p:cNvPr>
          <p:cNvSpPr txBox="1"/>
          <p:nvPr/>
        </p:nvSpPr>
        <p:spPr>
          <a:xfrm>
            <a:off x="492368" y="6050290"/>
            <a:ext cx="2771335" cy="523220"/>
          </a:xfrm>
          <a:prstGeom prst="rect">
            <a:avLst/>
          </a:prstGeom>
          <a:noFill/>
        </p:spPr>
        <p:txBody>
          <a:bodyPr wrap="square" rtlCol="0">
            <a:spAutoFit/>
          </a:bodyPr>
          <a:lstStyle/>
          <a:p>
            <a:r>
              <a:rPr lang="en-US" sz="2800" dirty="0"/>
              <a:t>Dialogue</a:t>
            </a:r>
          </a:p>
        </p:txBody>
      </p:sp>
    </p:spTree>
    <p:extLst>
      <p:ext uri="{BB962C8B-B14F-4D97-AF65-F5344CB8AC3E}">
        <p14:creationId xmlns:p14="http://schemas.microsoft.com/office/powerpoint/2010/main" val="3242195595"/>
      </p:ext>
    </p:extLst>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5C49A-289A-70A5-B65E-6BCF1B57DDA9}"/>
              </a:ext>
            </a:extLst>
          </p:cNvPr>
          <p:cNvSpPr>
            <a:spLocks noGrp="1"/>
          </p:cNvSpPr>
          <p:nvPr>
            <p:ph type="title"/>
          </p:nvPr>
        </p:nvSpPr>
        <p:spPr/>
        <p:txBody>
          <a:bodyPr>
            <a:noAutofit/>
          </a:bodyPr>
          <a:lstStyle/>
          <a:p>
            <a:pPr algn="ctr"/>
            <a:r>
              <a:rPr lang="en-US" sz="4500" b="1" dirty="0"/>
              <a:t>Lesson 33: Get Your Boarding Pass.</a:t>
            </a:r>
          </a:p>
        </p:txBody>
      </p:sp>
      <p:pic>
        <p:nvPicPr>
          <p:cNvPr id="5" name="Content Placeholder 4" descr="A cartoon of a person with a bag&#10;&#10;AI-generated content may be incorrect.">
            <a:extLst>
              <a:ext uri="{FF2B5EF4-FFF2-40B4-BE49-F238E27FC236}">
                <a16:creationId xmlns:a16="http://schemas.microsoft.com/office/drawing/2014/main" id="{FCDE0FCE-59F2-E5D0-D59A-C5296CA4507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21545" y="1840338"/>
            <a:ext cx="9748910" cy="4300990"/>
          </a:xfrm>
        </p:spPr>
      </p:pic>
    </p:spTree>
    <p:extLst>
      <p:ext uri="{BB962C8B-B14F-4D97-AF65-F5344CB8AC3E}">
        <p14:creationId xmlns:p14="http://schemas.microsoft.com/office/powerpoint/2010/main" val="325695610"/>
      </p:ext>
    </p:extLst>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04D30-42F9-D589-C9A2-738832201965}"/>
              </a:ext>
            </a:extLst>
          </p:cNvPr>
          <p:cNvSpPr>
            <a:spLocks noGrp="1"/>
          </p:cNvSpPr>
          <p:nvPr>
            <p:ph type="title"/>
          </p:nvPr>
        </p:nvSpPr>
        <p:spPr/>
        <p:txBody>
          <a:bodyPr>
            <a:normAutofit/>
          </a:bodyPr>
          <a:lstStyle/>
          <a:p>
            <a:pPr algn="ctr"/>
            <a:r>
              <a:rPr lang="en-US" sz="7900" b="1" dirty="0"/>
              <a:t>boarding pass</a:t>
            </a:r>
          </a:p>
        </p:txBody>
      </p:sp>
      <p:pic>
        <p:nvPicPr>
          <p:cNvPr id="5" name="Content Placeholder 4" descr="A close-up of a boarding pass&#10;&#10;AI-generated content may be incorrect.">
            <a:extLst>
              <a:ext uri="{FF2B5EF4-FFF2-40B4-BE49-F238E27FC236}">
                <a16:creationId xmlns:a16="http://schemas.microsoft.com/office/drawing/2014/main" id="{DC560234-24D9-CAC7-327F-734947E6E86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40523" y="1690688"/>
            <a:ext cx="8510954" cy="4563201"/>
          </a:xfrm>
        </p:spPr>
      </p:pic>
    </p:spTree>
    <p:extLst>
      <p:ext uri="{BB962C8B-B14F-4D97-AF65-F5344CB8AC3E}">
        <p14:creationId xmlns:p14="http://schemas.microsoft.com/office/powerpoint/2010/main" val="2376204857"/>
      </p:ext>
    </p:extLst>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A9698-D854-C731-8FA8-6AE9E286EBA0}"/>
              </a:ext>
            </a:extLst>
          </p:cNvPr>
          <p:cNvSpPr>
            <a:spLocks noGrp="1"/>
          </p:cNvSpPr>
          <p:nvPr>
            <p:ph type="title"/>
          </p:nvPr>
        </p:nvSpPr>
        <p:spPr/>
        <p:txBody>
          <a:bodyPr>
            <a:normAutofit/>
          </a:bodyPr>
          <a:lstStyle/>
          <a:p>
            <a:pPr algn="ctr"/>
            <a:r>
              <a:rPr lang="en-US" sz="7900" b="1" dirty="0"/>
              <a:t>baggage claim</a:t>
            </a:r>
          </a:p>
        </p:txBody>
      </p:sp>
      <p:pic>
        <p:nvPicPr>
          <p:cNvPr id="5" name="Content Placeholder 4" descr="A grey and white illustration of luggage&#10;&#10;AI-generated content may be incorrect.">
            <a:extLst>
              <a:ext uri="{FF2B5EF4-FFF2-40B4-BE49-F238E27FC236}">
                <a16:creationId xmlns:a16="http://schemas.microsoft.com/office/drawing/2014/main" id="{EC3A11EA-1417-FB3F-3B2B-E37DC478623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813780"/>
            <a:ext cx="10037124" cy="4522286"/>
          </a:xfrm>
        </p:spPr>
      </p:pic>
    </p:spTree>
    <p:extLst>
      <p:ext uri="{BB962C8B-B14F-4D97-AF65-F5344CB8AC3E}">
        <p14:creationId xmlns:p14="http://schemas.microsoft.com/office/powerpoint/2010/main" val="1413103485"/>
      </p:ext>
    </p:extLst>
  </p:cSld>
  <p:clrMapOvr>
    <a:masterClrMapping/>
  </p:clrMapOvr>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lane flying in the line&#10;&#10;AI-generated content may be incorrect.">
            <a:extLst>
              <a:ext uri="{FF2B5EF4-FFF2-40B4-BE49-F238E27FC236}">
                <a16:creationId xmlns:a16="http://schemas.microsoft.com/office/drawing/2014/main" id="{6D0033AB-BB23-DDF0-34B7-7915CCAF648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74529" y="1512676"/>
            <a:ext cx="7442942" cy="4747447"/>
          </a:xfrm>
        </p:spPr>
      </p:pic>
      <p:sp>
        <p:nvSpPr>
          <p:cNvPr id="2" name="Title 1">
            <a:extLst>
              <a:ext uri="{FF2B5EF4-FFF2-40B4-BE49-F238E27FC236}">
                <a16:creationId xmlns:a16="http://schemas.microsoft.com/office/drawing/2014/main" id="{054F73D8-C9E8-5CDB-2DF8-28ED3F6DB563}"/>
              </a:ext>
            </a:extLst>
          </p:cNvPr>
          <p:cNvSpPr>
            <a:spLocks noGrp="1"/>
          </p:cNvSpPr>
          <p:nvPr>
            <p:ph type="title"/>
          </p:nvPr>
        </p:nvSpPr>
        <p:spPr/>
        <p:txBody>
          <a:bodyPr>
            <a:normAutofit/>
          </a:bodyPr>
          <a:lstStyle/>
          <a:p>
            <a:pPr algn="ctr"/>
            <a:r>
              <a:rPr lang="en-US" sz="7900" b="1" dirty="0"/>
              <a:t>direct flight</a:t>
            </a:r>
          </a:p>
        </p:txBody>
      </p:sp>
    </p:spTree>
    <p:extLst>
      <p:ext uri="{BB962C8B-B14F-4D97-AF65-F5344CB8AC3E}">
        <p14:creationId xmlns:p14="http://schemas.microsoft.com/office/powerpoint/2010/main" val="2026079592"/>
      </p:ext>
    </p:extLst>
  </p:cSld>
  <p:clrMapOvr>
    <a:masterClrMapping/>
  </p:clrMapOvr>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6E2EB-D33E-FE79-BCEB-78582F09DB94}"/>
              </a:ext>
            </a:extLst>
          </p:cNvPr>
          <p:cNvSpPr>
            <a:spLocks noGrp="1"/>
          </p:cNvSpPr>
          <p:nvPr>
            <p:ph type="title"/>
          </p:nvPr>
        </p:nvSpPr>
        <p:spPr/>
        <p:txBody>
          <a:bodyPr>
            <a:normAutofit/>
          </a:bodyPr>
          <a:lstStyle/>
          <a:p>
            <a:pPr algn="ctr"/>
            <a:r>
              <a:rPr lang="en-US" sz="7900" b="1" dirty="0"/>
              <a:t>connecting flight</a:t>
            </a:r>
          </a:p>
        </p:txBody>
      </p:sp>
      <p:pic>
        <p:nvPicPr>
          <p:cNvPr id="5" name="Content Placeholder 4" descr="A map of the united states with planes and a line&#10;&#10;AI-generated content may be incorrect.">
            <a:extLst>
              <a:ext uri="{FF2B5EF4-FFF2-40B4-BE49-F238E27FC236}">
                <a16:creationId xmlns:a16="http://schemas.microsoft.com/office/drawing/2014/main" id="{777C509C-11D2-35C8-5518-63254AD1677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75914" y="1690688"/>
            <a:ext cx="7243120" cy="4619992"/>
          </a:xfrm>
        </p:spPr>
      </p:pic>
    </p:spTree>
    <p:extLst>
      <p:ext uri="{BB962C8B-B14F-4D97-AF65-F5344CB8AC3E}">
        <p14:creationId xmlns:p14="http://schemas.microsoft.com/office/powerpoint/2010/main" val="3717318758"/>
      </p:ext>
    </p:extLst>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8ADD4-150C-1784-DBC3-C6EB634698B2}"/>
              </a:ext>
            </a:extLst>
          </p:cNvPr>
          <p:cNvSpPr>
            <a:spLocks noGrp="1"/>
          </p:cNvSpPr>
          <p:nvPr>
            <p:ph type="title"/>
          </p:nvPr>
        </p:nvSpPr>
        <p:spPr/>
        <p:txBody>
          <a:bodyPr>
            <a:normAutofit/>
          </a:bodyPr>
          <a:lstStyle/>
          <a:p>
            <a:pPr algn="ctr"/>
            <a:r>
              <a:rPr lang="en-US" sz="7900" b="1" dirty="0"/>
              <a:t>ticket agent</a:t>
            </a:r>
          </a:p>
        </p:txBody>
      </p:sp>
      <p:pic>
        <p:nvPicPr>
          <p:cNvPr id="5" name="Content Placeholder 4" descr="A cartoon of a person at a desk&#10;&#10;AI-generated content may be incorrect.">
            <a:extLst>
              <a:ext uri="{FF2B5EF4-FFF2-40B4-BE49-F238E27FC236}">
                <a16:creationId xmlns:a16="http://schemas.microsoft.com/office/drawing/2014/main" id="{F0BD45A7-E104-C6DD-FBDA-135A339E0B5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16333" y="1842868"/>
            <a:ext cx="5575395" cy="4396789"/>
          </a:xfrm>
        </p:spPr>
      </p:pic>
    </p:spTree>
    <p:extLst>
      <p:ext uri="{BB962C8B-B14F-4D97-AF65-F5344CB8AC3E}">
        <p14:creationId xmlns:p14="http://schemas.microsoft.com/office/powerpoint/2010/main" val="3331428677"/>
      </p:ext>
    </p:extLst>
  </p:cSld>
  <p:clrMapOvr>
    <a:masterClrMapping/>
  </p:clrMapOvr>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0DA46E-C9D7-DCFB-67B0-ADE652991A10}"/>
              </a:ext>
            </a:extLst>
          </p:cNvPr>
          <p:cNvSpPr>
            <a:spLocks noGrp="1"/>
          </p:cNvSpPr>
          <p:nvPr>
            <p:ph type="title"/>
          </p:nvPr>
        </p:nvSpPr>
        <p:spPr/>
        <p:txBody>
          <a:bodyPr>
            <a:normAutofit/>
          </a:bodyPr>
          <a:lstStyle/>
          <a:p>
            <a:pPr algn="ctr"/>
            <a:r>
              <a:rPr lang="en-US" sz="7900" b="1" dirty="0"/>
              <a:t>flight attendant</a:t>
            </a:r>
          </a:p>
        </p:txBody>
      </p:sp>
      <p:pic>
        <p:nvPicPr>
          <p:cNvPr id="5" name="Content Placeholder 4" descr="A person carrying a tray of milk and a group of people sitting on chairs&#10;&#10;AI-generated content may be incorrect.">
            <a:extLst>
              <a:ext uri="{FF2B5EF4-FFF2-40B4-BE49-F238E27FC236}">
                <a16:creationId xmlns:a16="http://schemas.microsoft.com/office/drawing/2014/main" id="{1FD6D440-B731-9AAC-72E7-A3220B9E4F9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33821" y="1690688"/>
            <a:ext cx="6724357" cy="4550965"/>
          </a:xfrm>
        </p:spPr>
      </p:pic>
    </p:spTree>
    <p:extLst>
      <p:ext uri="{BB962C8B-B14F-4D97-AF65-F5344CB8AC3E}">
        <p14:creationId xmlns:p14="http://schemas.microsoft.com/office/powerpoint/2010/main" val="1370518806"/>
      </p:ext>
    </p:extLst>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061DE-EFE4-373B-8793-F0DCB2025165}"/>
              </a:ext>
            </a:extLst>
          </p:cNvPr>
          <p:cNvSpPr>
            <a:spLocks noGrp="1"/>
          </p:cNvSpPr>
          <p:nvPr>
            <p:ph type="title"/>
          </p:nvPr>
        </p:nvSpPr>
        <p:spPr/>
        <p:txBody>
          <a:bodyPr>
            <a:normAutofit/>
          </a:bodyPr>
          <a:lstStyle/>
          <a:p>
            <a:pPr algn="ctr"/>
            <a:r>
              <a:rPr lang="en-US" sz="7900" b="1" dirty="0"/>
              <a:t> security</a:t>
            </a:r>
          </a:p>
        </p:txBody>
      </p:sp>
      <p:pic>
        <p:nvPicPr>
          <p:cNvPr id="5" name="Content Placeholder 4" descr="A cartoon of a person standing next to a security guard&#10;&#10;AI-generated content may be incorrect.">
            <a:extLst>
              <a:ext uri="{FF2B5EF4-FFF2-40B4-BE49-F238E27FC236}">
                <a16:creationId xmlns:a16="http://schemas.microsoft.com/office/drawing/2014/main" id="{636EFE7E-E575-EABE-4138-1A21DC3A025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68036" y="1912590"/>
            <a:ext cx="5255928" cy="4382482"/>
          </a:xfrm>
        </p:spPr>
      </p:pic>
    </p:spTree>
    <p:extLst>
      <p:ext uri="{BB962C8B-B14F-4D97-AF65-F5344CB8AC3E}">
        <p14:creationId xmlns:p14="http://schemas.microsoft.com/office/powerpoint/2010/main" val="1411809738"/>
      </p:ext>
    </p:extLst>
  </p:cSld>
  <p:clrMapOvr>
    <a:masterClrMapping/>
  </p:clrMapOvr>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9A56F-A224-D92C-B42F-7F3EC06AC913}"/>
              </a:ext>
            </a:extLst>
          </p:cNvPr>
          <p:cNvSpPr>
            <a:spLocks noGrp="1"/>
          </p:cNvSpPr>
          <p:nvPr>
            <p:ph type="title"/>
          </p:nvPr>
        </p:nvSpPr>
        <p:spPr/>
        <p:txBody>
          <a:bodyPr/>
          <a:lstStyle/>
          <a:p>
            <a:pPr algn="ctr"/>
            <a:r>
              <a:rPr lang="en-US" dirty="0"/>
              <a:t> </a:t>
            </a:r>
            <a:r>
              <a:rPr lang="en-US" sz="7900" b="1" dirty="0"/>
              <a:t>terminal</a:t>
            </a:r>
          </a:p>
        </p:txBody>
      </p:sp>
      <p:pic>
        <p:nvPicPr>
          <p:cNvPr id="5" name="Content Placeholder 4" descr="A cartoon of a person in an airport&#10;&#10;AI-generated content may be incorrect.">
            <a:extLst>
              <a:ext uri="{FF2B5EF4-FFF2-40B4-BE49-F238E27FC236}">
                <a16:creationId xmlns:a16="http://schemas.microsoft.com/office/drawing/2014/main" id="{EF6AAA5F-29C5-AF49-6F62-6EB429A4FF9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44647" y="1690689"/>
            <a:ext cx="7632818" cy="4456894"/>
          </a:xfrm>
        </p:spPr>
      </p:pic>
    </p:spTree>
    <p:extLst>
      <p:ext uri="{BB962C8B-B14F-4D97-AF65-F5344CB8AC3E}">
        <p14:creationId xmlns:p14="http://schemas.microsoft.com/office/powerpoint/2010/main" val="841072143"/>
      </p:ext>
    </p:extLst>
  </p:cSld>
  <p:clrMapOvr>
    <a:masterClrMapping/>
  </p:clrMapOvr>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5830D-2350-256A-4982-EE5C8814C0D0}"/>
              </a:ext>
            </a:extLst>
          </p:cNvPr>
          <p:cNvSpPr>
            <a:spLocks noGrp="1"/>
          </p:cNvSpPr>
          <p:nvPr>
            <p:ph type="title"/>
          </p:nvPr>
        </p:nvSpPr>
        <p:spPr>
          <a:xfrm>
            <a:off x="838200" y="322922"/>
            <a:ext cx="10515600" cy="1325563"/>
          </a:xfrm>
        </p:spPr>
        <p:txBody>
          <a:bodyPr>
            <a:normAutofit fontScale="90000"/>
          </a:bodyPr>
          <a:lstStyle/>
          <a:p>
            <a:pPr algn="ctr"/>
            <a:br>
              <a:rPr lang="en-US" dirty="0"/>
            </a:br>
            <a:br>
              <a:rPr lang="en-US" dirty="0"/>
            </a:br>
            <a:r>
              <a:rPr lang="en-US" dirty="0"/>
              <a:t> </a:t>
            </a:r>
            <a:r>
              <a:rPr lang="en-US" sz="7900" b="1" dirty="0"/>
              <a:t>overbooked</a:t>
            </a:r>
            <a:br>
              <a:rPr lang="en-US" sz="7900" b="1" dirty="0"/>
            </a:br>
            <a:endParaRPr lang="en-US" sz="7900" b="1" dirty="0"/>
          </a:p>
        </p:txBody>
      </p:sp>
      <p:pic>
        <p:nvPicPr>
          <p:cNvPr id="5" name="Content Placeholder 4" descr="A cartoon of a person standing at a desk&#10;&#10;AI-generated content may be incorrect.">
            <a:extLst>
              <a:ext uri="{FF2B5EF4-FFF2-40B4-BE49-F238E27FC236}">
                <a16:creationId xmlns:a16="http://schemas.microsoft.com/office/drawing/2014/main" id="{6DC8561F-11C7-CEBE-18A8-7E9BCA11841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51870" y="1745419"/>
            <a:ext cx="5854505" cy="4566891"/>
          </a:xfrm>
        </p:spPr>
      </p:pic>
    </p:spTree>
    <p:extLst>
      <p:ext uri="{BB962C8B-B14F-4D97-AF65-F5344CB8AC3E}">
        <p14:creationId xmlns:p14="http://schemas.microsoft.com/office/powerpoint/2010/main" val="2448283712"/>
      </p:ext>
    </p:extLst>
  </p:cSld>
  <p:clrMapOvr>
    <a:masterClrMapping/>
  </p:clrMapOvr>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9D4D4-F276-FE1F-382C-B6834CD03E67}"/>
              </a:ext>
            </a:extLst>
          </p:cNvPr>
          <p:cNvSpPr>
            <a:spLocks noGrp="1"/>
          </p:cNvSpPr>
          <p:nvPr>
            <p:ph type="title"/>
          </p:nvPr>
        </p:nvSpPr>
        <p:spPr/>
        <p:txBody>
          <a:bodyPr/>
          <a:lstStyle/>
          <a:p>
            <a:pPr algn="ctr"/>
            <a:r>
              <a:rPr lang="en-US" dirty="0"/>
              <a:t> </a:t>
            </a:r>
            <a:r>
              <a:rPr lang="en-US" sz="7900" b="1" dirty="0"/>
              <a:t>board</a:t>
            </a:r>
          </a:p>
        </p:txBody>
      </p:sp>
      <p:pic>
        <p:nvPicPr>
          <p:cNvPr id="5" name="Content Placeholder 4" descr="A cartoon of people boarding a plane&#10;&#10;AI-generated content may be incorrect.">
            <a:extLst>
              <a:ext uri="{FF2B5EF4-FFF2-40B4-BE49-F238E27FC236}">
                <a16:creationId xmlns:a16="http://schemas.microsoft.com/office/drawing/2014/main" id="{C023C1A7-7E45-053C-3CB9-7CF5FA49A37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40626" y="1690688"/>
            <a:ext cx="7510747" cy="4496256"/>
          </a:xfrm>
        </p:spPr>
      </p:pic>
    </p:spTree>
    <p:extLst>
      <p:ext uri="{BB962C8B-B14F-4D97-AF65-F5344CB8AC3E}">
        <p14:creationId xmlns:p14="http://schemas.microsoft.com/office/powerpoint/2010/main" val="1433576600"/>
      </p:ext>
    </p:extLst>
  </p:cSld>
  <p:clrMapOvr>
    <a:masterClrMapping/>
  </p:clrMapOvr>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100EA-F865-D095-66C9-059C47245C52}"/>
              </a:ext>
            </a:extLst>
          </p:cNvPr>
          <p:cNvSpPr>
            <a:spLocks noGrp="1"/>
          </p:cNvSpPr>
          <p:nvPr>
            <p:ph type="title"/>
          </p:nvPr>
        </p:nvSpPr>
        <p:spPr/>
        <p:txBody>
          <a:bodyPr>
            <a:normAutofit/>
          </a:bodyPr>
          <a:lstStyle/>
          <a:p>
            <a:pPr algn="ctr"/>
            <a:r>
              <a:rPr lang="en-US" sz="7900" b="1" dirty="0"/>
              <a:t>miss a flight</a:t>
            </a:r>
          </a:p>
        </p:txBody>
      </p:sp>
      <p:pic>
        <p:nvPicPr>
          <p:cNvPr id="5" name="Content Placeholder 4" descr="A cartoon of a person walking in an airport&#10;&#10;AI-generated content may be incorrect.">
            <a:extLst>
              <a:ext uri="{FF2B5EF4-FFF2-40B4-BE49-F238E27FC236}">
                <a16:creationId xmlns:a16="http://schemas.microsoft.com/office/drawing/2014/main" id="{8FBE709B-22E7-33A3-63BE-7EF725456F7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08627" y="1690688"/>
            <a:ext cx="7417079" cy="4501867"/>
          </a:xfrm>
        </p:spPr>
      </p:pic>
    </p:spTree>
    <p:extLst>
      <p:ext uri="{BB962C8B-B14F-4D97-AF65-F5344CB8AC3E}">
        <p14:creationId xmlns:p14="http://schemas.microsoft.com/office/powerpoint/2010/main" val="2204426650"/>
      </p:ext>
    </p:extLst>
  </p:cSld>
  <p:clrMapOvr>
    <a:masterClrMapping/>
  </p:clrMapOvr>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E76E3-25C8-D1F1-AAF5-ACED9A1BDC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428DC0-805C-40CB-D257-72109B8756DA}"/>
              </a:ext>
            </a:extLst>
          </p:cNvPr>
          <p:cNvSpPr>
            <a:spLocks noGrp="1"/>
          </p:cNvSpPr>
          <p:nvPr>
            <p:ph type="title"/>
          </p:nvPr>
        </p:nvSpPr>
        <p:spPr>
          <a:xfrm>
            <a:off x="838200" y="2103437"/>
            <a:ext cx="10866120" cy="1325563"/>
          </a:xfrm>
        </p:spPr>
        <p:txBody>
          <a:bodyPr>
            <a:noAutofit/>
          </a:bodyPr>
          <a:lstStyle/>
          <a:p>
            <a:r>
              <a:rPr lang="en-US" sz="5000" b="1" dirty="0"/>
              <a:t> </a:t>
            </a:r>
          </a:p>
        </p:txBody>
      </p:sp>
      <p:pic>
        <p:nvPicPr>
          <p:cNvPr id="4" name="Picture 3">
            <a:extLst>
              <a:ext uri="{FF2B5EF4-FFF2-40B4-BE49-F238E27FC236}">
                <a16:creationId xmlns:a16="http://schemas.microsoft.com/office/drawing/2014/main" id="{2FFFB779-DAE1-CF02-A523-32AD0FAC9035}"/>
              </a:ext>
            </a:extLst>
          </p:cNvPr>
          <p:cNvPicPr>
            <a:picLocks noChangeAspect="1"/>
          </p:cNvPicPr>
          <p:nvPr/>
        </p:nvPicPr>
        <p:blipFill>
          <a:blip r:embed="rId2"/>
          <a:stretch>
            <a:fillRect/>
          </a:stretch>
        </p:blipFill>
        <p:spPr>
          <a:xfrm>
            <a:off x="346525" y="5933915"/>
            <a:ext cx="5590517" cy="755970"/>
          </a:xfrm>
          <a:prstGeom prst="rect">
            <a:avLst/>
          </a:prstGeom>
        </p:spPr>
      </p:pic>
      <p:sp>
        <p:nvSpPr>
          <p:cNvPr id="5" name="TextBox 4">
            <a:extLst>
              <a:ext uri="{FF2B5EF4-FFF2-40B4-BE49-F238E27FC236}">
                <a16:creationId xmlns:a16="http://schemas.microsoft.com/office/drawing/2014/main" id="{879E7EDF-F701-F295-97E0-07D5EEFF0B75}"/>
              </a:ext>
            </a:extLst>
          </p:cNvPr>
          <p:cNvSpPr txBox="1"/>
          <p:nvPr/>
        </p:nvSpPr>
        <p:spPr>
          <a:xfrm>
            <a:off x="1247336" y="1021532"/>
            <a:ext cx="10583594" cy="3939540"/>
          </a:xfrm>
          <a:prstGeom prst="rect">
            <a:avLst/>
          </a:prstGeom>
          <a:noFill/>
        </p:spPr>
        <p:txBody>
          <a:bodyPr wrap="square">
            <a:spAutoFit/>
          </a:bodyPr>
          <a:lstStyle/>
          <a:p>
            <a:r>
              <a:rPr lang="en-US" sz="5000" b="1" dirty="0"/>
              <a:t>A: What do I have to do before boarding the plane?</a:t>
            </a:r>
          </a:p>
          <a:p>
            <a:endParaRPr lang="en-US" sz="5000" b="1" dirty="0"/>
          </a:p>
          <a:p>
            <a:r>
              <a:rPr lang="en-US" sz="5000" b="1" dirty="0">
                <a:solidFill>
                  <a:srgbClr val="FF0000"/>
                </a:solidFill>
              </a:rPr>
              <a:t>B: You have to </a:t>
            </a:r>
            <a:r>
              <a:rPr lang="en-US" sz="5000" b="1" u="sng" dirty="0">
                <a:solidFill>
                  <a:srgbClr val="FF0000"/>
                </a:solidFill>
              </a:rPr>
              <a:t>get your boarding pass</a:t>
            </a:r>
            <a:r>
              <a:rPr lang="en-US" sz="5000" b="1" dirty="0">
                <a:solidFill>
                  <a:srgbClr val="FF0000"/>
                </a:solidFill>
              </a:rPr>
              <a:t>.</a:t>
            </a:r>
          </a:p>
        </p:txBody>
      </p:sp>
    </p:spTree>
    <p:extLst>
      <p:ext uri="{BB962C8B-B14F-4D97-AF65-F5344CB8AC3E}">
        <p14:creationId xmlns:p14="http://schemas.microsoft.com/office/powerpoint/2010/main" val="841803546"/>
      </p:ext>
    </p:extLst>
  </p:cSld>
  <p:clrMapOvr>
    <a:masterClrMapping/>
  </p:clrMapOvr>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922C3C-6DA4-5A2C-8384-2A49A3BDB0A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90487E-E2E8-9E35-DE8D-D6B9F44AA6D5}"/>
              </a:ext>
            </a:extLst>
          </p:cNvPr>
          <p:cNvSpPr>
            <a:spLocks noGrp="1"/>
          </p:cNvSpPr>
          <p:nvPr>
            <p:ph type="title"/>
          </p:nvPr>
        </p:nvSpPr>
        <p:spPr>
          <a:xfrm>
            <a:off x="400929" y="2766218"/>
            <a:ext cx="11390142" cy="1325563"/>
          </a:xfrm>
        </p:spPr>
        <p:txBody>
          <a:bodyPr>
            <a:normAutofit fontScale="90000"/>
          </a:bodyPr>
          <a:lstStyle/>
          <a:p>
            <a:r>
              <a:rPr lang="en-US" sz="3800" b="1" dirty="0"/>
              <a:t>A: I haven’t flown in twenty years, and I’m really nervous. Can you remind me what will happen?</a:t>
            </a:r>
            <a:br>
              <a:rPr lang="en-US" sz="3800" b="1" dirty="0"/>
            </a:br>
            <a:r>
              <a:rPr lang="en-US" sz="3800" b="1" dirty="0">
                <a:solidFill>
                  <a:srgbClr val="FF0000"/>
                </a:solidFill>
              </a:rPr>
              <a:t>B: When you go into the terminal, you must check in and get your boarding pass from the ticket agent. Then, you have to go through security. After that, you should find your gate and try to relax until you need to board the plane. </a:t>
            </a:r>
            <a:br>
              <a:rPr lang="en-US" sz="3800" b="1" dirty="0">
                <a:solidFill>
                  <a:srgbClr val="FF0000"/>
                </a:solidFill>
              </a:rPr>
            </a:br>
            <a:r>
              <a:rPr lang="en-US" sz="3800" b="1" dirty="0"/>
              <a:t>A: I can do that. What about when I get on the plane?</a:t>
            </a:r>
            <a:br>
              <a:rPr lang="en-US" sz="3800" b="1" dirty="0"/>
            </a:br>
            <a:r>
              <a:rPr lang="en-US" sz="3800" b="1" dirty="0">
                <a:solidFill>
                  <a:srgbClr val="FF0000"/>
                </a:solidFill>
              </a:rPr>
              <a:t>B: When you get on the plane, the flight attendant can help you find your seat. After you land, before you leave the airport, go to baggage claim to get your suitcase.</a:t>
            </a:r>
            <a:br>
              <a:rPr lang="en-US" sz="3800" b="1" dirty="0">
                <a:solidFill>
                  <a:srgbClr val="FF0000"/>
                </a:solidFill>
              </a:rPr>
            </a:br>
            <a:r>
              <a:rPr lang="en-US" sz="3800" dirty="0">
                <a:solidFill>
                  <a:srgbClr val="FF0000"/>
                </a:solidFill>
              </a:rPr>
              <a:t> </a:t>
            </a:r>
            <a:br>
              <a:rPr lang="en-US" sz="3800" dirty="0">
                <a:solidFill>
                  <a:srgbClr val="FF0000"/>
                </a:solidFill>
              </a:rPr>
            </a:br>
            <a:endParaRPr lang="en-US" sz="3800" dirty="0">
              <a:solidFill>
                <a:srgbClr val="FF0000"/>
              </a:solidFill>
            </a:endParaRPr>
          </a:p>
        </p:txBody>
      </p:sp>
      <p:sp>
        <p:nvSpPr>
          <p:cNvPr id="4" name="TextBox 3">
            <a:extLst>
              <a:ext uri="{FF2B5EF4-FFF2-40B4-BE49-F238E27FC236}">
                <a16:creationId xmlns:a16="http://schemas.microsoft.com/office/drawing/2014/main" id="{22CC0C7B-8B54-52A6-F16E-A83D467B37A8}"/>
              </a:ext>
            </a:extLst>
          </p:cNvPr>
          <p:cNvSpPr txBox="1"/>
          <p:nvPr/>
        </p:nvSpPr>
        <p:spPr>
          <a:xfrm>
            <a:off x="492368" y="6050290"/>
            <a:ext cx="2771335"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1764818453"/>
      </p:ext>
    </p:extLst>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881AC-24B1-B855-4B13-5281028D89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311434-0E6F-5D74-DB7A-D456F0DC5609}"/>
              </a:ext>
            </a:extLst>
          </p:cNvPr>
          <p:cNvSpPr>
            <a:spLocks noGrp="1"/>
          </p:cNvSpPr>
          <p:nvPr>
            <p:ph type="title"/>
          </p:nvPr>
        </p:nvSpPr>
        <p:spPr>
          <a:xfrm>
            <a:off x="375138" y="2511399"/>
            <a:ext cx="11816862" cy="1325563"/>
          </a:xfrm>
        </p:spPr>
        <p:txBody>
          <a:bodyPr>
            <a:normAutofit fontScale="90000"/>
          </a:bodyPr>
          <a:lstStyle/>
          <a:p>
            <a:r>
              <a:rPr lang="en-US" sz="3800" b="1" dirty="0"/>
              <a:t>A: I wish I had a direct flight, but I have to take a connecting flight. What happens  if I miss my flight?</a:t>
            </a:r>
            <a:br>
              <a:rPr lang="en-US" sz="3800" b="1" dirty="0"/>
            </a:br>
            <a:r>
              <a:rPr lang="en-US" sz="3800" b="1" dirty="0">
                <a:solidFill>
                  <a:srgbClr val="FF0000"/>
                </a:solidFill>
              </a:rPr>
              <a:t>B: It’s stressful, but you just need to talk to the ticket agent. They’ll tell you if there is a place on another flight. </a:t>
            </a:r>
            <a:br>
              <a:rPr lang="en-US" sz="3800" b="1" dirty="0"/>
            </a:br>
            <a:r>
              <a:rPr lang="en-US" sz="3800" b="1" dirty="0"/>
              <a:t>A: Is there anything else I should know? </a:t>
            </a:r>
            <a:br>
              <a:rPr lang="en-US" sz="3800" b="1" dirty="0"/>
            </a:br>
            <a:r>
              <a:rPr lang="en-US" sz="3800" b="1" dirty="0">
                <a:solidFill>
                  <a:srgbClr val="FF0000"/>
                </a:solidFill>
              </a:rPr>
              <a:t>B: Sometimes, the flight is overbooked and there aren’t enough seats for everyone. The ticket agent might ask you to move to another flight.</a:t>
            </a:r>
            <a:br>
              <a:rPr lang="en-US" sz="3800" b="1" dirty="0">
                <a:solidFill>
                  <a:srgbClr val="FF0000"/>
                </a:solidFill>
              </a:rPr>
            </a:br>
            <a:r>
              <a:rPr lang="en-US" sz="3800" b="1" dirty="0"/>
              <a:t>A: Really? Should I do it? </a:t>
            </a:r>
            <a:br>
              <a:rPr lang="en-US" sz="3800" b="1" dirty="0"/>
            </a:br>
            <a:r>
              <a:rPr lang="en-US" sz="3800" b="1" dirty="0">
                <a:solidFill>
                  <a:srgbClr val="FF0000"/>
                </a:solidFill>
              </a:rPr>
              <a:t>B: Well, they usually give you money to change your flight.</a:t>
            </a:r>
            <a:br>
              <a:rPr lang="en-US" sz="3800" b="1" dirty="0">
                <a:solidFill>
                  <a:srgbClr val="FF0000"/>
                </a:solidFill>
              </a:rPr>
            </a:br>
            <a:r>
              <a:rPr lang="en-US" sz="3800" b="1" dirty="0"/>
              <a:t>A: Wow, this is a lot different from flying twenty years ago!</a:t>
            </a:r>
          </a:p>
        </p:txBody>
      </p:sp>
      <p:sp>
        <p:nvSpPr>
          <p:cNvPr id="4" name="TextBox 3">
            <a:extLst>
              <a:ext uri="{FF2B5EF4-FFF2-40B4-BE49-F238E27FC236}">
                <a16:creationId xmlns:a16="http://schemas.microsoft.com/office/drawing/2014/main" id="{29AEB771-3541-61F3-0BDC-C4C9A01362AF}"/>
              </a:ext>
            </a:extLst>
          </p:cNvPr>
          <p:cNvSpPr txBox="1"/>
          <p:nvPr/>
        </p:nvSpPr>
        <p:spPr>
          <a:xfrm>
            <a:off x="492368" y="6050290"/>
            <a:ext cx="2771335"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3024056611"/>
      </p:ext>
    </p:extLst>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7E90-E109-BA8D-F1BE-6275F423F20B}"/>
              </a:ext>
            </a:extLst>
          </p:cNvPr>
          <p:cNvSpPr>
            <a:spLocks noGrp="1"/>
          </p:cNvSpPr>
          <p:nvPr>
            <p:ph type="title"/>
          </p:nvPr>
        </p:nvSpPr>
        <p:spPr/>
        <p:txBody>
          <a:bodyPr>
            <a:noAutofit/>
          </a:bodyPr>
          <a:lstStyle/>
          <a:p>
            <a:pPr algn="ctr"/>
            <a:r>
              <a:rPr lang="en-US" sz="4500" b="1" dirty="0"/>
              <a:t>Lesson 34:  How Was Your Stay?</a:t>
            </a:r>
          </a:p>
        </p:txBody>
      </p:sp>
      <p:pic>
        <p:nvPicPr>
          <p:cNvPr id="7" name="Picture 6" descr="A person standing in front of a hotel&#10;&#10;AI-generated content may be incorrect.">
            <a:extLst>
              <a:ext uri="{FF2B5EF4-FFF2-40B4-BE49-F238E27FC236}">
                <a16:creationId xmlns:a16="http://schemas.microsoft.com/office/drawing/2014/main" id="{8D7BBC42-4E85-CEDD-A33E-88061AB60E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6479" y="1690688"/>
            <a:ext cx="9560217" cy="4217743"/>
          </a:xfrm>
          <a:prstGeom prst="rect">
            <a:avLst/>
          </a:prstGeom>
        </p:spPr>
      </p:pic>
    </p:spTree>
    <p:extLst>
      <p:ext uri="{BB962C8B-B14F-4D97-AF65-F5344CB8AC3E}">
        <p14:creationId xmlns:p14="http://schemas.microsoft.com/office/powerpoint/2010/main" val="1899761895"/>
      </p:ext>
    </p:extLst>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7BB46-5301-E4A5-58B9-61EF4F166F00}"/>
              </a:ext>
            </a:extLst>
          </p:cNvPr>
          <p:cNvSpPr>
            <a:spLocks noGrp="1"/>
          </p:cNvSpPr>
          <p:nvPr>
            <p:ph type="title"/>
          </p:nvPr>
        </p:nvSpPr>
        <p:spPr/>
        <p:txBody>
          <a:bodyPr>
            <a:normAutofit/>
          </a:bodyPr>
          <a:lstStyle/>
          <a:p>
            <a:pPr algn="ctr"/>
            <a:r>
              <a:rPr lang="en-US" sz="7900" b="1" dirty="0"/>
              <a:t>stay</a:t>
            </a:r>
          </a:p>
        </p:txBody>
      </p:sp>
      <p:pic>
        <p:nvPicPr>
          <p:cNvPr id="5" name="Content Placeholder 4" descr="A cartoon of a person sitting on a bed&#10;&#10;AI-generated content may be incorrect.">
            <a:extLst>
              <a:ext uri="{FF2B5EF4-FFF2-40B4-BE49-F238E27FC236}">
                <a16:creationId xmlns:a16="http://schemas.microsoft.com/office/drawing/2014/main" id="{C72B9527-6D12-C0D1-3664-85821CF2D27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89163" y="1536059"/>
            <a:ext cx="7413673" cy="4956816"/>
          </a:xfrm>
        </p:spPr>
      </p:pic>
    </p:spTree>
    <p:extLst>
      <p:ext uri="{BB962C8B-B14F-4D97-AF65-F5344CB8AC3E}">
        <p14:creationId xmlns:p14="http://schemas.microsoft.com/office/powerpoint/2010/main" val="3575562670"/>
      </p:ext>
    </p:extLst>
  </p:cSld>
  <p:clrMapOvr>
    <a:masterClrMapping/>
  </p:clrMapOvr>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5EC76-F107-B9F4-411C-7894BC14E689}"/>
              </a:ext>
            </a:extLst>
          </p:cNvPr>
          <p:cNvSpPr>
            <a:spLocks noGrp="1"/>
          </p:cNvSpPr>
          <p:nvPr>
            <p:ph type="title"/>
          </p:nvPr>
        </p:nvSpPr>
        <p:spPr/>
        <p:txBody>
          <a:bodyPr>
            <a:normAutofit/>
          </a:bodyPr>
          <a:lstStyle/>
          <a:p>
            <a:pPr algn="ctr"/>
            <a:r>
              <a:rPr lang="en-US" sz="7900" b="1" dirty="0"/>
              <a:t>deadbolt</a:t>
            </a:r>
          </a:p>
        </p:txBody>
      </p:sp>
      <p:pic>
        <p:nvPicPr>
          <p:cNvPr id="5" name="Content Placeholder 4" descr="A drawing of a door lock&#10;&#10;AI-generated content may be incorrect.">
            <a:extLst>
              <a:ext uri="{FF2B5EF4-FFF2-40B4-BE49-F238E27FC236}">
                <a16:creationId xmlns:a16="http://schemas.microsoft.com/office/drawing/2014/main" id="{F981C499-2D02-779A-5E1C-30CE67F357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69566" y="1859500"/>
            <a:ext cx="5652867" cy="4348059"/>
          </a:xfrm>
        </p:spPr>
      </p:pic>
    </p:spTree>
    <p:extLst>
      <p:ext uri="{BB962C8B-B14F-4D97-AF65-F5344CB8AC3E}">
        <p14:creationId xmlns:p14="http://schemas.microsoft.com/office/powerpoint/2010/main" val="1788066029"/>
      </p:ext>
    </p:extLst>
  </p:cSld>
  <p:clrMapOvr>
    <a:masterClrMapping/>
  </p:clrMapOvr>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6C91C-71DD-2033-A3C1-121EE36273B8}"/>
              </a:ext>
            </a:extLst>
          </p:cNvPr>
          <p:cNvSpPr>
            <a:spLocks noGrp="1"/>
          </p:cNvSpPr>
          <p:nvPr>
            <p:ph type="title"/>
          </p:nvPr>
        </p:nvSpPr>
        <p:spPr/>
        <p:txBody>
          <a:bodyPr>
            <a:normAutofit/>
          </a:bodyPr>
          <a:lstStyle/>
          <a:p>
            <a:pPr algn="ctr"/>
            <a:r>
              <a:rPr lang="en-US" sz="7900" b="1" dirty="0"/>
              <a:t>work</a:t>
            </a:r>
          </a:p>
        </p:txBody>
      </p:sp>
      <p:pic>
        <p:nvPicPr>
          <p:cNvPr id="5" name="Content Placeholder 4" descr="A person sitting in a chair watching a television&#10;&#10;AI-generated content may be incorrect.">
            <a:extLst>
              <a:ext uri="{FF2B5EF4-FFF2-40B4-BE49-F238E27FC236}">
                <a16:creationId xmlns:a16="http://schemas.microsoft.com/office/drawing/2014/main" id="{0310A6FA-6D09-7D6E-0F61-6493BE7E160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75915" y="1690688"/>
            <a:ext cx="6993874" cy="4738438"/>
          </a:xfrm>
        </p:spPr>
      </p:pic>
    </p:spTree>
    <p:extLst>
      <p:ext uri="{BB962C8B-B14F-4D97-AF65-F5344CB8AC3E}">
        <p14:creationId xmlns:p14="http://schemas.microsoft.com/office/powerpoint/2010/main" val="2569914738"/>
      </p:ext>
    </p:extLst>
  </p:cSld>
  <p:clrMapOvr>
    <a:masterClrMapping/>
  </p:clrMapOvr>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DD4CD-6124-7C42-8F53-1FEA987C821C}"/>
              </a:ext>
            </a:extLst>
          </p:cNvPr>
          <p:cNvSpPr>
            <a:spLocks noGrp="1"/>
          </p:cNvSpPr>
          <p:nvPr>
            <p:ph type="title"/>
          </p:nvPr>
        </p:nvSpPr>
        <p:spPr/>
        <p:txBody>
          <a:bodyPr>
            <a:normAutofit/>
          </a:bodyPr>
          <a:lstStyle/>
          <a:p>
            <a:pPr algn="ctr"/>
            <a:r>
              <a:rPr lang="en-US" sz="7900" b="1" dirty="0"/>
              <a:t>flush</a:t>
            </a:r>
          </a:p>
        </p:txBody>
      </p:sp>
      <p:pic>
        <p:nvPicPr>
          <p:cNvPr id="5" name="Content Placeholder 4" descr="A drawing of a toilet&#10;&#10;AI-generated content may be incorrect.">
            <a:extLst>
              <a:ext uri="{FF2B5EF4-FFF2-40B4-BE49-F238E27FC236}">
                <a16:creationId xmlns:a16="http://schemas.microsoft.com/office/drawing/2014/main" id="{08452199-3C88-C916-015E-3C879F231E3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10758" y="1576958"/>
            <a:ext cx="4370483" cy="4720291"/>
          </a:xfrm>
        </p:spPr>
      </p:pic>
    </p:spTree>
    <p:extLst>
      <p:ext uri="{BB962C8B-B14F-4D97-AF65-F5344CB8AC3E}">
        <p14:creationId xmlns:p14="http://schemas.microsoft.com/office/powerpoint/2010/main" val="4127970655"/>
      </p:ext>
    </p:extLst>
  </p:cSld>
  <p:clrMapOvr>
    <a:masterClrMapping/>
  </p:clrMapOvr>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532FD-E0CA-8B79-BF48-184EA07FC523}"/>
              </a:ext>
            </a:extLst>
          </p:cNvPr>
          <p:cNvSpPr>
            <a:spLocks noGrp="1"/>
          </p:cNvSpPr>
          <p:nvPr>
            <p:ph type="title"/>
          </p:nvPr>
        </p:nvSpPr>
        <p:spPr/>
        <p:txBody>
          <a:bodyPr>
            <a:normAutofit/>
          </a:bodyPr>
          <a:lstStyle/>
          <a:p>
            <a:pPr algn="ctr"/>
            <a:r>
              <a:rPr lang="en-US" sz="7900" b="1" dirty="0"/>
              <a:t>disappointing</a:t>
            </a:r>
          </a:p>
        </p:txBody>
      </p:sp>
      <p:pic>
        <p:nvPicPr>
          <p:cNvPr id="5" name="Content Placeholder 4" descr="A cartoon of a person eating a piece of cake&#10;&#10;AI-generated content may be incorrect.">
            <a:extLst>
              <a:ext uri="{FF2B5EF4-FFF2-40B4-BE49-F238E27FC236}">
                <a16:creationId xmlns:a16="http://schemas.microsoft.com/office/drawing/2014/main" id="{3A594EE4-5F95-FC7C-5AFC-006041FA7F4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31375" y="1814732"/>
            <a:ext cx="3746636" cy="4678143"/>
          </a:xfrm>
        </p:spPr>
      </p:pic>
    </p:spTree>
    <p:extLst>
      <p:ext uri="{BB962C8B-B14F-4D97-AF65-F5344CB8AC3E}">
        <p14:creationId xmlns:p14="http://schemas.microsoft.com/office/powerpoint/2010/main" val="3358760476"/>
      </p:ext>
    </p:extLst>
  </p:cSld>
  <p:clrMapOvr>
    <a:masterClrMapping/>
  </p:clrMapOvr>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D99E9-0833-72CB-962E-84ED8CB3CB37}"/>
              </a:ext>
            </a:extLst>
          </p:cNvPr>
          <p:cNvSpPr>
            <a:spLocks noGrp="1"/>
          </p:cNvSpPr>
          <p:nvPr>
            <p:ph type="title"/>
          </p:nvPr>
        </p:nvSpPr>
        <p:spPr>
          <a:xfrm>
            <a:off x="2667000" y="2766218"/>
            <a:ext cx="10515600" cy="1325563"/>
          </a:xfrm>
        </p:spPr>
        <p:txBody>
          <a:bodyPr>
            <a:normAutofit/>
          </a:bodyPr>
          <a:lstStyle/>
          <a:p>
            <a:pPr algn="ctr"/>
            <a:r>
              <a:rPr lang="en-US" sz="7900" b="1" dirty="0"/>
              <a:t>professional</a:t>
            </a:r>
          </a:p>
        </p:txBody>
      </p:sp>
      <p:pic>
        <p:nvPicPr>
          <p:cNvPr id="5" name="Content Placeholder 4" descr="A cartoon of a person in a suit&#10;&#10;AI-generated content may be incorrect.">
            <a:extLst>
              <a:ext uri="{FF2B5EF4-FFF2-40B4-BE49-F238E27FC236}">
                <a16:creationId xmlns:a16="http://schemas.microsoft.com/office/drawing/2014/main" id="{B88FC3CE-A7C8-BFE3-BB15-7CEE5946BBF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72686" y="695425"/>
            <a:ext cx="2410660" cy="5200183"/>
          </a:xfrm>
        </p:spPr>
      </p:pic>
    </p:spTree>
    <p:extLst>
      <p:ext uri="{BB962C8B-B14F-4D97-AF65-F5344CB8AC3E}">
        <p14:creationId xmlns:p14="http://schemas.microsoft.com/office/powerpoint/2010/main" val="3134935837"/>
      </p:ext>
    </p:extLst>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E1351-348F-FA87-598A-AC4250BDEED0}"/>
              </a:ext>
            </a:extLst>
          </p:cNvPr>
          <p:cNvSpPr>
            <a:spLocks noGrp="1"/>
          </p:cNvSpPr>
          <p:nvPr>
            <p:ph type="title"/>
          </p:nvPr>
        </p:nvSpPr>
        <p:spPr/>
        <p:txBody>
          <a:bodyPr>
            <a:normAutofit/>
          </a:bodyPr>
          <a:lstStyle/>
          <a:p>
            <a:pPr algn="ctr"/>
            <a:r>
              <a:rPr lang="en-US" sz="7900" b="1" dirty="0"/>
              <a:t>excellent</a:t>
            </a:r>
          </a:p>
        </p:txBody>
      </p:sp>
      <p:pic>
        <p:nvPicPr>
          <p:cNvPr id="5" name="Content Placeholder 4" descr="A cartoon of a child smiling&#10;&#10;AI-generated content may be incorrect.">
            <a:extLst>
              <a:ext uri="{FF2B5EF4-FFF2-40B4-BE49-F238E27FC236}">
                <a16:creationId xmlns:a16="http://schemas.microsoft.com/office/drawing/2014/main" id="{09D2BDB6-4B22-9732-758D-A4DD43BCDDD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39257" y="1690688"/>
            <a:ext cx="4313486" cy="4714192"/>
          </a:xfrm>
        </p:spPr>
      </p:pic>
    </p:spTree>
    <p:extLst>
      <p:ext uri="{BB962C8B-B14F-4D97-AF65-F5344CB8AC3E}">
        <p14:creationId xmlns:p14="http://schemas.microsoft.com/office/powerpoint/2010/main" val="2348335518"/>
      </p:ext>
    </p:extLst>
  </p:cSld>
  <p:clrMapOvr>
    <a:masterClrMapping/>
  </p:clrMapOvr>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4D240-747A-33D8-4079-8020104F819D}"/>
              </a:ext>
            </a:extLst>
          </p:cNvPr>
          <p:cNvSpPr>
            <a:spLocks noGrp="1"/>
          </p:cNvSpPr>
          <p:nvPr>
            <p:ph type="title"/>
          </p:nvPr>
        </p:nvSpPr>
        <p:spPr/>
        <p:txBody>
          <a:bodyPr>
            <a:normAutofit/>
          </a:bodyPr>
          <a:lstStyle/>
          <a:p>
            <a:pPr algn="ctr"/>
            <a:r>
              <a:rPr lang="en-US" sz="7900" b="1" dirty="0"/>
              <a:t>grumpy</a:t>
            </a:r>
          </a:p>
        </p:txBody>
      </p:sp>
      <p:pic>
        <p:nvPicPr>
          <p:cNvPr id="5" name="Content Placeholder 4" descr="A cartoon of a person's face&#10;&#10;AI-generated content may be incorrect.">
            <a:extLst>
              <a:ext uri="{FF2B5EF4-FFF2-40B4-BE49-F238E27FC236}">
                <a16:creationId xmlns:a16="http://schemas.microsoft.com/office/drawing/2014/main" id="{F5FF9D98-8A52-B35F-4ADE-08F6A7FDBC9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18608" y="1841114"/>
            <a:ext cx="4154784" cy="4676379"/>
          </a:xfrm>
        </p:spPr>
      </p:pic>
    </p:spTree>
    <p:extLst>
      <p:ext uri="{BB962C8B-B14F-4D97-AF65-F5344CB8AC3E}">
        <p14:creationId xmlns:p14="http://schemas.microsoft.com/office/powerpoint/2010/main" val="1586246155"/>
      </p:ext>
    </p:extLst>
  </p:cSld>
  <p:clrMapOvr>
    <a:masterClrMapping/>
  </p:clrMapOvr>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080B8-75BD-82F4-8564-1DFBE74F5958}"/>
              </a:ext>
            </a:extLst>
          </p:cNvPr>
          <p:cNvSpPr>
            <a:spLocks noGrp="1"/>
          </p:cNvSpPr>
          <p:nvPr>
            <p:ph type="title"/>
          </p:nvPr>
        </p:nvSpPr>
        <p:spPr/>
        <p:txBody>
          <a:bodyPr>
            <a:normAutofit/>
          </a:bodyPr>
          <a:lstStyle/>
          <a:p>
            <a:pPr algn="ctr"/>
            <a:r>
              <a:rPr lang="en-US" sz="7900" b="1" dirty="0"/>
              <a:t>frightening</a:t>
            </a:r>
          </a:p>
        </p:txBody>
      </p:sp>
      <p:pic>
        <p:nvPicPr>
          <p:cNvPr id="5" name="Content Placeholder 4" descr="A cartoon of a person and a television&#10;&#10;AI-generated content may be incorrect.">
            <a:extLst>
              <a:ext uri="{FF2B5EF4-FFF2-40B4-BE49-F238E27FC236}">
                <a16:creationId xmlns:a16="http://schemas.microsoft.com/office/drawing/2014/main" id="{9E46E7EB-7A02-0368-9747-414A5C36456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92701" y="2125485"/>
            <a:ext cx="8806375" cy="4367390"/>
          </a:xfrm>
        </p:spPr>
      </p:pic>
    </p:spTree>
    <p:extLst>
      <p:ext uri="{BB962C8B-B14F-4D97-AF65-F5344CB8AC3E}">
        <p14:creationId xmlns:p14="http://schemas.microsoft.com/office/powerpoint/2010/main" val="2409925255"/>
      </p:ext>
    </p:extLst>
  </p:cSld>
  <p:clrMapOvr>
    <a:masterClrMapping/>
  </p:clrMapOvr>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43D75-D0B6-D114-A20D-19E0548AEA12}"/>
              </a:ext>
            </a:extLst>
          </p:cNvPr>
          <p:cNvSpPr>
            <a:spLocks noGrp="1"/>
          </p:cNvSpPr>
          <p:nvPr>
            <p:ph type="title"/>
          </p:nvPr>
        </p:nvSpPr>
        <p:spPr/>
        <p:txBody>
          <a:bodyPr>
            <a:normAutofit/>
          </a:bodyPr>
          <a:lstStyle/>
          <a:p>
            <a:pPr algn="ctr"/>
            <a:r>
              <a:rPr lang="en-US" sz="7900" b="1" dirty="0"/>
              <a:t>helpful</a:t>
            </a:r>
          </a:p>
        </p:txBody>
      </p:sp>
      <p:pic>
        <p:nvPicPr>
          <p:cNvPr id="5" name="Content Placeholder 4" descr="A cartoon of a person opening a car door&#10;&#10;AI-generated content may be incorrect.">
            <a:extLst>
              <a:ext uri="{FF2B5EF4-FFF2-40B4-BE49-F238E27FC236}">
                <a16:creationId xmlns:a16="http://schemas.microsoft.com/office/drawing/2014/main" id="{11A963CD-92EA-9758-5EF7-94515884F8F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85072" y="1843929"/>
            <a:ext cx="8136286" cy="4280025"/>
          </a:xfrm>
        </p:spPr>
      </p:pic>
    </p:spTree>
    <p:extLst>
      <p:ext uri="{BB962C8B-B14F-4D97-AF65-F5344CB8AC3E}">
        <p14:creationId xmlns:p14="http://schemas.microsoft.com/office/powerpoint/2010/main" val="1739241779"/>
      </p:ext>
    </p:extLst>
  </p:cSld>
  <p:clrMapOvr>
    <a:masterClrMapping/>
  </p:clrMapOvr>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FC959-1F85-AA33-404A-43FA54ECD3C5}"/>
              </a:ext>
            </a:extLst>
          </p:cNvPr>
          <p:cNvSpPr>
            <a:spLocks noGrp="1"/>
          </p:cNvSpPr>
          <p:nvPr>
            <p:ph type="title"/>
          </p:nvPr>
        </p:nvSpPr>
        <p:spPr/>
        <p:txBody>
          <a:bodyPr>
            <a:normAutofit/>
          </a:bodyPr>
          <a:lstStyle/>
          <a:p>
            <a:pPr algn="ctr"/>
            <a:r>
              <a:rPr lang="en-US" sz="7900" b="1" dirty="0"/>
              <a:t>exceptional</a:t>
            </a:r>
          </a:p>
        </p:txBody>
      </p:sp>
      <p:pic>
        <p:nvPicPr>
          <p:cNvPr id="5" name="Content Placeholder 4" descr="A cartoon of a person eating a cake&#10;&#10;AI-generated content may be incorrect.">
            <a:extLst>
              <a:ext uri="{FF2B5EF4-FFF2-40B4-BE49-F238E27FC236}">
                <a16:creationId xmlns:a16="http://schemas.microsoft.com/office/drawing/2014/main" id="{DC2DED90-476B-D577-837F-FB80663FA34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03896" y="1905324"/>
            <a:ext cx="3784208" cy="4430757"/>
          </a:xfrm>
        </p:spPr>
      </p:pic>
    </p:spTree>
    <p:extLst>
      <p:ext uri="{BB962C8B-B14F-4D97-AF65-F5344CB8AC3E}">
        <p14:creationId xmlns:p14="http://schemas.microsoft.com/office/powerpoint/2010/main" val="2811033064"/>
      </p:ext>
    </p:extLst>
  </p:cSld>
  <p:clrMapOvr>
    <a:masterClrMapping/>
  </p:clrMapOvr>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C5C4F-ABF4-4B28-7729-038653C36AFA}"/>
              </a:ext>
            </a:extLst>
          </p:cNvPr>
          <p:cNvSpPr>
            <a:spLocks noGrp="1"/>
          </p:cNvSpPr>
          <p:nvPr>
            <p:ph type="title"/>
          </p:nvPr>
        </p:nvSpPr>
        <p:spPr/>
        <p:txBody>
          <a:bodyPr>
            <a:normAutofit/>
          </a:bodyPr>
          <a:lstStyle/>
          <a:p>
            <a:pPr algn="ctr"/>
            <a:r>
              <a:rPr lang="en-US" sz="7900" b="1" dirty="0"/>
              <a:t>filthy</a:t>
            </a:r>
          </a:p>
        </p:txBody>
      </p:sp>
      <p:pic>
        <p:nvPicPr>
          <p:cNvPr id="5" name="Content Placeholder 4" descr="A drawing of a sink&#10;&#10;AI-generated content may be incorrect.">
            <a:extLst>
              <a:ext uri="{FF2B5EF4-FFF2-40B4-BE49-F238E27FC236}">
                <a16:creationId xmlns:a16="http://schemas.microsoft.com/office/drawing/2014/main" id="{383A9F47-E204-C4BF-3536-9658079FAB0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78967" y="1789162"/>
            <a:ext cx="7371828" cy="4590154"/>
          </a:xfrm>
        </p:spPr>
      </p:pic>
    </p:spTree>
    <p:extLst>
      <p:ext uri="{BB962C8B-B14F-4D97-AF65-F5344CB8AC3E}">
        <p14:creationId xmlns:p14="http://schemas.microsoft.com/office/powerpoint/2010/main" val="908944710"/>
      </p:ext>
    </p:extLst>
  </p:cSld>
  <p:clrMapOvr>
    <a:masterClrMapping/>
  </p:clrMapOvr>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49C6C-120D-318D-E404-DCF408811C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054BBD-666D-9994-B5D8-1F629BFBABF8}"/>
              </a:ext>
            </a:extLst>
          </p:cNvPr>
          <p:cNvSpPr>
            <a:spLocks noGrp="1"/>
          </p:cNvSpPr>
          <p:nvPr>
            <p:ph type="title"/>
          </p:nvPr>
        </p:nvSpPr>
        <p:spPr>
          <a:xfrm>
            <a:off x="838200" y="2103437"/>
            <a:ext cx="10866120" cy="1325563"/>
          </a:xfrm>
        </p:spPr>
        <p:txBody>
          <a:bodyPr>
            <a:noAutofit/>
          </a:bodyPr>
          <a:lstStyle/>
          <a:p>
            <a:r>
              <a:rPr lang="en-US" sz="5000" b="1" dirty="0"/>
              <a:t> </a:t>
            </a:r>
          </a:p>
        </p:txBody>
      </p:sp>
      <p:pic>
        <p:nvPicPr>
          <p:cNvPr id="4" name="Picture 3">
            <a:extLst>
              <a:ext uri="{FF2B5EF4-FFF2-40B4-BE49-F238E27FC236}">
                <a16:creationId xmlns:a16="http://schemas.microsoft.com/office/drawing/2014/main" id="{CB8F2170-1601-66B7-23E1-12CE85B74775}"/>
              </a:ext>
            </a:extLst>
          </p:cNvPr>
          <p:cNvPicPr>
            <a:picLocks noChangeAspect="1"/>
          </p:cNvPicPr>
          <p:nvPr/>
        </p:nvPicPr>
        <p:blipFill>
          <a:blip r:embed="rId2"/>
          <a:stretch>
            <a:fillRect/>
          </a:stretch>
        </p:blipFill>
        <p:spPr>
          <a:xfrm>
            <a:off x="346525" y="5933915"/>
            <a:ext cx="5590517" cy="755970"/>
          </a:xfrm>
          <a:prstGeom prst="rect">
            <a:avLst/>
          </a:prstGeom>
        </p:spPr>
      </p:pic>
      <p:sp>
        <p:nvSpPr>
          <p:cNvPr id="5" name="TextBox 4">
            <a:extLst>
              <a:ext uri="{FF2B5EF4-FFF2-40B4-BE49-F238E27FC236}">
                <a16:creationId xmlns:a16="http://schemas.microsoft.com/office/drawing/2014/main" id="{E73F7E0D-7DA2-390F-0532-B5AD141CED3B}"/>
              </a:ext>
            </a:extLst>
          </p:cNvPr>
          <p:cNvSpPr txBox="1"/>
          <p:nvPr/>
        </p:nvSpPr>
        <p:spPr>
          <a:xfrm>
            <a:off x="487680" y="796448"/>
            <a:ext cx="11216640" cy="369332"/>
          </a:xfrm>
          <a:prstGeom prst="rect">
            <a:avLst/>
          </a:prstGeom>
          <a:noFill/>
        </p:spPr>
        <p:txBody>
          <a:bodyPr wrap="square">
            <a:spAutoFit/>
          </a:bodyPr>
          <a:lstStyle/>
          <a:p>
            <a:r>
              <a:rPr lang="en-US" dirty="0"/>
              <a:t> </a:t>
            </a:r>
            <a:endParaRPr lang="en-US" sz="5000" b="1" dirty="0">
              <a:solidFill>
                <a:srgbClr val="FF0000"/>
              </a:solidFill>
            </a:endParaRPr>
          </a:p>
        </p:txBody>
      </p:sp>
      <p:sp>
        <p:nvSpPr>
          <p:cNvPr id="6" name="TextBox 5">
            <a:extLst>
              <a:ext uri="{FF2B5EF4-FFF2-40B4-BE49-F238E27FC236}">
                <a16:creationId xmlns:a16="http://schemas.microsoft.com/office/drawing/2014/main" id="{EAE42659-A8ED-2129-4135-8F4891546BD0}"/>
              </a:ext>
            </a:extLst>
          </p:cNvPr>
          <p:cNvSpPr txBox="1"/>
          <p:nvPr/>
        </p:nvSpPr>
        <p:spPr>
          <a:xfrm>
            <a:off x="2152357" y="1270038"/>
            <a:ext cx="10241280" cy="2400657"/>
          </a:xfrm>
          <a:prstGeom prst="rect">
            <a:avLst/>
          </a:prstGeom>
          <a:noFill/>
        </p:spPr>
        <p:txBody>
          <a:bodyPr wrap="square">
            <a:spAutoFit/>
          </a:bodyPr>
          <a:lstStyle/>
          <a:p>
            <a:r>
              <a:rPr lang="en-US" dirty="0"/>
              <a:t> </a:t>
            </a:r>
            <a:r>
              <a:rPr lang="en-US" sz="5000" b="1" dirty="0"/>
              <a:t>A: How was your stay?</a:t>
            </a:r>
          </a:p>
          <a:p>
            <a:endParaRPr lang="en-US" sz="5000" b="1" dirty="0"/>
          </a:p>
          <a:p>
            <a:r>
              <a:rPr lang="en-US" sz="5000" b="1" dirty="0"/>
              <a:t> </a:t>
            </a:r>
            <a:r>
              <a:rPr lang="en-US" sz="5000" b="1" dirty="0">
                <a:solidFill>
                  <a:srgbClr val="FF0000"/>
                </a:solidFill>
              </a:rPr>
              <a:t>B: It’s been </a:t>
            </a:r>
            <a:r>
              <a:rPr lang="en-US" sz="5000" b="1" u="sng" dirty="0">
                <a:solidFill>
                  <a:srgbClr val="FF0000"/>
                </a:solidFill>
              </a:rPr>
              <a:t>exceptional</a:t>
            </a:r>
            <a:r>
              <a:rPr lang="en-US" sz="5000" b="1" dirty="0">
                <a:solidFill>
                  <a:srgbClr val="FF0000"/>
                </a:solidFill>
              </a:rPr>
              <a:t>.</a:t>
            </a:r>
          </a:p>
        </p:txBody>
      </p:sp>
    </p:spTree>
    <p:extLst>
      <p:ext uri="{BB962C8B-B14F-4D97-AF65-F5344CB8AC3E}">
        <p14:creationId xmlns:p14="http://schemas.microsoft.com/office/powerpoint/2010/main" val="4112545574"/>
      </p:ext>
    </p:extLst>
  </p:cSld>
  <p:clrMapOvr>
    <a:masterClrMapping/>
  </p:clrMapOvr>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1E9290-0278-DC1B-97BC-CD2507BBD9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9B6A47-83C5-3344-E9D9-1A882DB1B72B}"/>
              </a:ext>
            </a:extLst>
          </p:cNvPr>
          <p:cNvSpPr>
            <a:spLocks noGrp="1"/>
          </p:cNvSpPr>
          <p:nvPr>
            <p:ph type="title"/>
          </p:nvPr>
        </p:nvSpPr>
        <p:spPr>
          <a:xfrm>
            <a:off x="492368" y="2426993"/>
            <a:ext cx="11418277" cy="1325563"/>
          </a:xfrm>
        </p:spPr>
        <p:txBody>
          <a:bodyPr>
            <a:normAutofit fontScale="90000"/>
          </a:bodyPr>
          <a:lstStyle/>
          <a:p>
            <a:r>
              <a:rPr lang="en-US" sz="3300" dirty="0"/>
              <a:t> </a:t>
            </a:r>
            <a:r>
              <a:rPr lang="en-US" sz="3100" dirty="0"/>
              <a:t>[Situation 1]</a:t>
            </a:r>
            <a:br>
              <a:rPr lang="en-US" sz="3300" dirty="0"/>
            </a:br>
            <a:r>
              <a:rPr lang="en-US" sz="3800" b="1" dirty="0"/>
              <a:t>A: Thank you for coming to the Good Neighbor Hotel. How was your stay?</a:t>
            </a:r>
            <a:br>
              <a:rPr lang="en-US" sz="3800" b="1" dirty="0"/>
            </a:br>
            <a:r>
              <a:rPr lang="en-US" sz="3800" b="1" dirty="0">
                <a:solidFill>
                  <a:srgbClr val="FF0000"/>
                </a:solidFill>
              </a:rPr>
              <a:t>B: It’s really been exceptional. </a:t>
            </a:r>
            <a:br>
              <a:rPr lang="en-US" sz="3800" b="1" dirty="0"/>
            </a:br>
            <a:r>
              <a:rPr lang="en-US" sz="3800" b="1" dirty="0"/>
              <a:t>A: I’m so glad to hear that!</a:t>
            </a:r>
            <a:br>
              <a:rPr lang="en-US" sz="3800" b="1" dirty="0"/>
            </a:br>
            <a:r>
              <a:rPr lang="en-US" sz="3800" b="1" dirty="0">
                <a:solidFill>
                  <a:srgbClr val="FF0000"/>
                </a:solidFill>
              </a:rPr>
              <a:t>B: The staff was very professional and helpful, and the breakfast was excellent. On the first day, the deadbolt on the door of my room didn’t work, and the hotel handyman fixed it immediately. I used to stay at a different hotel in this city when I visited, but this time I’m so glad I stayed here!</a:t>
            </a:r>
            <a:br>
              <a:rPr lang="en-US" sz="3800" b="1" dirty="0">
                <a:solidFill>
                  <a:srgbClr val="FF0000"/>
                </a:solidFill>
              </a:rPr>
            </a:br>
            <a:r>
              <a:rPr lang="en-US" sz="3800" b="1" dirty="0"/>
              <a:t>A: Thank you for telling me! I hope you will come again soon.</a:t>
            </a:r>
          </a:p>
        </p:txBody>
      </p:sp>
      <p:sp>
        <p:nvSpPr>
          <p:cNvPr id="4" name="TextBox 3">
            <a:extLst>
              <a:ext uri="{FF2B5EF4-FFF2-40B4-BE49-F238E27FC236}">
                <a16:creationId xmlns:a16="http://schemas.microsoft.com/office/drawing/2014/main" id="{C8FA8E10-62B0-0D40-A1D9-A2C76D58D950}"/>
              </a:ext>
            </a:extLst>
          </p:cNvPr>
          <p:cNvSpPr txBox="1"/>
          <p:nvPr/>
        </p:nvSpPr>
        <p:spPr>
          <a:xfrm>
            <a:off x="492368" y="6050290"/>
            <a:ext cx="2771335" cy="523220"/>
          </a:xfrm>
          <a:prstGeom prst="rect">
            <a:avLst/>
          </a:prstGeom>
          <a:noFill/>
        </p:spPr>
        <p:txBody>
          <a:bodyPr wrap="square" rtlCol="0">
            <a:spAutoFit/>
          </a:bodyPr>
          <a:lstStyle/>
          <a:p>
            <a:r>
              <a:rPr lang="en-US" sz="2800" dirty="0"/>
              <a:t>Dialogue, Part 1</a:t>
            </a:r>
          </a:p>
        </p:txBody>
      </p:sp>
    </p:spTree>
    <p:extLst>
      <p:ext uri="{BB962C8B-B14F-4D97-AF65-F5344CB8AC3E}">
        <p14:creationId xmlns:p14="http://schemas.microsoft.com/office/powerpoint/2010/main" val="3321555911"/>
      </p:ext>
    </p:extLst>
  </p:cSld>
  <p:clrMapOvr>
    <a:masterClrMapping/>
  </p:clrMapOvr>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A399C3-FBC4-DBDD-9203-C64063170A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4CD025-9965-965D-A2E7-52985D7DAAAE}"/>
              </a:ext>
            </a:extLst>
          </p:cNvPr>
          <p:cNvSpPr>
            <a:spLocks noGrp="1"/>
          </p:cNvSpPr>
          <p:nvPr>
            <p:ph type="title"/>
          </p:nvPr>
        </p:nvSpPr>
        <p:spPr>
          <a:xfrm>
            <a:off x="492368" y="2426993"/>
            <a:ext cx="11418277" cy="1325563"/>
          </a:xfrm>
        </p:spPr>
        <p:txBody>
          <a:bodyPr>
            <a:normAutofit fontScale="90000"/>
          </a:bodyPr>
          <a:lstStyle/>
          <a:p>
            <a:r>
              <a:rPr lang="en-US" sz="3300" dirty="0"/>
              <a:t> </a:t>
            </a:r>
            <a:r>
              <a:rPr lang="en-US" sz="3100" dirty="0"/>
              <a:t>[Situation 2]</a:t>
            </a:r>
            <a:br>
              <a:rPr lang="en-US" sz="3300" dirty="0"/>
            </a:br>
            <a:r>
              <a:rPr lang="en-US" sz="3800" b="1" dirty="0"/>
              <a:t>A: Excuse me, are you the manager? </a:t>
            </a:r>
            <a:br>
              <a:rPr lang="en-US" sz="3800" b="1" dirty="0"/>
            </a:br>
            <a:r>
              <a:rPr lang="en-US" sz="3800" b="1" dirty="0">
                <a:solidFill>
                  <a:srgbClr val="FF0000"/>
                </a:solidFill>
              </a:rPr>
              <a:t>B: Yes, I am. How can I help you?</a:t>
            </a:r>
            <a:br>
              <a:rPr lang="en-US" sz="3800" b="1" dirty="0">
                <a:solidFill>
                  <a:srgbClr val="FF0000"/>
                </a:solidFill>
              </a:rPr>
            </a:br>
            <a:r>
              <a:rPr lang="en-US" sz="3800" b="1" dirty="0"/>
              <a:t>A: I have some problems with my room. The bathroom is filthy, and the toilet makes a frightening noise with every flush. I tried to ask one of the other staff members to help, </a:t>
            </a:r>
            <a:br>
              <a:rPr lang="en-US" sz="3800" b="1" dirty="0"/>
            </a:br>
            <a:r>
              <a:rPr lang="en-US" sz="3800" b="1" dirty="0"/>
              <a:t>but he was grumpy and unhelpful. </a:t>
            </a:r>
            <a:br>
              <a:rPr lang="en-US" sz="3800" b="1" dirty="0"/>
            </a:br>
            <a:r>
              <a:rPr lang="en-US" sz="3800" b="1" dirty="0">
                <a:solidFill>
                  <a:srgbClr val="FF0000"/>
                </a:solidFill>
              </a:rPr>
              <a:t>B: I’m so sorry to hear that. I will call our housekeeper right now to go clean your bathroom and check on the toilet. We will make sure your stay isn’t disappointing.</a:t>
            </a:r>
            <a:br>
              <a:rPr lang="en-US" sz="3800" b="1" dirty="0">
                <a:solidFill>
                  <a:srgbClr val="FF0000"/>
                </a:solidFill>
              </a:rPr>
            </a:br>
            <a:r>
              <a:rPr lang="en-US" sz="3800" b="1" dirty="0"/>
              <a:t>A: Thank you. I appreciate it.</a:t>
            </a:r>
          </a:p>
        </p:txBody>
      </p:sp>
      <p:sp>
        <p:nvSpPr>
          <p:cNvPr id="4" name="TextBox 3">
            <a:extLst>
              <a:ext uri="{FF2B5EF4-FFF2-40B4-BE49-F238E27FC236}">
                <a16:creationId xmlns:a16="http://schemas.microsoft.com/office/drawing/2014/main" id="{272FA41C-54CF-F46D-6D0E-55D840CABBB0}"/>
              </a:ext>
            </a:extLst>
          </p:cNvPr>
          <p:cNvSpPr txBox="1"/>
          <p:nvPr/>
        </p:nvSpPr>
        <p:spPr>
          <a:xfrm>
            <a:off x="492368" y="6050290"/>
            <a:ext cx="2771335" cy="523220"/>
          </a:xfrm>
          <a:prstGeom prst="rect">
            <a:avLst/>
          </a:prstGeom>
          <a:noFill/>
        </p:spPr>
        <p:txBody>
          <a:bodyPr wrap="square" rtlCol="0">
            <a:spAutoFit/>
          </a:bodyPr>
          <a:lstStyle/>
          <a:p>
            <a:r>
              <a:rPr lang="en-US" sz="2800" dirty="0"/>
              <a:t>Dialogue, Part 2</a:t>
            </a:r>
          </a:p>
        </p:txBody>
      </p:sp>
    </p:spTree>
    <p:extLst>
      <p:ext uri="{BB962C8B-B14F-4D97-AF65-F5344CB8AC3E}">
        <p14:creationId xmlns:p14="http://schemas.microsoft.com/office/powerpoint/2010/main" val="9603348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6249</TotalTime>
  <Words>8425</Words>
  <Application>Microsoft Office PowerPoint</Application>
  <PresentationFormat>Widescreen</PresentationFormat>
  <Paragraphs>621</Paragraphs>
  <Slides>500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500</vt:i4>
      </vt:variant>
    </vt:vector>
  </HeadingPairs>
  <TitlesOfParts>
    <vt:vector size="506" baseType="lpstr">
      <vt:lpstr>Aptos</vt:lpstr>
      <vt:lpstr>Aptos Display</vt:lpstr>
      <vt:lpstr>Arial</vt:lpstr>
      <vt:lpstr>Calibri</vt:lpstr>
      <vt:lpstr>Times New Roman</vt:lpstr>
      <vt:lpstr>Office Theme</vt:lpstr>
      <vt:lpstr>PowerPoint Presentation</vt:lpstr>
      <vt:lpstr>Unit 1: Coming  Together</vt:lpstr>
      <vt:lpstr>Lesson 1:  I Want to Make a Friend.</vt:lpstr>
      <vt:lpstr>miserable</vt:lpstr>
      <vt:lpstr>lonely</vt:lpstr>
      <vt:lpstr>friendship</vt:lpstr>
      <vt:lpstr>chat</vt:lpstr>
      <vt:lpstr>connect</vt:lpstr>
      <vt:lpstr>introduce</vt:lpstr>
      <vt:lpstr>get together</vt:lpstr>
      <vt:lpstr>hang out</vt:lpstr>
      <vt:lpstr>be interested in</vt:lpstr>
      <vt:lpstr>make a friend</vt:lpstr>
      <vt:lpstr>PowerPoint Presentation</vt:lpstr>
      <vt:lpstr>PowerPoint Presentation</vt:lpstr>
      <vt:lpstr>PowerPoint Presentation</vt:lpstr>
      <vt:lpstr>Lesson 2: Make Yourself Comfortable</vt:lpstr>
      <vt:lpstr>help yourself</vt:lpstr>
      <vt:lpstr>have a seat</vt:lpstr>
      <vt:lpstr>make yourself comfortable</vt:lpstr>
      <vt:lpstr>ring the doorbell</vt:lpstr>
      <vt:lpstr>have  someone  over</vt:lpstr>
      <vt:lpstr>welcome</vt:lpstr>
      <vt:lpstr>appreciate</vt:lpstr>
      <vt:lpstr>knock</vt:lpstr>
      <vt:lpstr>grateful</vt:lpstr>
      <vt:lpstr>community</vt:lpstr>
      <vt:lpstr>A: What did you do? B: She asked me to have a seat.</vt:lpstr>
      <vt:lpstr>PowerPoint Presentation</vt:lpstr>
      <vt:lpstr>PowerPoint Presentation</vt:lpstr>
      <vt:lpstr>Lesson 3: You Ought to Get Involved.</vt:lpstr>
      <vt:lpstr>community center</vt:lpstr>
      <vt:lpstr>club</vt:lpstr>
      <vt:lpstr>choir</vt:lpstr>
      <vt:lpstr>practice</vt:lpstr>
      <vt:lpstr>get involved</vt:lpstr>
      <vt:lpstr>enter a competition</vt:lpstr>
      <vt:lpstr>make a suggestion</vt:lpstr>
      <vt:lpstr>take lessons</vt:lpstr>
      <vt:lpstr>ought to</vt:lpstr>
      <vt:lpstr>help out</vt:lpstr>
      <vt:lpstr>A: What should I do?  B: You ought to get involved. </vt:lpstr>
      <vt:lpstr>A: I really want to meet people and learn something new, but I’m not sure what to do. B: May I make a suggestion?  A: Sure!  B: You ought to get involved at the community center. On Tuesday nights, they have choir practice, and on Wednesdays you can take lessons for violin or piano. I’m going to help out with the choir concert next month.  </vt:lpstr>
      <vt:lpstr>A: I’m not very good at music. Do they have lessons for cooking or sports? B: Yes, you can join the cooking club and learn how to cook foods from different countries. You can also enter a baking competition every fall.  A: That sounds like something I’d like to do! I’ll sign up tomorrow.</vt:lpstr>
      <vt:lpstr>Lesson 4:  I Hope You Get an A!</vt:lpstr>
      <vt:lpstr>essay</vt:lpstr>
      <vt:lpstr>project</vt:lpstr>
      <vt:lpstr>tutoring</vt:lpstr>
      <vt:lpstr>study hall</vt:lpstr>
      <vt:lpstr>presentation</vt:lpstr>
      <vt:lpstr>test</vt:lpstr>
      <vt:lpstr>explain</vt:lpstr>
      <vt:lpstr>answer</vt:lpstr>
      <vt:lpstr>discuss</vt:lpstr>
      <vt:lpstr>describe</vt:lpstr>
      <vt:lpstr>A: How’s school going? B: I’m working on a project.  A: What are you doing in your class today? B: We are discussing the book we read last week.</vt:lpstr>
      <vt:lpstr>A: Hey, how’s school going? B: Not great. I’m working on a project for my history class, but I’m having a hard time.  A: What’s the project about? B: It’s about my country. I have to give a presentation explaining its history and describing one famous person. Then, I’ll answer questions from the teacher and the other students.  A: That sounds like a lot of work! Does your teacher offer tutoring hours?</vt:lpstr>
      <vt:lpstr>B: Yes. I’m planning to stay after class today and discuss my ideas with her. How’s your English class going? A: Tomorrow our teacher is testing us about the book we read last month. We’ll have to write essays about the book. I’m glad I have a study hall to look at the book again before the test.  B: Wow, that sounds really hard. I hope you get an A! A: Thanks! The test is going to be pass/fail, so I just need to pass!</vt:lpstr>
      <vt:lpstr>Unit 2:   Let’s Celebrate and Remember</vt:lpstr>
      <vt:lpstr>Lesson 5: Best Wishes!</vt:lpstr>
      <vt:lpstr>bride</vt:lpstr>
      <vt:lpstr>groom</vt:lpstr>
      <vt:lpstr>gift registry</vt:lpstr>
      <vt:lpstr>reception</vt:lpstr>
      <vt:lpstr>ceremony</vt:lpstr>
      <vt:lpstr>ring</vt:lpstr>
      <vt:lpstr>vow</vt:lpstr>
      <vt:lpstr>get engaged</vt:lpstr>
      <vt:lpstr>attend</vt:lpstr>
      <vt:lpstr>RSVP</vt:lpstr>
      <vt:lpstr>Best wishes!</vt:lpstr>
      <vt:lpstr>A: What will happen at the wedding?   B: The bride and groom will say vows.</vt:lpstr>
      <vt:lpstr>A: I’m going to attend my first American wedding, and I have some questions. Would you help me? B: Sure! Did you get an invitation? A: Yes, it’s right here.  B: You should RSVP soon, so they know how many people are coming. The invitation also tells you how to find their gift registry. That’s a list of gifts that the bride and groom would like. After they got engaged, they made this list to help the wedding guests.</vt:lpstr>
      <vt:lpstr>A: Thanks! That’s different than in my country. What will happen in the ceremony? B: The bride and groom will say vows and give each other rings. After the ceremony, everyone will go to a reception to eat and dance. At the reception, the bride might throw her flowers to the single women. Some people say that the woman who catches the flowers will get married next! A: That’s fun! What should I say to the bride and groom? B: You can tell the bride, “You look beautiful.” You can also say, “Best wishes!”</vt:lpstr>
      <vt:lpstr>Lesson 6: I Have Some Wonderful News!</vt:lpstr>
      <vt:lpstr>twins</vt:lpstr>
      <vt:lpstr>midwife</vt:lpstr>
      <vt:lpstr>obstetrician</vt:lpstr>
      <vt:lpstr>birth certificate</vt:lpstr>
      <vt:lpstr>pregnant</vt:lpstr>
      <vt:lpstr>proud</vt:lpstr>
      <vt:lpstr>adopt</vt:lpstr>
      <vt:lpstr>announce</vt:lpstr>
      <vt:lpstr>give birth</vt:lpstr>
      <vt:lpstr>be born</vt:lpstr>
      <vt:lpstr>in labor</vt:lpstr>
      <vt:lpstr> A: She is pregnant!  B: Congratulations!   A: Did she like her obstetrician?  B: Yes, she did!</vt:lpstr>
      <vt:lpstr>A: I have some wonderful news to announce. My daughter, Maria, just gave birth to twins! She and her husband are very excited and proud.  B: Congratulations! How is Maria doing?  A: She’s tired, but she’s doing well. When she found out that she was pregnant with two baby girls, she was very nervous, and being in labor was hard. But when the  twins were born and she saw them, she felt better. They both look like her! B: Did she like her obstetrician?</vt:lpstr>
      <vt:lpstr>A: Yes, she did. The OB and a midwife worked together for the birth, and they did a great job. B: That’s wonderful. I’m so happy for your family! I have some great news, too. My sister and her husband adopted a baby boy last month. They were waiting for the birth certificate to show that he is part of their family, and they got it yesterday. A: Congratulations! So much good news!  </vt:lpstr>
      <vt:lpstr>Lesson 7: Let’s Go to a Baby Shower.</vt:lpstr>
      <vt:lpstr>shower</vt:lpstr>
      <vt:lpstr>thank-you note</vt:lpstr>
      <vt:lpstr>tradition</vt:lpstr>
      <vt:lpstr>host/hostess</vt:lpstr>
      <vt:lpstr>present</vt:lpstr>
      <vt:lpstr>creative</vt:lpstr>
      <vt:lpstr>useful</vt:lpstr>
      <vt:lpstr>generous</vt:lpstr>
      <vt:lpstr>wrap</vt:lpstr>
      <vt:lpstr>my pleasure</vt:lpstr>
      <vt:lpstr>A: I hope you received some useful presents.  B: Yes, I did!</vt:lpstr>
      <vt:lpstr>A: Thank you so much for having a baby shower for me! You are a very  generous hostess. B: It’s my pleasure! I hope you received some useful presents. A: Yes, I did! Some of them were very creative too, like this cake made out of diapers! B: That was Emily’s gift. The diaper cake is a funny tradition. People often give it at baby showers. It’s really useful, and they don’t have to wrap it!  A: I have a lot of thank-you notes to write, but I’m happy to write them. I feel like so many people love our baby already!  </vt:lpstr>
      <vt:lpstr>Lesson 8: I’m Sorry for Your Loss.</vt:lpstr>
      <vt:lpstr>funeral home</vt:lpstr>
      <vt:lpstr>memory</vt:lpstr>
      <vt:lpstr>visitation</vt:lpstr>
      <vt:lpstr>funeral service</vt:lpstr>
      <vt:lpstr>memorial service</vt:lpstr>
      <vt:lpstr>burial</vt:lpstr>
      <vt:lpstr>grave</vt:lpstr>
      <vt:lpstr>cemetery</vt:lpstr>
      <vt:lpstr>casket</vt:lpstr>
      <vt:lpstr>I’m sorry for your loss.</vt:lpstr>
      <vt:lpstr>pass away</vt:lpstr>
      <vt:lpstr>A: I went to the funeral service for my friend yesterday.   B: I’m sorry for your loss.</vt:lpstr>
      <vt:lpstr>A: I didn’t see you at work yesterday. Where did you go?  B: My friend Marvin passed away, so I went to his memorial service.  A: I’m so sorry for your loss.  B: Thank you. I’m thankful that I have great memories of him. Marvin was always helping people. He was a great person.</vt:lpstr>
      <vt:lpstr>Unit 3:  The Rule  of Law</vt:lpstr>
      <vt:lpstr>Lesson 9: Did You See the New Traffic Signs?</vt:lpstr>
      <vt:lpstr>traffic sign</vt:lpstr>
      <vt:lpstr>crosswalk</vt:lpstr>
      <vt:lpstr>stoplight</vt:lpstr>
      <vt:lpstr>pedestrian</vt:lpstr>
      <vt:lpstr>detour</vt:lpstr>
      <vt:lpstr>one-way</vt:lpstr>
      <vt:lpstr>yield</vt:lpstr>
      <vt:lpstr>right of way</vt:lpstr>
      <vt:lpstr>school zone</vt:lpstr>
      <vt:lpstr>construction zone</vt:lpstr>
      <vt:lpstr>keep left/right</vt:lpstr>
      <vt:lpstr> A: Did you see the new traffic signs?   B: Yes, I saw the detour signs. </vt:lpstr>
      <vt:lpstr>A: Did you see the new traffic signs on Elmwood Street? B: No, but I know that there is a construction zone on that street. What are the changes? A: There is a detour around Smith Lane because of the road work. Drivers need to follow the signs and keep left. The stoplight is off right now, too. Last week, my friend didn’t give the right of way there, and he got a ticket!  B: That sounds confusing. Are there changes for pedestrians?</vt:lpstr>
      <vt:lpstr>A: No, pedestrians can still use the crosswalk on Elmwood Street, but be careful when you drive there. Don’t drive too fast! Also, you have to yield at the crosswalk in the school zone.  B: That makes sense. I hope they finish this road work soon. I’m not used to having so many one-way streets in our neighborhood! </vt:lpstr>
      <vt:lpstr>Lesson 10: I Had a Wreck.</vt:lpstr>
      <vt:lpstr>vehicle</vt:lpstr>
      <vt:lpstr>wreck</vt:lpstr>
      <vt:lpstr>witness</vt:lpstr>
      <vt:lpstr>court date</vt:lpstr>
      <vt:lpstr>proof of insurance</vt:lpstr>
      <vt:lpstr>careless driving</vt:lpstr>
      <vt:lpstr>embarrassed</vt:lpstr>
      <vt:lpstr>distracted</vt:lpstr>
      <vt:lpstr>speeding</vt:lpstr>
      <vt:lpstr>pay a fine</vt:lpstr>
      <vt:lpstr> A: What happened?   B: I got a court date for speeding.</vt:lpstr>
      <vt:lpstr>A: I had an awful night. I had a wreck when I was driving home. I was distracted when I was driving, and I hit another vehicle. The damage isn’t too bad, but there were two witnesses who came over to see if I was okay. I was so embarrassed! I have a court date for December 2. B: I’m sorry! Don’t feel embarrassed. I have been in a wreck before, too. A: Really? What happened?  </vt:lpstr>
      <vt:lpstr>B: I got distracted while I was driving and I hit a tree. The police officer gave me a ticket for speeding and careless driving. The worst part was that I didn’t have any  proof of insurance, so I had to pay a fine. A: That sounds awful. B: Yes, but I learned something. I haven’t driven without my proof of insurance since  that wreck! </vt:lpstr>
      <vt:lpstr>Lesson 11: Someone Broke into Our House!</vt:lpstr>
      <vt:lpstr>steal</vt:lpstr>
      <vt:lpstr>arrest</vt:lpstr>
      <vt:lpstr>catch</vt:lpstr>
      <vt:lpstr>must</vt:lpstr>
      <vt:lpstr>break in/into</vt:lpstr>
      <vt:lpstr>break the law</vt:lpstr>
      <vt:lpstr>tell the truth</vt:lpstr>
      <vt:lpstr>police report</vt:lpstr>
      <vt:lpstr>suspect</vt:lpstr>
      <vt:lpstr>victim</vt:lpstr>
      <vt:lpstr> A: Did the police catch anyone?   B: Yes, they found the suspect last night.</vt:lpstr>
      <vt:lpstr>A: Someone broke into our house last night!  B: What? That’s terrible. Have you called the police? A: No, I haven’t. I always feel nervous when I see the police. B: You must call them! Don’t worry. They’ll just ask some questions, and you’ll tell the truth about what happened. Do you want me to stay with you when the police come? A: Yes, please!  Later…</vt:lpstr>
      <vt:lpstr>C: Hello, I’m Officer Rivera. Are you the victim? A: Yes, I am. This is my house. A man broke in last night. He stole some money and our TV. C: Did you see him? A: Yes, I did. He was very tall. I think he was as tall as the door! He had dark hair and glasses. C: Thank you for that information. I’ll submit the police report right away. A: If you catch the person who broke in, will you call me? C: Yes, if we arrest a suspect, we will call you.</vt:lpstr>
      <vt:lpstr>Lesson 12: I’m Interested in Renting an Apartment.</vt:lpstr>
      <vt:lpstr>property manager</vt:lpstr>
      <vt:lpstr>proof of income</vt:lpstr>
      <vt:lpstr>background check</vt:lpstr>
      <vt:lpstr>deposit</vt:lpstr>
      <vt:lpstr>elevator</vt:lpstr>
      <vt:lpstr>approve</vt:lpstr>
      <vt:lpstr>lock/unlock</vt:lpstr>
      <vt:lpstr>sign a lease</vt:lpstr>
      <vt:lpstr>break a lease</vt:lpstr>
      <vt:lpstr>pay rent</vt:lpstr>
      <vt:lpstr>give notice</vt:lpstr>
      <vt:lpstr>A: What do I need to rent an apartment?  B: You need proof of income. </vt:lpstr>
      <vt:lpstr>A: Hi, I’m looking for the property manager. B: That’s me.  A: Do you have a moment? I have a question. B: Sure. How can I help you? A: I’m interested in renting an apartment here. Could you tell me the steps to do that? B: Sure. You’ll need to fill out an application and bring proof of income. Then, we will do a background check. If we approve your application, we will call you to sign a lease and pay a deposit. You must pay your rent on the first day of every month.</vt:lpstr>
      <vt:lpstr>A: That sounds great. If I need to give notice, how much time should I give? B: Please give us at least 30 days’ notice before the end of your lease. If you break your lease, you will have to pay a fine. A: Ok, I understand. May I see an apartment? B: Of course! I’ll get my keys to unlock one. We’ll take the elevator to the third floor. Please follow me.</vt:lpstr>
      <vt:lpstr>Unit 4:  Take Care!</vt:lpstr>
      <vt:lpstr>Lesson 13:  I’m Getting in Shape.</vt:lpstr>
      <vt:lpstr>stretch</vt:lpstr>
      <vt:lpstr>work out</vt:lpstr>
      <vt:lpstr>get in shape</vt:lpstr>
      <vt:lpstr>make a habit</vt:lpstr>
      <vt:lpstr>repetition</vt:lpstr>
      <vt:lpstr>weightlifting</vt:lpstr>
      <vt:lpstr>equipment</vt:lpstr>
      <vt:lpstr>gym</vt:lpstr>
      <vt:lpstr>thirsty</vt:lpstr>
      <vt:lpstr>plenty of</vt:lpstr>
      <vt:lpstr> A: What do you do at the gym?   B: I stretch.</vt:lpstr>
      <vt:lpstr>A: Hey, you look great! Have you been going to the gym? B: Yep! I work out every morning. I feel really good and I’m getting in shape! A: That’s awesome. I know fitness is important, but I haven’t made a habit of working out. How did you do it? B: My friend and I started working out together last year. He knows a lot about exercise. He taught me how to stretch and how to use the equipment.</vt:lpstr>
      <vt:lpstr>A: What kinds of exercises do you do? B: First, I need to stretch. After stretching, I run for half an hour. Then, I do some weightlifting. When I started, I couldn’t do many repetitions, but now I can do a lot more. A: Good for you!  B: Could you give me a glass of water? I’m trying to drink plenty of water now. Working out makes me thirsty!</vt:lpstr>
      <vt:lpstr>Lesson 14: I’m Going to Physical Therapy.</vt:lpstr>
      <vt:lpstr>joint</vt:lpstr>
      <vt:lpstr>muscle</vt:lpstr>
      <vt:lpstr>painkiller</vt:lpstr>
      <vt:lpstr>knee</vt:lpstr>
      <vt:lpstr>wrist</vt:lpstr>
      <vt:lpstr>elbow</vt:lpstr>
      <vt:lpstr>ankle</vt:lpstr>
      <vt:lpstr>physical therapist</vt:lpstr>
      <vt:lpstr>physical therapy</vt:lpstr>
      <vt:lpstr>strengthen</vt:lpstr>
      <vt:lpstr>stiff</vt:lpstr>
      <vt:lpstr> A:  What do you do at physical therapy?   B:  My therapist shows me exercises for my wrist.</vt:lpstr>
      <vt:lpstr>A: Hey, how’s your physical therapy going? B: It’s going really well! I haven’t needed to take painkillers for a week because  my wrist and elbow are feeling better.  A: That’s great! What do you do there? B: My physical therapist, Jen, shows me different exercises to strengthen my muscles and joints. A: Maybe I should start going to physical therapy. My knees and ankles are so stiff in the mornings. B: I can give you the phone number for the office, if you want. They’ve done a great job for me!  </vt:lpstr>
      <vt:lpstr>Lesson 15: I Had An Allergic Reaction.</vt:lpstr>
      <vt:lpstr>migraine</vt:lpstr>
      <vt:lpstr>thumb</vt:lpstr>
      <vt:lpstr>illness</vt:lpstr>
      <vt:lpstr>heartbeat</vt:lpstr>
      <vt:lpstr>rash</vt:lpstr>
      <vt:lpstr>allergic reaction</vt:lpstr>
      <vt:lpstr>cry</vt:lpstr>
      <vt:lpstr>treat</vt:lpstr>
      <vt:lpstr>check out</vt:lpstr>
      <vt:lpstr>itchy</vt:lpstr>
      <vt:lpstr>recently</vt:lpstr>
      <vt:lpstr> A: Why did you come today?   B: I have a rash.</vt:lpstr>
      <vt:lpstr>A: Hi, I’m Dr. Yamada. It’s nice to meet you. Why did you come in today?  B: Hi, I’m Mira. I had an allergic reaction to a bee sting on my thumb today. I have a red, itchy rash. It hurt so much that I cried. I have a terrible migraine now, too. A: Oh, I’m sorry to hear that. I’m going to check it out. Have you had any  illnesses recently? B: No, I’ve been healthy. A: Good. I’ll listen to your heartbeat now. . . . Ok, that sounds good. I’m going to give you a prescription for the migraine and a cream for your thumb to treat these problems. B: Thank you so much. </vt:lpstr>
      <vt:lpstr>Lesson 16: My Son Fell Down the Stairs!</vt:lpstr>
      <vt:lpstr>tongue</vt:lpstr>
      <vt:lpstr>forehead</vt:lpstr>
      <vt:lpstr>severe</vt:lpstr>
      <vt:lpstr>swollen</vt:lpstr>
      <vt:lpstr>get stitches</vt:lpstr>
      <vt:lpstr>have trouble breathing</vt:lpstr>
      <vt:lpstr>choke</vt:lpstr>
      <vt:lpstr>calm down</vt:lpstr>
      <vt:lpstr>fall down</vt:lpstr>
      <vt:lpstr>get up</vt:lpstr>
      <vt:lpstr>A: What is your emergency?  B: My child fell down.</vt:lpstr>
      <vt:lpstr>A: 9-1-1, what is your emergency? B: My son fell down the stairs. He’s four. His forehead is bleeding a lot, and he’s having trouble breathing. I think he bit his tongue when he fell. A: He has severe bleeding and can’t breathe well. Is that correct? B: That’s right. What should I do? A: Is he choking on his tongue? B: No, he’s not choking, but his tongue is swollen.</vt:lpstr>
      <vt:lpstr>A: Ok. Try to calm down. I’m going to send help. Can you put a clean bandage or shirt on his forehead to stop the bleeding?  B: Yes, I’m doing that now. A: Good. I’m going to send an ambulance. Don’t let your son get up right now. What’s your name and address? B: I'm Alex Driver. We live at 3890 Harrison Lane.  A: Thank you, Alex. Please keep talking to me until the ambulance comes. They will help him with his breathing first and stop the bleeding. Then, they will see if he  needs to get stitches at the hospital.</vt:lpstr>
      <vt:lpstr>Unit 5: I Hope You’re Hungry!</vt:lpstr>
      <vt:lpstr>Lesson 17: Could You Help Me Buy Produce?</vt:lpstr>
      <vt:lpstr>a little bit</vt:lpstr>
      <vt:lpstr>ring up</vt:lpstr>
      <vt:lpstr>check out</vt:lpstr>
      <vt:lpstr>weigh</vt:lpstr>
      <vt:lpstr>scale</vt:lpstr>
      <vt:lpstr>lane/checkout lane</vt:lpstr>
      <vt:lpstr>produce</vt:lpstr>
      <vt:lpstr>ounce</vt:lpstr>
      <vt:lpstr>bulk</vt:lpstr>
      <vt:lpstr>per pound</vt:lpstr>
      <vt:lpstr>A:  Where do I weigh the produce?  B:  The cashier will weigh it for you.</vt:lpstr>
      <vt:lpstr>A: Excuse me. Could you help me? This is my first time in this store, and I don’t know how to buy produce here. B: Sure. Get one of these bags and put your produce in the bag. You can weigh it over here if you want to know how much it will cost.  A: This is the price of the item, right? B: No, this is the price per pound. It’s right here, on the tag. A: Oh, okay. Do I need to write down the price?</vt:lpstr>
      <vt:lpstr>B: No, when you check out, the cashier will ring it up for you. There’s a scale in each lane. A: That makes sense! Is it okay if I just want to buy a little bit of something and not a whole pound? B: No problem! You can buy a few ounces, if you want. That’s how it works for foods from the bulk section, too. A: Great, thanks. I appreciate your help!</vt:lpstr>
      <vt:lpstr>Lesson 18:  Would You Like an Appetizer?</vt:lpstr>
      <vt:lpstr>make a reservation</vt:lpstr>
      <vt:lpstr>which</vt:lpstr>
      <vt:lpstr>special</vt:lpstr>
      <vt:lpstr>side/side dish</vt:lpstr>
      <vt:lpstr>booth</vt:lpstr>
      <vt:lpstr>utensils</vt:lpstr>
      <vt:lpstr>soft drink</vt:lpstr>
      <vt:lpstr>appetizer/starter</vt:lpstr>
      <vt:lpstr>check</vt:lpstr>
      <vt:lpstr>container</vt:lpstr>
      <vt:lpstr>party of</vt:lpstr>
      <vt:lpstr>mild or spicy?</vt:lpstr>
      <vt:lpstr> A: What would you like?   B: We’d like an appetizer, please.</vt:lpstr>
      <vt:lpstr>A: Hi. How many are in your party? B: We’re a party of two. I see that you’re busy tonight. I didn’t make a  reservation. Is that ok? A: Yes, that’s fine. We have a booth over here. Follow me. B: Thank you. A: Here are some menus and your utensils. Your server will be with you soon. B: Great, thanks!</vt:lpstr>
      <vt:lpstr>[later] C: Hi, I’m Sally and I’ll be taking care of you today. Can I get you some drinks? Our soft drink machine is broken, but we have water, iced tea, and coffee. B: Water is fine for us, thanks.  C: Ok, great. Would you like to start with an appetizer?  D: No, thanks. I’d like to get a barbeque sandwich. C: Good choice. Which sauce would you like – mild or spicy? D: Spicy, please.  C: And which side would you like? D: Macaroni and cheese. </vt:lpstr>
      <vt:lpstr>[later]  C: How are you all doing? Can I get you anything else?  B: Just the check, please. Oh, and could you bring a container? I’ve got to take  home the rest of the tacos.  C: Sure, I’ll be back in a minute.</vt:lpstr>
      <vt:lpstr>Lesson 19:  Try Our Brunch Specials.</vt:lpstr>
      <vt:lpstr>waffle</vt:lpstr>
      <vt:lpstr>bagel</vt:lpstr>
      <vt:lpstr>pastry</vt:lpstr>
      <vt:lpstr>brunch</vt:lpstr>
      <vt:lpstr>oatmeal</vt:lpstr>
      <vt:lpstr>cinnamon</vt:lpstr>
      <vt:lpstr>scrambled</vt:lpstr>
      <vt:lpstr>poached</vt:lpstr>
      <vt:lpstr>hard-boiled</vt:lpstr>
      <vt:lpstr>over easy</vt:lpstr>
      <vt:lpstr>would rather</vt:lpstr>
      <vt:lpstr>A: What kind of eggs do you offer?  B: We have scrambled eggs.</vt:lpstr>
      <vt:lpstr>A: Good morning, ladies. Our brunch specials today are a cinnamon waffle with scrambled eggs on the side, or blueberry nut oatmeal with a hard-boiled egg. B: Ooo, both of those sound good. We’d like to look at the menu for a few minutes and then we’ll order. A: Sure, I’ll be back in a little while. B: What do you want to eat? C: I want eggs, but I can’t decide what kind! I could get a fried egg over easy on a bagel, but those specials sounded good, too. B: I would rather get something I can’t make at home, like a poached egg and a fruit pastry.  C: Oh, that sounds delicious. I guess we’ll have to come here more often so we can try all of the specials!</vt:lpstr>
      <vt:lpstr>Unit 6: The Great Outdoors</vt:lpstr>
      <vt:lpstr>Lesson 20: It’s 35 Degrees.</vt:lpstr>
      <vt:lpstr>degree</vt:lpstr>
      <vt:lpstr>temperature</vt:lpstr>
      <vt:lpstr>thermometer</vt:lpstr>
      <vt:lpstr>thermostat</vt:lpstr>
      <vt:lpstr>weather forecast</vt:lpstr>
      <vt:lpstr>pour down</vt:lpstr>
      <vt:lpstr>turn up/down</vt:lpstr>
      <vt:lpstr>warm up</vt:lpstr>
      <vt:lpstr>cool down</vt:lpstr>
      <vt:lpstr>melt</vt:lpstr>
      <vt:lpstr> A: It’s cold!  B: The thermostat says it’s 66 degrees.    A: What’s the weather forecast for today?  B: It’s going to warm up.</vt:lpstr>
      <vt:lpstr>A: Did you turn down the heat? It’s so cold in here! B: No, I haven’t touched the thermostat. It’s getting colder outside, so the  temperature is lower in here, too. The thermometer outside says it’s 35 degrees. A: Brr, that is cold! I thought the weather forecast said it was going to warm up a little today, but it still hasn’t gotten warmer. B: It’s pouring down rain, too. If it cools down any more tonight, the sidewalk will freeze, and it won’t melt for a few days! Should we get some salt for the sidewalk?  A: I’ve already bought salt in case we need it.  B: That was smart!</vt:lpstr>
      <vt:lpstr>Lesson 21:  Could You Do Me a Favor?</vt:lpstr>
      <vt:lpstr>coach</vt:lpstr>
      <vt:lpstr>field</vt:lpstr>
      <vt:lpstr>trophy</vt:lpstr>
      <vt:lpstr>home/away game</vt:lpstr>
      <vt:lpstr>compete</vt:lpstr>
      <vt:lpstr>carpool</vt:lpstr>
      <vt:lpstr>comfort</vt:lpstr>
      <vt:lpstr>drop off</vt:lpstr>
      <vt:lpstr>do a favor</vt:lpstr>
      <vt:lpstr>brokenhearted</vt:lpstr>
      <vt:lpstr> A: Could you do me a favor?   B: Sure, I’d be glad to.</vt:lpstr>
      <vt:lpstr>A: Hey, could you do me a favor? I have a meeting, and I can’t take Hannah to the away game tonight. Could you drop her off? B: Sure, I’d be glad to carpool. The field isn’t too far from my house. She can come home with Sam after school, and I’ll drive them over. A: Thanks! I’ll be there when the game is over to pick her up.</vt:lpstr>
      <vt:lpstr> [later, at the field] A: How was the game?  B: The kids lost pretty badly. They’re brokenhearted. A: Oh, no. They’ve been working so hard! B: Their coach did a good job comforting them. They’ll compete again tomorrow, so they’ll have another chance to win the trophy. A: I’ll see you in the morning for the next game!</vt:lpstr>
      <vt:lpstr>Lesson 22: Do You Recycle?</vt:lpstr>
      <vt:lpstr>environment</vt:lpstr>
      <vt:lpstr>pollution</vt:lpstr>
      <vt:lpstr>stream</vt:lpstr>
      <vt:lpstr>litter</vt:lpstr>
      <vt:lpstr>air</vt:lpstr>
      <vt:lpstr>Earth</vt:lpstr>
      <vt:lpstr>plastic</vt:lpstr>
      <vt:lpstr>reduce</vt:lpstr>
      <vt:lpstr>reuse</vt:lpstr>
      <vt:lpstr>recycle</vt:lpstr>
      <vt:lpstr>cut down on</vt:lpstr>
      <vt:lpstr>in the country/countryside</vt:lpstr>
      <vt:lpstr>A: What do you do on Earth Day?    B: Some people pick up litter from streams.</vt:lpstr>
      <vt:lpstr>A: My calendar says that tomorrow is Earth Day. I haven’t heard of that holiday. Could you tell me about it? B: It’s all about taking care of the environment, like the air, streams, and land. On Earth Day, people talk about how to keep the Earth clean from pollution.  A: Oh, I see. What do people do to celebrate Earth Day? B: Some people pick up litter or learn about how to follow the 3 R’s: reduce, reuse, and recycle. Some people plant trees in parks or in the countryside. Our community center will have an event to teach people how to cut down on using plastic, too.  </vt:lpstr>
      <vt:lpstr>A: Do you recycle? B: Yes! It’s really important to me to take care of the environment. I’ve been picking up litter, too. I can tell you more about it, if you want. A: That would be great!  </vt:lpstr>
      <vt:lpstr>Unit 7: Now We’re in Business!</vt:lpstr>
      <vt:lpstr>Lesson 23: What Kind of Job Do You Want?</vt:lpstr>
      <vt:lpstr>job board</vt:lpstr>
      <vt:lpstr>resume</vt:lpstr>
      <vt:lpstr>recruiter</vt:lpstr>
      <vt:lpstr>opening</vt:lpstr>
      <vt:lpstr>reference</vt:lpstr>
      <vt:lpstr>contact</vt:lpstr>
      <vt:lpstr>job hunting</vt:lpstr>
      <vt:lpstr>entry-level position</vt:lpstr>
      <vt:lpstr>human resources (HR)</vt:lpstr>
      <vt:lpstr>in person</vt:lpstr>
      <vt:lpstr>A: Are you looking for a job?   B: Yes, I’d like to find an entry-level position.</vt:lpstr>
      <vt:lpstr>A: I’m job hunting, but I don’t know what to do. Can you help me? B: Sure! I’ve been working in HR in my company for three years, so I know a lot about the process. What kind of job do you want? A: I’m looking for an entry-level position in a business. B: That’s great! You will need to make a resume with information about your education and experience. Make sure that you include two or three references who know you well.</vt:lpstr>
      <vt:lpstr>A: Ok, I can do that. How will I find an opening? B: You ought to look on an online job board. If you see a job that you like, you can apply. The recruiter will call you if they want you to interview in person. A: Do you have any contacts at companies that have openings? B: I’m not sure, but I’ll tell you if I hear anything!</vt:lpstr>
      <vt:lpstr>Lesson 24:  What Strengths Do You Have?</vt:lpstr>
      <vt:lpstr>be responsible for</vt:lpstr>
      <vt:lpstr>be on time</vt:lpstr>
      <vt:lpstr>follow directions</vt:lpstr>
      <vt:lpstr>get back to</vt:lpstr>
      <vt:lpstr>quality</vt:lpstr>
      <vt:lpstr>strength</vt:lpstr>
      <vt:lpstr>weakness</vt:lpstr>
      <vt:lpstr>team player</vt:lpstr>
      <vt:lpstr>honest</vt:lpstr>
      <vt:lpstr>dependable</vt:lpstr>
      <vt:lpstr>so far</vt:lpstr>
      <vt:lpstr>A: What are your strengths?   B: I’m dependable.</vt:lpstr>
      <vt:lpstr>A: Hi, I’m Taylor, the HR director. It’s nice to meet you. B: It’s nice to meet you too. Thank you for inviting me for this interview. A: I’m glad you’re here. As you know, this opening is for a packing associate. That person is responsible for putting items in boxes and making sure they  are ready to send to our customers. Our packing associates need to work together with their coworkers. What strengths do you have that will make you a good fit for this position?  B: I am dependable, a team player, and honest. I try to always be on time and follow directions.  </vt:lpstr>
      <vt:lpstr>A: Those are great qualities to hear. What work experience do you have so far? B: I worked for two years at a fast food restaurant and then I changed jobs. Since  last year, I’ve been working at a bakery. A: Great. Now, what is a weakness that you have that could be a problem at  work? B: Sometimes I get very stressed when there is too much work to do, but I will work together with my coworkers to manage that stress. A: That’s good to hear. Thank you for coming in today! I’ll get back to you soon when we’ve made our decision.</vt:lpstr>
      <vt:lpstr>Lesson 25: I’m Thinking about Starting a Business.</vt:lpstr>
      <vt:lpstr>staff</vt:lpstr>
      <vt:lpstr>marketing</vt:lpstr>
      <vt:lpstr>funding</vt:lpstr>
      <vt:lpstr>accountant</vt:lpstr>
      <vt:lpstr>location</vt:lpstr>
      <vt:lpstr>business plan</vt:lpstr>
      <vt:lpstr>tax ID number</vt:lpstr>
      <vt:lpstr>customer base</vt:lpstr>
      <vt:lpstr>own</vt:lpstr>
      <vt:lpstr>start a business</vt:lpstr>
      <vt:lpstr>A: What do I need to start a business?  B: It’s important to have a good business plan.</vt:lpstr>
      <vt:lpstr>A: I’ve been thinking about starting a business, but I don’t know how to start. I want to have a grocery store with foods from different countries. Do you have any advice?  B: Do you know how to make a business plan? A: No, I don’t. What’s that? B: A business plan includes all of the information you need to own a business. You should think about your customer base first. Those are the people who will come to your store. You will want to find a location where those people can come easily. You should also think about your marketing plan so that people know about your store.</vt:lpstr>
      <vt:lpstr>A: That makes sense. How do I get money to start my store?  B: You can show your business plan to a bank or people who can give you funding to start. You’ll also need to pay an accountant to organize the money. You need a tax ID number, too.  A: Wow, I’m glad I talked to you. I had thought that I just needed to find staff and buy the food to sell, but now I see that I need to do a lot more!</vt:lpstr>
      <vt:lpstr>Lesson 26: What Else Can I Do At the Bank?</vt:lpstr>
      <vt:lpstr>withdraw</vt:lpstr>
      <vt:lpstr>deposit</vt:lpstr>
      <vt:lpstr>borrow</vt:lpstr>
      <vt:lpstr>take out a loan</vt:lpstr>
      <vt:lpstr>pay back</vt:lpstr>
      <vt:lpstr>ATM</vt:lpstr>
      <vt:lpstr>overdraft  fee</vt:lpstr>
      <vt:lpstr>interest</vt:lpstr>
      <vt:lpstr>checking account</vt:lpstr>
      <vt:lpstr>savings  account</vt:lpstr>
      <vt:lpstr>A: What services does this bank offer?  B: You can borrow money.</vt:lpstr>
      <vt:lpstr>A: Hi, how can I help you?  B: Well, I’ve been using Good Neighbor Bank for four years, but I don’t know much about your services. I just have a checking account where I deposit my paychecks,  and I use the ATM to withdraw money when I need it. What else can I do at the bank? A: You can open a savings account, too. You’ll earn interest on your money there. B: Oh, really? That sounds good! </vt:lpstr>
      <vt:lpstr>A: You can also take out a loan if you need money. Just remember that if you borrow money, you have to pay it back with interest.  B: Thanks, I’ll remember that. Oh, I have a question. I saw this fee on my account. Do you know what it is? A: That’s an overdraft fee. You took money out of your account, but you didn’t have enough in the account that day, so the bank charged you a fee. B: I won’t do that again!</vt:lpstr>
      <vt:lpstr>Lesson 27: We Need to Make a Budget.</vt:lpstr>
      <vt:lpstr>coupon</vt:lpstr>
      <vt:lpstr>budget</vt:lpstr>
      <vt:lpstr>savings card/loyalty card</vt:lpstr>
      <vt:lpstr>discount store</vt:lpstr>
      <vt:lpstr>secondhand store </vt:lpstr>
      <vt:lpstr>change</vt:lpstr>
      <vt:lpstr>on sale</vt:lpstr>
      <vt:lpstr>worth it</vt:lpstr>
      <vt:lpstr>owe</vt:lpstr>
      <vt:lpstr>fix up</vt:lpstr>
      <vt:lpstr> A: What do you do to save money?   B: I shop at the discount store.  </vt:lpstr>
      <vt:lpstr>A: My husband and I decided that we need to make a budget to save money. We owe $6,000 on our credit cards, and we want to pay it.  B: That’s a great idea! Our family did the same thing.  A: What did you do? B: Every week, I look at what’s on sale in the grocery store. Then, I choose foods that are on sale and make a plan for our meals during the week. I also find coupons and use our store savings card to save money. Sometimes, I go to the discount store to buy snacks for our kids.  </vt:lpstr>
      <vt:lpstr>A: That sounds like a lot of work. B: It is, but it’s worth it! We save money on other things, too. Last year, we needed new furniture for our daughter’s room. We went to the secondhand store and  bought an old bed and desk. My husband fixed them up, and now they look beautiful!  A: Wow, that’s great. I guess even small things can make a difference. Maybe we’ll start with saving our change!    </vt:lpstr>
      <vt:lpstr>Unit 8:  Maintaining Your Car and Home</vt:lpstr>
      <vt:lpstr>Lesson 28: My Car Is in the Shop.</vt:lpstr>
      <vt:lpstr>windshield wipers</vt:lpstr>
      <vt:lpstr>steering wheel</vt:lpstr>
      <vt:lpstr>dead battery</vt:lpstr>
      <vt:lpstr>labor costs</vt:lpstr>
      <vt:lpstr>maintenance</vt:lpstr>
      <vt:lpstr>taillight</vt:lpstr>
      <vt:lpstr>rotate tires</vt:lpstr>
      <vt:lpstr>give a ride</vt:lpstr>
      <vt:lpstr>do over again</vt:lpstr>
      <vt:lpstr>figure out</vt:lpstr>
      <vt:lpstr>in the shop</vt:lpstr>
      <vt:lpstr> A: Why is your car in the shop?   B: It needs maintenance.</vt:lpstr>
      <vt:lpstr>A: Hey, could you give me a ride to work tomorrow? My car is in the shop. B: Sure, no problem. Is something wrong with your car, or are you just taking it in for maintenance? A: My plan was to just rotate the tires and replace the windshield wipers, but then the car wouldn’t start because it had a dead battery. Also, I just replaced the taillight last month, but now it’s not working, so they’ll have to do it over again.  B: Oh, that’s frustrating! I hope they can figure out the problem. A: Yeah, I hope they can figure it out quickly. The labor costs are really high for mechanics, and this is getting expensive. At least my steering wheel doesn’t have any problems . . . for now, anyway.  </vt:lpstr>
      <vt:lpstr>Lesson 29: We Aren’t Satisfied at All.</vt:lpstr>
      <vt:lpstr>landscaping</vt:lpstr>
      <vt:lpstr>faucet</vt:lpstr>
      <vt:lpstr>drain</vt:lpstr>
      <vt:lpstr>running toilet</vt:lpstr>
      <vt:lpstr>major</vt:lpstr>
      <vt:lpstr>minor</vt:lpstr>
      <vt:lpstr>satisfied/dissatisfied</vt:lpstr>
      <vt:lpstr>replace</vt:lpstr>
      <vt:lpstr>overflow</vt:lpstr>
      <vt:lpstr>count on</vt:lpstr>
      <vt:lpstr>look into</vt:lpstr>
      <vt:lpstr>get rid of</vt:lpstr>
      <vt:lpstr> </vt:lpstr>
      <vt:lpstr> </vt:lpstr>
      <vt:lpstr> </vt:lpstr>
      <vt:lpstr>Lesson 30: Do Your Kids Do Chores?</vt:lpstr>
      <vt:lpstr>make progress</vt:lpstr>
      <vt:lpstr>make arrangements</vt:lpstr>
      <vt:lpstr>make the bed</vt:lpstr>
      <vt:lpstr>make room</vt:lpstr>
      <vt:lpstr>make a deal</vt:lpstr>
      <vt:lpstr>do paperwork</vt:lpstr>
      <vt:lpstr>do chores</vt:lpstr>
      <vt:lpstr>do housework</vt:lpstr>
      <vt:lpstr>do the ironing</vt:lpstr>
      <vt:lpstr>do a great job/a terrible job</vt:lpstr>
      <vt:lpstr> </vt:lpstr>
      <vt:lpstr> </vt:lpstr>
      <vt:lpstr> </vt:lpstr>
      <vt:lpstr>Lesson 31: How Do I Make My Home Safe?</vt:lpstr>
      <vt:lpstr>carbon monoxide (CO) detector</vt:lpstr>
      <vt:lpstr>fire blanket</vt:lpstr>
      <vt:lpstr>fire extinguisher</vt:lpstr>
      <vt:lpstr>grease fire</vt:lpstr>
      <vt:lpstr>dryer vent</vt:lpstr>
      <vt:lpstr>lint</vt:lpstr>
      <vt:lpstr>poison</vt:lpstr>
      <vt:lpstr>unplug</vt:lpstr>
      <vt:lpstr>childproof</vt:lpstr>
      <vt:lpstr>prevent</vt:lpstr>
      <vt:lpstr> </vt:lpstr>
      <vt:lpstr> </vt:lpstr>
      <vt:lpstr> </vt:lpstr>
      <vt:lpstr>Unit 9: From Here to There</vt:lpstr>
      <vt:lpstr>Lesson 32:  Could You Give Me a Landmark?</vt:lpstr>
      <vt:lpstr>north</vt:lpstr>
      <vt:lpstr>south</vt:lpstr>
      <vt:lpstr>east</vt:lpstr>
      <vt:lpstr>west</vt:lpstr>
      <vt:lpstr>city hall/town hall</vt:lpstr>
      <vt:lpstr>dry cleaner</vt:lpstr>
      <vt:lpstr>health department</vt:lpstr>
      <vt:lpstr>deli</vt:lpstr>
      <vt:lpstr>monument</vt:lpstr>
      <vt:lpstr>landmark</vt:lpstr>
      <vt:lpstr>block</vt:lpstr>
      <vt:lpstr>brick</vt:lpstr>
      <vt:lpstr>A: What is a good landmark to help me?  B: Turn at the brick monument.  </vt:lpstr>
      <vt:lpstr>A: Excuse me. Could you tell me how to get to City Hall from here? B: Sure. Go north two blocks and then turn east and walk one more block. A: Hmm. . . . I’m not really used to following directions with north, south, east, and west. Could you give me a landmark to look for? B: Okay. Walk up this street and then look for the big brick building. That’s the city health department. When you see that building, turn right on the street next to it. You’ll see Pete’s Deli on the next corner and a monument down the street. Walk that way. City Hall is next to the dry cleaner. A: I can follow those directions! Thank you!  </vt:lpstr>
      <vt:lpstr>Lesson 33: Get Your Boarding Pass.</vt:lpstr>
      <vt:lpstr>boarding pass</vt:lpstr>
      <vt:lpstr>baggage claim</vt:lpstr>
      <vt:lpstr>direct flight</vt:lpstr>
      <vt:lpstr>connecting flight</vt:lpstr>
      <vt:lpstr>ticket agent</vt:lpstr>
      <vt:lpstr>flight attendant</vt:lpstr>
      <vt:lpstr> security</vt:lpstr>
      <vt:lpstr> terminal</vt:lpstr>
      <vt:lpstr>   overbooked </vt:lpstr>
      <vt:lpstr> board</vt:lpstr>
      <vt:lpstr>miss a flight</vt:lpstr>
      <vt:lpstr> </vt:lpstr>
      <vt:lpstr>A: I haven’t flown in twenty years, and I’m really nervous. Can you remind me what will happen? B: When you go into the terminal, you must check in and get your boarding pass from the ticket agent. Then, you have to go through security. After that, you should find your gate and try to relax until you need to board the plane.  A: I can do that. What about when I get on the plane? B: When you get on the plane, the flight attendant can help you find your seat. After you land, before you leave the airport, go to baggage claim to get your suitcase.   </vt:lpstr>
      <vt:lpstr>A: I wish I had a direct flight, but I have to take a connecting flight. What happens  if I miss my flight? B: It’s stressful, but you just need to talk to the ticket agent. They’ll tell you if there is a place on another flight.  A: Is there anything else I should know?  B: Sometimes, the flight is overbooked and there aren’t enough seats for everyone. The ticket agent might ask you to move to another flight. A: Really? Should I do it?  B: Well, they usually give you money to change your flight. A: Wow, this is a lot different from flying twenty years ago!</vt:lpstr>
      <vt:lpstr>Lesson 34:  How Was Your Stay?</vt:lpstr>
      <vt:lpstr>stay</vt:lpstr>
      <vt:lpstr>deadbolt</vt:lpstr>
      <vt:lpstr>work</vt:lpstr>
      <vt:lpstr>flush</vt:lpstr>
      <vt:lpstr>disappointing</vt:lpstr>
      <vt:lpstr>professional</vt:lpstr>
      <vt:lpstr>excellent</vt:lpstr>
      <vt:lpstr>grumpy</vt:lpstr>
      <vt:lpstr>frightening</vt:lpstr>
      <vt:lpstr>helpful</vt:lpstr>
      <vt:lpstr>exceptional</vt:lpstr>
      <vt:lpstr>filthy</vt:lpstr>
      <vt:lpstr> </vt:lpstr>
      <vt:lpstr> [Situation 1] A: Thank you for coming to the Good Neighbor Hotel. How was your stay? B: It’s really been exceptional.  A: I’m so glad to hear that! B: The staff was very professional and helpful, and the breakfast was excellent. On the first day, the deadbolt on the door of my room didn’t work, and the hotel handyman fixed it immediately. I used to stay at a different hotel in this city when I visited, but this time I’m so glad I stayed here! A: Thank you for telling me! I hope you will come again soon.</vt:lpstr>
      <vt:lpstr> [Situation 2] A: Excuse me, are you the manager?  B: Yes, I am. How can I help you? A: I have some problems with my room. The bathroom is filthy, and the toilet makes a frightening noise with every flush. I tried to ask one of the other staff members to help,  but he was grumpy and unhelpful.  B: I’m so sorry to hear that. I will call our housekeeper right now to go clean your bathroom and check on the toilet. We will make sure your stay isn’t disappointing. A: Thank you. I appreciate it.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Kathy Bennett</dc:creator>
  <cp:lastModifiedBy>Kathy Bennett</cp:lastModifiedBy>
  <cp:revision>18</cp:revision>
  <dcterms:created xsi:type="dcterms:W3CDTF">2025-04-17T17:09:05Z</dcterms:created>
  <dcterms:modified xsi:type="dcterms:W3CDTF">2025-05-15T14:04:57Z</dcterms:modified>
</cp:coreProperties>
</file>