
<file path=[Content_Types].xml><?xml version="1.0" encoding="utf-8"?>
<Types xmlns="http://schemas.openxmlformats.org/package/2006/content-types">
  <Default Extension="xml" ContentType="application/vnd.openxmlformats-officedocument.extended-properties+xml"/>
  <Default Extension="png" ContentType="image/png"/>
  <Default Extension="jpg" ContentType="image/jpeg"/>
  <Default Extension="jpeg" ContentType="image/jpeg"/>
  <Default Extension="rels" ContentType="application/vnd.openxmlformats-package.relationships+xml"/>
  <Override PartName="/docProps/core.xml" ContentType="application/vnd.openxmlformats-package.core-properties+xml"/>
  <Override PartName="/ppt/presentation.xml" ContentType="application/vnd.openxmlformats-officedocument.presentationml.presentation.main+xml"/>
  <Override PartName="/ppt/slides/slide116.xml" ContentType="application/vnd.openxmlformats-officedocument.presentationml.slide+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Layouts/slideLayout2.xml" ContentType="application/vnd.openxmlformats-officedocument.presentationml.slideLayout+xml"/>
  <Override PartName="/ppt/slides/slide298.xml" ContentType="application/vnd.openxmlformats-officedocument.presentationml.slide+xml"/>
  <Override PartName="/ppt/slides/slide20.xml" ContentType="application/vnd.openxmlformats-officedocument.presentationml.slide+xml"/>
  <Override PartName="/ppt/slides/slide62.xml" ContentType="application/vnd.openxmlformats-officedocument.presentationml.slide+xml"/>
  <Override PartName="/ppt/slides/slide158.xml" ContentType="application/vnd.openxmlformats-officedocument.presentationml.slide+xml"/>
  <Override PartName="/ppt/slides/slide323.xml" ContentType="application/vnd.openxmlformats-officedocument.presentationml.slide+xml"/>
  <Override PartName="/ppt/slides/slide365.xml" ContentType="application/vnd.openxmlformats-officedocument.presentationml.slide+xml"/>
  <Override PartName="/ppt/slides/slide169.xml" ContentType="application/vnd.openxmlformats-officedocument.presentationml.slide+xml"/>
  <Override PartName="/ppt/slides/slide225.xml" ContentType="application/vnd.openxmlformats-officedocument.presentationml.slide+xml"/>
  <Override PartName="/ppt/slides/slide432.xml" ContentType="application/vnd.openxmlformats-officedocument.presentationml.slide+xml"/>
  <Override PartName="/ppt/slides/slide267.xml" ContentType="application/vnd.openxmlformats-officedocument.presentationml.slide+xml"/>
  <Override PartName="/ppt/slides/slide474.xml" ContentType="application/vnd.openxmlformats-officedocument.presentationml.slide+xml"/>
  <Override PartName="/ppt/slides/slide31.xml" ContentType="application/vnd.openxmlformats-officedocument.presentationml.slide+xml"/>
  <Override PartName="/ppt/slides/slide73.xml" ContentType="application/vnd.openxmlformats-officedocument.presentationml.slide+xml"/>
  <Override PartName="/ppt/slides/slide127.xml" ContentType="application/vnd.openxmlformats-officedocument.presentationml.slide+xml"/>
  <Override PartName="/ppt/slides/slide334.xml" ContentType="application/vnd.openxmlformats-officedocument.presentationml.slide+xml"/>
  <Override PartName="/ppt/slides/slide376.xml" ContentType="application/vnd.openxmlformats-officedocument.presentationml.slide+xml"/>
  <Override PartName="/ppt/slides/slide4.xml" ContentType="application/vnd.openxmlformats-officedocument.presentationml.slide+xml"/>
  <Override PartName="/ppt/slides/slide180.xml" ContentType="application/vnd.openxmlformats-officedocument.presentationml.slide+xml"/>
  <Override PartName="/ppt/slides/slide236.xml" ContentType="application/vnd.openxmlformats-officedocument.presentationml.slide+xml"/>
  <Override PartName="/ppt/slides/slide401.xml" ContentType="application/vnd.openxmlformats-officedocument.presentationml.slide+xml"/>
  <Override PartName="/ppt/slides/slide278.xml" ContentType="application/vnd.openxmlformats-officedocument.presentationml.slide+xml"/>
  <Override PartName="/ppt/slides/slide443.xml" ContentType="application/vnd.openxmlformats-officedocument.presentationml.slide+xml"/>
  <Override PartName="/ppt/slides/slide485.xml" ContentType="application/vnd.openxmlformats-officedocument.presentationml.slide+xml"/>
  <Override PartName="/ppt/slides/slide42.xml" ContentType="application/vnd.openxmlformats-officedocument.presentationml.slide+xml"/>
  <Override PartName="/ppt/slides/slide138.xml" ContentType="application/vnd.openxmlformats-officedocument.presentationml.slide+xml"/>
  <Override PartName="/ppt/slides/slide289.xml" ContentType="application/vnd.openxmlformats-officedocument.presentationml.slide+xml"/>
  <Override PartName="/ppt/slides/slide303.xml" ContentType="application/vnd.openxmlformats-officedocument.presentationml.slide+xml"/>
  <Override PartName="/ppt/slides/slide345.xml" ContentType="application/vnd.openxmlformats-officedocument.presentationml.slide+xml"/>
  <Override PartName="/ppt/slides/slide387.xml" ContentType="application/vnd.openxmlformats-officedocument.presentationml.slide+xml"/>
  <Override PartName="/ppt/slides/slide84.xml" ContentType="application/vnd.openxmlformats-officedocument.presentationml.slide+xml"/>
  <Override PartName="/ppt/slides/slide149.xml" ContentType="application/vnd.openxmlformats-officedocument.presentationml.slide+xml"/>
  <Override PartName="/ppt/slides/slide191.xml" ContentType="application/vnd.openxmlformats-officedocument.presentationml.slide+xml"/>
  <Override PartName="/ppt/slides/slide205.xml" ContentType="application/vnd.openxmlformats-officedocument.presentationml.slide+xml"/>
  <Override PartName="/ppt/slides/slide412.xml" ContentType="application/vnd.openxmlformats-officedocument.presentationml.slide+xml"/>
  <Override PartName="/ppt/slides/slide247.xml" ContentType="application/vnd.openxmlformats-officedocument.presentationml.slide+xml"/>
  <Override PartName="/ppt/slides/slide454.xml" ContentType="application/vnd.openxmlformats-officedocument.presentationml.slide+xml"/>
  <Override PartName="/ppt/slides/slide11.xml" ContentType="application/vnd.openxmlformats-officedocument.presentationml.slide+xml"/>
  <Override PartName="/ppt/slides/slide107.xml" ContentType="application/vnd.openxmlformats-officedocument.presentationml.slide+xml"/>
  <Override PartName="/ppt/slides/slide314.xml" ContentType="application/vnd.openxmlformats-officedocument.presentationml.slide+xml"/>
  <Override PartName="/ppt/slides/slide356.xml" ContentType="application/vnd.openxmlformats-officedocument.presentationml.slide+xml"/>
  <Override PartName="/ppt/slides/slide53.xml" ContentType="application/vnd.openxmlformats-officedocument.presentationml.slide+xml"/>
  <Override PartName="/ppt/slides/slide95.xml" ContentType="application/vnd.openxmlformats-officedocument.presentationml.slide+xml"/>
  <Override PartName="/ppt/slides/slide160.xml" ContentType="application/vnd.openxmlformats-officedocument.presentationml.slide+xml"/>
  <Override PartName="/ppt/slides/slide216.xml" ContentType="application/vnd.openxmlformats-officedocument.presentationml.slide+xml"/>
  <Override PartName="/ppt/slides/slide398.xml" ContentType="application/vnd.openxmlformats-officedocument.presentationml.slide+xml"/>
  <Override PartName="/ppt/slides/slide258.xml" ContentType="application/vnd.openxmlformats-officedocument.presentationml.slide+xml"/>
  <Override PartName="/ppt/slides/slide423.xml" ContentType="application/vnd.openxmlformats-officedocument.presentationml.slide+xml"/>
  <Override PartName="/ppt/slides/slide465.xml" ContentType="application/vnd.openxmlformats-officedocument.presentationml.slide+xml"/>
  <Override PartName="/ppt/slides/slide22.xml" ContentType="application/vnd.openxmlformats-officedocument.presentationml.slide+xml"/>
  <Override PartName="/ppt/slides/slide118.xml" ContentType="application/vnd.openxmlformats-officedocument.presentationml.slide+xml"/>
  <Override PartName="/ppt/slides/slide269.xml" ContentType="application/vnd.openxmlformats-officedocument.presentationml.slide+xml"/>
  <Override PartName="/ppt/slides/slide325.xml" ContentType="application/vnd.openxmlformats-officedocument.presentationml.slide+xml"/>
  <Override PartName="/ppt/slides/slide64.xml" ContentType="application/vnd.openxmlformats-officedocument.presentationml.slide+xml"/>
  <Override PartName="/ppt/slides/slide129.xml" ContentType="application/vnd.openxmlformats-officedocument.presentationml.slide+xml"/>
  <Override PartName="/ppt/slides/slide367.xml" ContentType="application/vnd.openxmlformats-officedocument.presentationml.slide+xml"/>
  <Override PartName="/ppt/slides/slide171.xml" ContentType="application/vnd.openxmlformats-officedocument.presentationml.slide+xml"/>
  <Override PartName="/ppt/slides/slide227.xml" ContentType="application/vnd.openxmlformats-officedocument.presentationml.slide+xml"/>
  <Override PartName="/ppt/slides/slide434.xml" ContentType="application/vnd.openxmlformats-officedocument.presentationml.slide+xml"/>
  <Override PartName="/ppt/slides/slide476.xml" ContentType="application/vnd.openxmlformats-officedocument.presentationml.slide+xml"/>
  <Override PartName="/ppt/slides/slide280.xml" ContentType="application/vnd.openxmlformats-officedocument.presentationml.slide+xml"/>
  <Override PartName="/ppt/slides/slide336.xml" ContentType="application/vnd.openxmlformats-officedocument.presentationml.slide+xml"/>
  <Override PartName="/ppt/slides/slide33.xml" ContentType="application/vnd.openxmlformats-officedocument.presentationml.slide+xml"/>
  <Override PartName="/ppt/slides/slide75.xml" ContentType="application/vnd.openxmlformats-officedocument.presentationml.slide+xml"/>
  <Override PartName="/ppt/slides/slide140.xml" ContentType="application/vnd.openxmlformats-officedocument.presentationml.slide+xml"/>
  <Override PartName="/ppt/slides/slide378.xml" ContentType="application/vnd.openxmlformats-officedocument.presentationml.slide+xml"/>
  <Override PartName="/ppt/slides/slide6.xml" ContentType="application/vnd.openxmlformats-officedocument.presentationml.slide+xml"/>
  <Override PartName="/ppt/slides/slide182.xml" ContentType="application/vnd.openxmlformats-officedocument.presentationml.slide+xml"/>
  <Override PartName="/ppt/slides/slide238.xml" ContentType="application/vnd.openxmlformats-officedocument.presentationml.slide+xml"/>
  <Override PartName="/ppt/slides/slide389.xml" ContentType="application/vnd.openxmlformats-officedocument.presentationml.slide+xml"/>
  <Override PartName="/ppt/slides/slide403.xml" ContentType="application/vnd.openxmlformats-officedocument.presentationml.slide+xml"/>
  <Override PartName="/ppt/slides/slide445.xml" ContentType="application/vnd.openxmlformats-officedocument.presentationml.slide+xml"/>
  <Override PartName="/ppt/slides/slide249.xml" ContentType="application/vnd.openxmlformats-officedocument.presentationml.slide+xml"/>
  <Override PartName="/ppt/slides/slide291.xml" ContentType="application/vnd.openxmlformats-officedocument.presentationml.slide+xml"/>
  <Override PartName="/ppt/slides/slide305.xml" ContentType="application/vnd.openxmlformats-officedocument.presentationml.slide+xml"/>
  <Override PartName="/ppt/slides/slide487.xml" ContentType="application/vnd.openxmlformats-officedocument.presentationml.slide+xml"/>
  <Override PartName="/ppt/slides/slide44.xml" ContentType="application/vnd.openxmlformats-officedocument.presentationml.slide+xml"/>
  <Override PartName="/ppt/slides/slide86.xml" ContentType="application/vnd.openxmlformats-officedocument.presentationml.slide+xml"/>
  <Override PartName="/ppt/slides/slide109.xml" ContentType="application/vnd.openxmlformats-officedocument.presentationml.slide+xml"/>
  <Override PartName="/ppt/slides/slide347.xml" ContentType="application/vnd.openxmlformats-officedocument.presentationml.slide+xml"/>
  <Override PartName="/ppt/slides/slide151.xml" ContentType="application/vnd.openxmlformats-officedocument.presentationml.slide+xml"/>
  <Override PartName="/ppt/slides/slide193.xml" ContentType="application/vnd.openxmlformats-officedocument.presentationml.slide+xml"/>
  <Override PartName="/ppt/slides/slide207.xml" ContentType="application/vnd.openxmlformats-officedocument.presentationml.slide+xml"/>
  <Override PartName="/ppt/slides/slide414.xml" ContentType="application/vnd.openxmlformats-officedocument.presentationml.slide+xml"/>
  <Override PartName="/ppt/slides/slide456.xml" ContentType="application/vnd.openxmlformats-officedocument.presentationml.slide+xml"/>
  <Override PartName="/ppt/slides/slide260.xml" ContentType="application/vnd.openxmlformats-officedocument.presentationml.slide+xml"/>
  <Override PartName="/ppt/slides/slide13.xml" ContentType="application/vnd.openxmlformats-officedocument.presentationml.slide+xml"/>
  <Override PartName="/ppt/slides/slide55.xml" ContentType="application/vnd.openxmlformats-officedocument.presentationml.slide+xml"/>
  <Override PartName="/ppt/slides/slide316.xml" ContentType="application/vnd.openxmlformats-officedocument.presentationml.slide+xml"/>
  <Override PartName="/ppt/slides/slide358.xml" ContentType="application/vnd.openxmlformats-officedocument.presentationml.slide+xml"/>
  <Override PartName="/ppt/slides/slide97.xml" ContentType="application/vnd.openxmlformats-officedocument.presentationml.slide+xml"/>
  <Override PartName="/ppt/slides/slide120.xml" ContentType="application/vnd.openxmlformats-officedocument.presentationml.slide+xml"/>
  <Override PartName="/ppt/slides/slide162.xml" ContentType="application/vnd.openxmlformats-officedocument.presentationml.slide+xml"/>
  <Override PartName="/ppt/slides/slide218.xml" ContentType="application/vnd.openxmlformats-officedocument.presentationml.slide+xml"/>
  <Override PartName="/ppt/slides/slide369.xml" ContentType="application/vnd.openxmlformats-officedocument.presentationml.slide+xml"/>
  <Override PartName="/ppt/slides/slide425.xml" ContentType="application/vnd.openxmlformats-officedocument.presentationml.slide+xml"/>
  <Override PartName="/ppt/slides/slide229.xml" ContentType="application/vnd.openxmlformats-officedocument.presentationml.slide+xml"/>
  <Override PartName="/ppt/slides/slide467.xml" ContentType="application/vnd.openxmlformats-officedocument.presentationml.slide+xml"/>
  <Override PartName="/ppt/slides/slide24.xml" ContentType="application/vnd.openxmlformats-officedocument.presentationml.slide+xml"/>
  <Override PartName="/ppt/slides/slide66.xml" ContentType="application/vnd.openxmlformats-officedocument.presentationml.slide+xml"/>
  <Override PartName="/ppt/slides/slide271.xml" ContentType="application/vnd.openxmlformats-officedocument.presentationml.slide+xml"/>
  <Override PartName="/ppt/slides/slide327.xml" ContentType="application/vnd.openxmlformats-officedocument.presentationml.slide+xml"/>
  <Override PartName="/ppt/slides/slide131.xml" ContentType="application/vnd.openxmlformats-officedocument.presentationml.slide+xml"/>
  <Override PartName="/ppt/slides/slide173.xml" ContentType="application/vnd.openxmlformats-officedocument.presentationml.slide+xml"/>
  <Override PartName="/ppt/slides/slide380.xml" ContentType="application/vnd.openxmlformats-officedocument.presentationml.slide+xml"/>
  <Override PartName="/ppt/slides/slide240.xml" ContentType="application/vnd.openxmlformats-officedocument.presentationml.slide+xml"/>
  <Override PartName="/ppt/slides/slide436.xml" ContentType="application/vnd.openxmlformats-officedocument.presentationml.slide+xml"/>
  <Override PartName="/ppt/slides/slide478.xml" ContentType="application/vnd.openxmlformats-officedocument.presentationml.slide+xml"/>
  <Override PartName="/ppt/slides/slide35.xml" ContentType="application/vnd.openxmlformats-officedocument.presentationml.slide+xml"/>
  <Override PartName="/ppt/slides/slide282.xml" ContentType="application/vnd.openxmlformats-officedocument.presentationml.slide+xml"/>
  <Override PartName="/ppt/slides/slide338.xml" ContentType="application/vnd.openxmlformats-officedocument.presentationml.slide+xml"/>
  <Override PartName="/ppt/slides/slide489.xml" ContentType="application/vnd.openxmlformats-officedocument.presentationml.slide+xml"/>
  <Override PartName="/ppt/slides/slide77.xml" ContentType="application/vnd.openxmlformats-officedocument.presentationml.slide+xml"/>
  <Override PartName="/ppt/slides/slide100.xml" ContentType="application/vnd.openxmlformats-officedocument.presentationml.slide+xml"/>
  <Override PartName="/ppt/slides/slide142.xml" ContentType="application/vnd.openxmlformats-officedocument.presentationml.slide+xml"/>
  <Override PartName="/ppt/slides/slide184.xml" ContentType="application/vnd.openxmlformats-officedocument.presentationml.slide+xml"/>
  <Override PartName="/ppt/slides/slide349.xml" ContentType="application/vnd.openxmlformats-officedocument.presentationml.slide+xml"/>
  <Override PartName="/ppt/slides/slide405.xml" ContentType="application/vnd.openxmlformats-officedocument.presentationml.slide+xml"/>
  <Override PartName="/ppt/slides/slide8.xml" ContentType="application/vnd.openxmlformats-officedocument.presentationml.slide+xml"/>
  <Override PartName="/ppt/slides/slide209.xml" ContentType="application/vnd.openxmlformats-officedocument.presentationml.slide+xml"/>
  <Override PartName="/ppt/slides/slide391.xml" ContentType="application/vnd.openxmlformats-officedocument.presentationml.slide+xml"/>
  <Override PartName="/ppt/slides/slide447.xml" ContentType="application/vnd.openxmlformats-officedocument.presentationml.slide+xml"/>
  <Override PartName="/ppt/slides/slide251.xml" ContentType="application/vnd.openxmlformats-officedocument.presentationml.slide+xml"/>
  <Override PartName="/ppt/slides/slide293.xml" ContentType="application/vnd.openxmlformats-officedocument.presentationml.slide+xml"/>
  <Override PartName="/ppt/slides/slide307.xml" ContentType="application/vnd.openxmlformats-officedocument.presentationml.slide+xml"/>
  <Override PartName="/ppt/slides/slide46.xml" ContentType="application/vnd.openxmlformats-officedocument.presentationml.slide+xml"/>
  <Override PartName="/ppt/slides/slide88.xml" ContentType="application/vnd.openxmlformats-officedocument.presentationml.slide+xml"/>
  <Override PartName="/ppt/slides/slide111.xml" ContentType="application/vnd.openxmlformats-officedocument.presentationml.slide+xml"/>
  <Override PartName="/ppt/slides/slide153.xml" ContentType="application/vnd.openxmlformats-officedocument.presentationml.slide+xml"/>
  <Override PartName="/ppt/slides/slide360.xml" ContentType="application/vnd.openxmlformats-officedocument.presentationml.slide+xml"/>
  <Override PartName="/ppt/slides/slide195.xml" ContentType="application/vnd.openxmlformats-officedocument.presentationml.slide+xml"/>
  <Override PartName="/ppt/slides/slide416.xml" ContentType="application/vnd.openxmlformats-officedocument.presentationml.slide+xml"/>
  <Override PartName="/ppt/slides/slide458.xml" ContentType="application/vnd.openxmlformats-officedocument.presentationml.slide+xml"/>
  <Override PartName="/ppt/slides/slide15.xml" ContentType="application/vnd.openxmlformats-officedocument.presentationml.slide+xml"/>
  <Override PartName="/ppt/slides/slide220.xml" ContentType="application/vnd.openxmlformats-officedocument.presentationml.slide+xml"/>
  <Override PartName="/ppt/slides/slide262.xml" ContentType="application/vnd.openxmlformats-officedocument.presentationml.slide+xml"/>
  <Override PartName="/ppt/slides/slide318.xml" ContentType="application/vnd.openxmlformats-officedocument.presentationml.slide+xml"/>
  <Override PartName="/ppt/slides/slide469.xml" ContentType="application/vnd.openxmlformats-officedocument.presentationml.slide+xml"/>
  <Override PartName="/ppt/slides/slide57.xml" ContentType="application/vnd.openxmlformats-officedocument.presentationml.slide+xml"/>
  <Override PartName="/ppt/slides/slide122.xml" ContentType="application/vnd.openxmlformats-officedocument.presentationml.slide+xml"/>
  <Override PartName="/ppt/slides/slide329.xml" ContentType="application/vnd.openxmlformats-officedocument.presentationml.slide+xml"/>
  <Override PartName="/ppt/slides/slide164.xml" ContentType="application/vnd.openxmlformats-officedocument.presentationml.slide+xml"/>
  <Override PartName="/ppt/slides/slide371.xml" ContentType="application/vnd.openxmlformats-officedocument.presentationml.slide+xml"/>
  <Override PartName="/ppt/slides/slide427.xml" ContentType="application/vnd.openxmlformats-officedocument.presentationml.slide+xml"/>
  <Override PartName="/ppt/slides/slide231.xml" ContentType="application/vnd.openxmlformats-officedocument.presentationml.slide+xml"/>
  <Override PartName="/ppt/slides/slide273.xml" ContentType="application/vnd.openxmlformats-officedocument.presentationml.slide+xml"/>
  <Override PartName="/ppt/slides/slide480.xml" ContentType="application/vnd.openxmlformats-officedocument.presentationml.slide+xml"/>
  <Override PartName="/ppt/slides/slide26.xml" ContentType="application/vnd.openxmlformats-officedocument.presentationml.slide+xml"/>
  <Override PartName="/ppt/slides/slide68.xml" ContentType="application/vnd.openxmlformats-officedocument.presentationml.slide+xml"/>
  <Override PartName="/ppt/slides/slide133.xml" ContentType="application/vnd.openxmlformats-officedocument.presentationml.slide+xml"/>
  <Override PartName="/ppt/slides/slide79.xml" ContentType="application/vnd.openxmlformats-officedocument.presentationml.slide+xml"/>
  <Override PartName="/ppt/slides/slide175.xml" ContentType="application/vnd.openxmlformats-officedocument.presentationml.slide+xml"/>
  <Override PartName="/ppt/slides/slide340.xml" ContentType="application/vnd.openxmlformats-officedocument.presentationml.slide+xml"/>
  <Override PartName="/ppt/slides/slide382.xml" ContentType="application/vnd.openxmlformats-officedocument.presentationml.slide+xml"/>
  <Override PartName="/ppt/slides/slide438.xml" ContentType="application/vnd.openxmlformats-officedocument.presentationml.slide+xml"/>
  <Override PartName="/ppt/slides/slide200.xml" ContentType="application/vnd.openxmlformats-officedocument.presentationml.slide+xml"/>
  <Override PartName="/ppt/slides/slide242.xml" ContentType="application/vnd.openxmlformats-officedocument.presentationml.slide+xml"/>
  <Override PartName="/ppt/slides/slide284.xml" ContentType="application/vnd.openxmlformats-officedocument.presentationml.slide+xml"/>
  <Override PartName="/ppt/slides/slide449.xml" ContentType="application/vnd.openxmlformats-officedocument.presentationml.slide+xml"/>
  <Override PartName="/ppt/slides/slide37.xml" ContentType="application/vnd.openxmlformats-officedocument.presentationml.slide+xml"/>
  <Override PartName="/ppt/slides/slide102.xml" ContentType="application/vnd.openxmlformats-officedocument.presentationml.slide+xml"/>
  <Override PartName="/ppt/slides/slide309.xml" ContentType="application/vnd.openxmlformats-officedocument.presentationml.slide+xml"/>
  <Override PartName="/ppt/slides/slide491.xml" ContentType="application/vnd.openxmlformats-officedocument.presentationml.slide+xml"/>
  <Override PartName="/ppt/slides/slide90.xml" ContentType="application/vnd.openxmlformats-officedocument.presentationml.slide+xml"/>
  <Override PartName="/ppt/slides/slide144.xml" ContentType="application/vnd.openxmlformats-officedocument.presentationml.slide+xml"/>
  <Override PartName="/ppt/slides/slide186.xml" ContentType="application/vnd.openxmlformats-officedocument.presentationml.slide+xml"/>
  <Override PartName="/ppt/slides/slide351.xml" ContentType="application/vnd.openxmlformats-officedocument.presentationml.slide+xml"/>
  <Override PartName="/ppt/slides/slide393.xml" ContentType="application/vnd.openxmlformats-officedocument.presentationml.slide+xml"/>
  <Override PartName="/ppt/slides/slide407.xml" ContentType="application/vnd.openxmlformats-officedocument.presentationml.slide+xml"/>
  <Override PartName="/ppt/slides/slide211.xml" ContentType="application/vnd.openxmlformats-officedocument.presentationml.slide+xml"/>
  <Override PartName="/ppt/slides/slide253.xml" ContentType="application/vnd.openxmlformats-officedocument.presentationml.slide+xml"/>
  <Override PartName="/ppt/slides/slide48.xml" ContentType="application/vnd.openxmlformats-officedocument.presentationml.slide+xml"/>
  <Override PartName="/ppt/slides/slide113.xml" ContentType="application/vnd.openxmlformats-officedocument.presentationml.slide+xml"/>
  <Override PartName="/ppt/slides/slide295.xml" ContentType="application/vnd.openxmlformats-officedocument.presentationml.slide+xml"/>
  <Override PartName="/ppt/slides/slide460.xml" ContentType="application/vnd.openxmlformats-officedocument.presentationml.slide+xml"/>
  <Override PartName="/ppt/slides/slide59.xml" ContentType="application/vnd.openxmlformats-officedocument.presentationml.slide+xml"/>
  <Override PartName="/ppt/slides/slide155.xml" ContentType="application/vnd.openxmlformats-officedocument.presentationml.slide+xml"/>
  <Override PartName="/ppt/slides/slide197.xml" ContentType="application/vnd.openxmlformats-officedocument.presentationml.slide+xml"/>
  <Override PartName="/ppt/slides/slide320.xml" ContentType="application/vnd.openxmlformats-officedocument.presentationml.slide+xml"/>
  <Override PartName="/ppt/slides/slide362.xml" ContentType="application/vnd.openxmlformats-officedocument.presentationml.slide+xml"/>
  <Override PartName="/ppt/slides/slide418.xml" ContentType="application/vnd.openxmlformats-officedocument.presentationml.slide+xml"/>
  <Override PartName="/ppt/slides/slide222.xml" ContentType="application/vnd.openxmlformats-officedocument.presentationml.slide+xml"/>
  <Override PartName="/ppt/slides/slide429.xml" ContentType="application/vnd.openxmlformats-officedocument.presentationml.slide+xml"/>
  <Override PartName="/ppt/slides/slide17.xml" ContentType="application/vnd.openxmlformats-officedocument.presentationml.slide+xml"/>
  <Override PartName="/ppt/slides/slide264.xml" ContentType="application/vnd.openxmlformats-officedocument.presentationml.slide+xml"/>
  <Override PartName="/ppt/slides/slide471.xml" ContentType="application/vnd.openxmlformats-officedocument.presentationml.slide+xml"/>
  <Override PartName="/ppt/slides/slide124.xml" ContentType="application/vnd.openxmlformats-officedocument.presentationml.slide+xml"/>
  <Override PartName="/ppt/slides/slide166.xml" ContentType="application/vnd.openxmlformats-officedocument.presentationml.slide+xml"/>
  <Override PartName="/ppt/slides/slide331.xml" ContentType="application/vnd.openxmlformats-officedocument.presentationml.slide+xml"/>
  <Override PartName="/ppt/slides/slide373.xml" ContentType="application/vnd.openxmlformats-officedocument.presentationml.slide+xml"/>
  <Override PartName="/ppt/slides/slide70.xml" ContentType="application/vnd.openxmlformats-officedocument.presentationml.slide+xml"/>
  <Override PartName="/ppt/slides/slide233.xml" ContentType="application/vnd.openxmlformats-officedocument.presentationml.slide+xml"/>
  <Override PartName="/ppt/slides/slide1.xml" ContentType="application/vnd.openxmlformats-officedocument.presentationml.slide+xml"/>
  <Override PartName="/ppt/slides/slide28.xml" ContentType="application/vnd.openxmlformats-officedocument.presentationml.slide+xml"/>
  <Override PartName="/ppt/slides/slide275.xml" ContentType="application/vnd.openxmlformats-officedocument.presentationml.slide+xml"/>
  <Override PartName="/ppt/slides/slide440.xml" ContentType="application/vnd.openxmlformats-officedocument.presentationml.slide+xml"/>
  <Override PartName="/ppt/slides/slide482.xml" ContentType="application/vnd.openxmlformats-officedocument.presentationml.slide+xml"/>
  <Override PartName="/ppt/slides/slide39.xml" ContentType="application/vnd.openxmlformats-officedocument.presentationml.slide+xml"/>
  <Override PartName="/ppt/slides/slide135.xml" ContentType="application/vnd.openxmlformats-officedocument.presentationml.slide+xml"/>
  <Override PartName="/ppt/slides/slide177.xml" ContentType="application/vnd.openxmlformats-officedocument.presentationml.slide+xml"/>
  <Override PartName="/ppt/slides/slide300.xml" ContentType="application/vnd.openxmlformats-officedocument.presentationml.slide+xml"/>
  <Override PartName="/ppt/slides/slide342.xml" ContentType="application/vnd.openxmlformats-officedocument.presentationml.slide+xml"/>
  <Override PartName="/ppt/slides/slide81.xml" ContentType="application/vnd.openxmlformats-officedocument.presentationml.slide+xml"/>
  <Override PartName="/ppt/slides/slide202.xml" ContentType="application/vnd.openxmlformats-officedocument.presentationml.slide+xml"/>
  <Override PartName="/ppt/slides/slide384.xml" ContentType="application/vnd.openxmlformats-officedocument.presentationml.slide+xml"/>
  <Override PartName="/ppt/slides/slide244.xml" ContentType="application/vnd.openxmlformats-officedocument.presentationml.slide+xml"/>
  <Override PartName="/ppt/slides/slide286.xml" ContentType="application/vnd.openxmlformats-officedocument.presentationml.slide+xml"/>
  <Override PartName="/ppt/slides/slide409.xml" ContentType="application/vnd.openxmlformats-officedocument.presentationml.slide+xml"/>
  <Override PartName="/ppt/slides/slide451.xml" ContentType="application/vnd.openxmlformats-officedocument.presentationml.slide+xml"/>
  <Override PartName="/ppt/slides/slide493.xml" ContentType="application/vnd.openxmlformats-officedocument.presentationml.slide+xml"/>
  <Override PartName="/ppt/slides/slide104.xml" ContentType="application/vnd.openxmlformats-officedocument.presentationml.slide+xml"/>
  <Override PartName="/ppt/slides/slide146.xml" ContentType="application/vnd.openxmlformats-officedocument.presentationml.slide+xml"/>
  <Override PartName="/ppt/slides/slide311.xml" ContentType="application/vnd.openxmlformats-officedocument.presentationml.slide+xml"/>
  <Override PartName="/ppt/slides/slide353.xml" ContentType="application/vnd.openxmlformats-officedocument.presentationml.slide+xml"/>
  <Override PartName="/ppt/slides/slide50.xml" ContentType="application/vnd.openxmlformats-officedocument.presentationml.slide+xml"/>
  <Override PartName="/ppt/slides/slide92.xml" ContentType="application/vnd.openxmlformats-officedocument.presentationml.slide+xml"/>
  <Override PartName="/ppt/slides/slide188.xml" ContentType="application/vnd.openxmlformats-officedocument.presentationml.slide+xml"/>
  <Override PartName="/ppt/slides/slide395.xml" ContentType="application/vnd.openxmlformats-officedocument.presentationml.slide+xml"/>
  <Override PartName="/ppt/slides/slide213.xml" ContentType="application/vnd.openxmlformats-officedocument.presentationml.slide+xml"/>
  <Override PartName="/ppt/slides/slide255.xml" ContentType="application/vnd.openxmlformats-officedocument.presentationml.slide+xml"/>
  <Override PartName="/ppt/slides/slide297.xml" ContentType="application/vnd.openxmlformats-officedocument.presentationml.slide+xml"/>
  <Override PartName="/ppt/slides/slide420.xml" ContentType="application/vnd.openxmlformats-officedocument.presentationml.slide+xml"/>
  <Override PartName="/ppt/slides/slide462.xml" ContentType="application/vnd.openxmlformats-officedocument.presentationml.slide+xml"/>
  <Override PartName="/ppt/slides/slide115.xml" ContentType="application/vnd.openxmlformats-officedocument.presentationml.slide+xml"/>
  <Override PartName="/ppt/slides/slide157.xml" ContentType="application/vnd.openxmlformats-officedocument.presentationml.slide+xml"/>
  <Override PartName="/ppt/slides/slide322.xml" ContentType="application/vnd.openxmlformats-officedocument.presentationml.slide+xml"/>
  <Override PartName="/ppt/slides/slide19.xml" ContentType="application/vnd.openxmlformats-officedocument.presentationml.slide+xml"/>
  <Override PartName="/ppt/slides/slide61.xml" ContentType="application/vnd.openxmlformats-officedocument.presentationml.slide+xml"/>
  <Override PartName="/ppt/slides/slide364.xml" ContentType="application/vnd.openxmlformats-officedocument.presentationml.slide+xml"/>
  <Override PartName="/ppt/slides/slide224.xml" ContentType="application/vnd.openxmlformats-officedocument.presentationml.slide+xml"/>
  <Override PartName="/ppt/slides/slide266.xml" ContentType="application/vnd.openxmlformats-officedocument.presentationml.slide+xml"/>
  <Override PartName="/ppt/slides/slide431.xml" ContentType="application/vnd.openxmlformats-officedocument.presentationml.slide+xml"/>
  <Override PartName="/ppt/slides/slide473.xml" ContentType="application/vnd.openxmlformats-officedocument.presentationml.slide+xml"/>
  <Override PartName="/ppt/slides/slide105.xml" ContentType="application/vnd.openxmlformats-officedocument.presentationml.slide+xml"/>
  <Override PartName="/ppt/slides/slide126.xml" ContentType="application/vnd.openxmlformats-officedocument.presentationml.slide+xml"/>
  <Override PartName="/ppt/slides/slide312.xml" ContentType="application/vnd.openxmlformats-officedocument.presentationml.slide+xml"/>
  <Override PartName="/ppt/presProps.xml" ContentType="application/vnd.openxmlformats-officedocument.presentationml.presProps+xml"/>
  <Override PartName="/ppt/slides/slide9.xml" ContentType="application/vnd.openxmlformats-officedocument.presentationml.slide+xml"/>
  <Override PartName="/ppt/slides/slide30.xml" ContentType="application/vnd.openxmlformats-officedocument.presentationml.slide+xml"/>
  <Override PartName="/ppt/slides/slide51.xml" ContentType="application/vnd.openxmlformats-officedocument.presentationml.slide+xml"/>
  <Override PartName="/ppt/slides/slide72.xml" ContentType="application/vnd.openxmlformats-officedocument.presentationml.slide+xml"/>
  <Override PartName="/ppt/slides/slide93.xml" ContentType="application/vnd.openxmlformats-officedocument.presentationml.slide+xml"/>
  <Override PartName="/ppt/slides/slide147.xml" ContentType="application/vnd.openxmlformats-officedocument.presentationml.slide+xml"/>
  <Override PartName="/ppt/slides/slide168.xml" ContentType="application/vnd.openxmlformats-officedocument.presentationml.slide+xml"/>
  <Override PartName="/ppt/slides/slide333.xml" ContentType="application/vnd.openxmlformats-officedocument.presentationml.slide+xml"/>
  <Override PartName="/ppt/slides/slide354.xml" ContentType="application/vnd.openxmlformats-officedocument.presentationml.slide+xml"/>
  <Override PartName="/ppt/slides/slide375.xml" ContentType="application/vnd.openxmlformats-officedocument.presentationml.slide+xml"/>
  <Override PartName="/ppt/slides/slide396.xml" ContentType="application/vnd.openxmlformats-officedocument.presentationml.slide+xml"/>
  <Override PartName="/ppt/slides/slide3.xml" ContentType="application/vnd.openxmlformats-officedocument.presentationml.slide+xml"/>
  <Override PartName="/ppt/slides/slide179.xml" ContentType="application/vnd.openxmlformats-officedocument.presentationml.slide+xml"/>
  <Override PartName="/ppt/slides/slide214.xml" ContentType="application/vnd.openxmlformats-officedocument.presentationml.slide+xml"/>
  <Override PartName="/ppt/slides/slide235.xml" ContentType="application/vnd.openxmlformats-officedocument.presentationml.slide+xml"/>
  <Override PartName="/ppt/slides/slide256.xml" ContentType="application/vnd.openxmlformats-officedocument.presentationml.slide+xml"/>
  <Override PartName="/ppt/slides/slide277.xml" ContentType="application/vnd.openxmlformats-officedocument.presentationml.slide+xml"/>
  <Override PartName="/ppt/slides/slide400.xml" ContentType="application/vnd.openxmlformats-officedocument.presentationml.slide+xml"/>
  <Override PartName="/ppt/slides/slide421.xml" ContentType="application/vnd.openxmlformats-officedocument.presentationml.slide+xml"/>
  <Override PartName="/ppt/slides/slide442.xml" ContentType="application/vnd.openxmlformats-officedocument.presentationml.slide+xml"/>
  <Override PartName="/ppt/slides/slide463.xml" ContentType="application/vnd.openxmlformats-officedocument.presentationml.slide+xml"/>
  <Override PartName="/ppt/slides/slide302.xml" ContentType="application/vnd.openxmlformats-officedocument.presentationml.slide+xml"/>
  <Override PartName="/ppt/slides/slide484.xml" ContentType="application/vnd.openxmlformats-officedocument.presentationml.slide+xml"/>
  <Override PartName="/ppt/slides/slide41.xml" ContentType="application/vnd.openxmlformats-officedocument.presentationml.slide+xml"/>
  <Override PartName="/ppt/slides/slide83.xml" ContentType="application/vnd.openxmlformats-officedocument.presentationml.slide+xml"/>
  <Override PartName="/ppt/slides/slide137.xml" ContentType="application/vnd.openxmlformats-officedocument.presentationml.slide+xml"/>
  <Override PartName="/ppt/slides/slide344.xml" ContentType="application/vnd.openxmlformats-officedocument.presentationml.slide+xml"/>
  <Override PartName="/ppt/slides/slide386.xml" ContentType="application/vnd.openxmlformats-officedocument.presentationml.slide+xml"/>
  <Override PartName="/ppt/slides/slide190.xml" ContentType="application/vnd.openxmlformats-officedocument.presentationml.slide+xml"/>
  <Override PartName="/ppt/slides/slide204.xml" ContentType="application/vnd.openxmlformats-officedocument.presentationml.slide+xml"/>
  <Override PartName="/ppt/slides/slide246.xml" ContentType="application/vnd.openxmlformats-officedocument.presentationml.slide+xml"/>
  <Override PartName="/ppt/slides/slide411.xml" ContentType="application/vnd.openxmlformats-officedocument.presentationml.slide+xml"/>
  <Override PartName="/ppt/slides/slide106.xml" ContentType="application/vnd.openxmlformats-officedocument.presentationml.slide+xml"/>
  <Override PartName="/ppt/slides/slide288.xml" ContentType="application/vnd.openxmlformats-officedocument.presentationml.slide+xml"/>
  <Override PartName="/ppt/slides/slide453.xml" ContentType="application/vnd.openxmlformats-officedocument.presentationml.slide+xml"/>
  <Override PartName="/ppt/viewProps.xml" ContentType="application/vnd.openxmlformats-officedocument.presentationml.viewProps+xml"/>
  <Override PartName="/ppt/slides/slide10.xml" ContentType="application/vnd.openxmlformats-officedocument.presentationml.slide+xml"/>
  <Override PartName="/ppt/slides/slide52.xml" ContentType="application/vnd.openxmlformats-officedocument.presentationml.slide+xml"/>
  <Override PartName="/ppt/slides/slide148.xml" ContentType="application/vnd.openxmlformats-officedocument.presentationml.slide+xml"/>
  <Override PartName="/ppt/slides/slide313.xml" ContentType="application/vnd.openxmlformats-officedocument.presentationml.slide+xml"/>
  <Override PartName="/ppt/slides/slide355.xml" ContentType="application/vnd.openxmlformats-officedocument.presentationml.slide+xml"/>
  <Override PartName="/ppt/slides/slide397.xml" ContentType="application/vnd.openxmlformats-officedocument.presentationml.slide+xml"/>
  <Override PartName="/ppt/slides/slide94.xml" ContentType="application/vnd.openxmlformats-officedocument.presentationml.slide+xml"/>
  <Override PartName="/ppt/slides/slide159.xml" ContentType="application/vnd.openxmlformats-officedocument.presentationml.slide+xml"/>
  <Override PartName="/ppt/slides/slide215.xml" ContentType="application/vnd.openxmlformats-officedocument.presentationml.slide+xml"/>
  <Override PartName="/ppt/slides/slide422.xml" ContentType="application/vnd.openxmlformats-officedocument.presentationml.slide+xml"/>
  <Override PartName="/ppt/slides/slide257.xml" ContentType="application/vnd.openxmlformats-officedocument.presentationml.slide+xml"/>
  <Override PartName="/ppt/slides/slide464.xml" ContentType="application/vnd.openxmlformats-officedocument.presentationml.slide+xml"/>
  <Override PartName="/ppt/slides/slide21.xml" ContentType="application/vnd.openxmlformats-officedocument.presentationml.slide+xml"/>
  <Override PartName="/ppt/slides/slide63.xml" ContentType="application/vnd.openxmlformats-officedocument.presentationml.slide+xml"/>
  <Override PartName="/ppt/slides/slide117.xml" ContentType="application/vnd.openxmlformats-officedocument.presentationml.slide+xml"/>
  <Override PartName="/ppt/slides/slide324.xml" ContentType="application/vnd.openxmlformats-officedocument.presentationml.slide+xml"/>
  <Override PartName="/ppt/slides/slide366.xml" ContentType="application/vnd.openxmlformats-officedocument.presentationml.slide+xml"/>
  <Override PartName="/ppt/slides/slide170.xml" ContentType="application/vnd.openxmlformats-officedocument.presentationml.slide+xml"/>
  <Override PartName="/ppt/slides/slide226.xml" ContentType="application/vnd.openxmlformats-officedocument.presentationml.slide+xml"/>
  <Override PartName="/ppt/slides/slide268.xml" ContentType="application/vnd.openxmlformats-officedocument.presentationml.slide+xml"/>
  <Override PartName="/ppt/slides/slide433.xml" ContentType="application/vnd.openxmlformats-officedocument.presentationml.slide+xml"/>
  <Override PartName="/ppt/slides/slide475.xml" ContentType="application/vnd.openxmlformats-officedocument.presentationml.slide+xml"/>
  <Override PartName="/ppt/slides/slide32.xml" ContentType="application/vnd.openxmlformats-officedocument.presentationml.slide+xml"/>
  <Override PartName="/ppt/slides/slide128.xml" ContentType="application/vnd.openxmlformats-officedocument.presentationml.slide+xml"/>
  <Override PartName="/ppt/slides/slide279.xml" ContentType="application/vnd.openxmlformats-officedocument.presentationml.slide+xml"/>
  <Override PartName="/ppt/slides/slide335.xml" ContentType="application/vnd.openxmlformats-officedocument.presentationml.slide+xml"/>
  <Override PartName="/ppt/slides/slide74.xml" ContentType="application/vnd.openxmlformats-officedocument.presentationml.slide+xml"/>
  <Override PartName="/ppt/slides/slide139.xml" ContentType="application/vnd.openxmlformats-officedocument.presentationml.slide+xml"/>
  <Override PartName="/ppt/slides/slide181.xml" ContentType="application/vnd.openxmlformats-officedocument.presentationml.slide+xml"/>
  <Override PartName="/ppt/slides/slide377.xml" ContentType="application/vnd.openxmlformats-officedocument.presentationml.slide+xml"/>
  <Override PartName="/ppt/slides/slide402.xml" ContentType="application/vnd.openxmlformats-officedocument.presentationml.slide+xml"/>
  <Override PartName="/ppt/slides/slide5.xml" ContentType="application/vnd.openxmlformats-officedocument.presentationml.slide+xml"/>
  <Override PartName="/ppt/slides/slide237.xml" ContentType="application/vnd.openxmlformats-officedocument.presentationml.slide+xml"/>
  <Override PartName="/ppt/slides/slide444.xml" ContentType="application/vnd.openxmlformats-officedocument.presentationml.slide+xml"/>
  <Override PartName="/ppt/slides/slide486.xml" ContentType="application/vnd.openxmlformats-officedocument.presentationml.slide+xml"/>
  <Override PartName="/ppt/slides/slide290.xml" ContentType="application/vnd.openxmlformats-officedocument.presentationml.slide+xml"/>
  <Override PartName="/ppt/slides/slide304.xml" ContentType="application/vnd.openxmlformats-officedocument.presentationml.slide+xml"/>
  <Override PartName="/ppt/slides/slide346.xml" ContentType="application/vnd.openxmlformats-officedocument.presentationml.slide+xml"/>
  <Override PartName="/ppt/slides/slide43.xml" ContentType="application/vnd.openxmlformats-officedocument.presentationml.slide+xml"/>
  <Override PartName="/ppt/slides/slide85.xml" ContentType="application/vnd.openxmlformats-officedocument.presentationml.slide+xml"/>
  <Override PartName="/ppt/slides/slide150.xml" ContentType="application/vnd.openxmlformats-officedocument.presentationml.slide+xml"/>
  <Override PartName="/ppt/slides/slide388.xml" ContentType="application/vnd.openxmlformats-officedocument.presentationml.slide+xml"/>
  <Override PartName="/ppt/slides/slide192.xml" ContentType="application/vnd.openxmlformats-officedocument.presentationml.slide+xml"/>
  <Override PartName="/ppt/slides/slide206.xml" ContentType="application/vnd.openxmlformats-officedocument.presentationml.slide+xml"/>
  <Override PartName="/ppt/slides/slide248.xml" ContentType="application/vnd.openxmlformats-officedocument.presentationml.slide+xml"/>
  <Override PartName="/ppt/slides/slide413.xml" ContentType="application/vnd.openxmlformats-officedocument.presentationml.slide+xml"/>
  <Override PartName="/ppt/slides/slide455.xml" ContentType="application/vnd.openxmlformats-officedocument.presentationml.slide+xml"/>
  <Override PartName="/ppt/tableStyles.xml" ContentType="application/vnd.openxmlformats-officedocument.presentationml.tableStyles+xml"/>
  <Override PartName="/ppt/slides/slide12.xml" ContentType="application/vnd.openxmlformats-officedocument.presentationml.slide+xml"/>
  <Override PartName="/ppt/slides/slide108.xml" ContentType="application/vnd.openxmlformats-officedocument.presentationml.slide+xml"/>
  <Override PartName="/ppt/slides/slide259.xml" ContentType="application/vnd.openxmlformats-officedocument.presentationml.slide+xml"/>
  <Override PartName="/ppt/slides/slide315.xml" ContentType="application/vnd.openxmlformats-officedocument.presentationml.slide+xml"/>
  <Override PartName="/ppt/slides/slide54.xml" ContentType="application/vnd.openxmlformats-officedocument.presentationml.slide+xml"/>
  <Override PartName="/ppt/slides/slide96.xml" ContentType="application/vnd.openxmlformats-officedocument.presentationml.slide+xml"/>
  <Override PartName="/ppt/slides/slide119.xml" ContentType="application/vnd.openxmlformats-officedocument.presentationml.slide+xml"/>
  <Override PartName="/ppt/slides/slide357.xml" ContentType="application/vnd.openxmlformats-officedocument.presentationml.slide+xml"/>
  <Override PartName="/ppt/slides/slide161.xml" ContentType="application/vnd.openxmlformats-officedocument.presentationml.slide+xml"/>
  <Override PartName="/ppt/slides/slide217.xml" ContentType="application/vnd.openxmlformats-officedocument.presentationml.slide+xml"/>
  <Override PartName="/ppt/slides/slide424.xml" ContentType="application/vnd.openxmlformats-officedocument.presentationml.slide+xml"/>
  <Override PartName="/ppt/slides/slide466.xml" ContentType="application/vnd.openxmlformats-officedocument.presentationml.slide+xml"/>
  <Override PartName="/ppt/slides/slide270.xml" ContentType="application/vnd.openxmlformats-officedocument.presentationml.slide+xml"/>
  <Override PartName="/ppt/slides/slide23.xml" ContentType="application/vnd.openxmlformats-officedocument.presentationml.slide+xml"/>
  <Override PartName="/ppt/slides/slide65.xml" ContentType="application/vnd.openxmlformats-officedocument.presentationml.slide+xml"/>
  <Override PartName="/ppt/slides/slide130.xml" ContentType="application/vnd.openxmlformats-officedocument.presentationml.slide+xml"/>
  <Override PartName="/ppt/slides/slide326.xml" ContentType="application/vnd.openxmlformats-officedocument.presentationml.slide+xml"/>
  <Override PartName="/ppt/slides/slide368.xml" ContentType="application/vnd.openxmlformats-officedocument.presentationml.slide+xml"/>
  <Override PartName="/ppt/slides/slide172.xml" ContentType="application/vnd.openxmlformats-officedocument.presentationml.slide+xml"/>
  <Override PartName="/ppt/slides/slide228.xml" ContentType="application/vnd.openxmlformats-officedocument.presentationml.slide+xml"/>
  <Override PartName="/ppt/slides/slide379.xml" ContentType="application/vnd.openxmlformats-officedocument.presentationml.slide+xml"/>
  <Override PartName="/ppt/slides/slide435.xml" ContentType="application/vnd.openxmlformats-officedocument.presentationml.slide+xml"/>
  <Override PartName="/ppt/slides/slide239.xml" ContentType="application/vnd.openxmlformats-officedocument.presentationml.slide+xml"/>
  <Override PartName="/ppt/slides/slide477.xml" ContentType="application/vnd.openxmlformats-officedocument.presentationml.slide+xml"/>
  <Override PartName="/ppt/slides/slide34.xml" ContentType="application/vnd.openxmlformats-officedocument.presentationml.slide+xml"/>
  <Override PartName="/ppt/slides/slide76.xml" ContentType="application/vnd.openxmlformats-officedocument.presentationml.slide+xml"/>
  <Override PartName="/ppt/slides/slide99.xml" ContentType="application/vnd.openxmlformats-officedocument.presentationml.slide+xml"/>
  <Override PartName="/ppt/slides/slide281.xml" ContentType="application/vnd.openxmlformats-officedocument.presentationml.slide+xml"/>
  <Override PartName="/ppt/slides/slide337.xml" ContentType="application/vnd.openxmlformats-officedocument.presentationml.slide+xml"/>
  <Override PartName="/ppt/slides/slide7.xml" ContentType="application/vnd.openxmlformats-officedocument.presentationml.slide+xml"/>
  <Override PartName="/ppt/slides/slide141.xml" ContentType="application/vnd.openxmlformats-officedocument.presentationml.slide+xml"/>
  <Override PartName="/ppt/slides/slide183.xml" ContentType="application/vnd.openxmlformats-officedocument.presentationml.slide+xml"/>
  <Override PartName="/ppt/slides/slide390.xml" ContentType="application/vnd.openxmlformats-officedocument.presentationml.slide+xml"/>
  <Override PartName="/ppt/slides/slide404.xml" ContentType="application/vnd.openxmlformats-officedocument.presentationml.slide+xml"/>
  <Override PartName="/ppt/slides/slide446.xml" ContentType="application/vnd.openxmlformats-officedocument.presentationml.slide+xml"/>
  <Override PartName="/ppt/slides/slide250.xml" ContentType="application/vnd.openxmlformats-officedocument.presentationml.slide+xml"/>
  <Override PartName="/ppt/slides/slide488.xml" ContentType="application/vnd.openxmlformats-officedocument.presentationml.slide+xml"/>
  <Override PartName="/ppt/slides/slide45.xml" ContentType="application/vnd.openxmlformats-officedocument.presentationml.slide+xml"/>
  <Override PartName="/ppt/slides/slide292.xml" ContentType="application/vnd.openxmlformats-officedocument.presentationml.slide+xml"/>
  <Override PartName="/ppt/slides/slide306.xml" ContentType="application/vnd.openxmlformats-officedocument.presentationml.slide+xml"/>
  <Override PartName="/ppt/slides/slide348.xml" ContentType="application/vnd.openxmlformats-officedocument.presentationml.slide+xml"/>
  <Override PartName="/ppt/slides/slide87.xml" ContentType="application/vnd.openxmlformats-officedocument.presentationml.slide+xml"/>
  <Override PartName="/ppt/slides/slide110.xml" ContentType="application/vnd.openxmlformats-officedocument.presentationml.slide+xml"/>
  <Override PartName="/ppt/slides/slide152.xml" ContentType="application/vnd.openxmlformats-officedocument.presentationml.slide+xml"/>
  <Override PartName="/ppt/slides/slide194.xml" ContentType="application/vnd.openxmlformats-officedocument.presentationml.slide+xml"/>
  <Override PartName="/ppt/slides/slide208.xml" ContentType="application/vnd.openxmlformats-officedocument.presentationml.slide+xml"/>
  <Override PartName="/ppt/slides/slide359.xml" ContentType="application/vnd.openxmlformats-officedocument.presentationml.slide+xml"/>
  <Override PartName="/ppt/slides/slide415.xml" ContentType="application/vnd.openxmlformats-officedocument.presentationml.slide+xml"/>
  <Override PartName="/ppt/slides/slide219.xml" ContentType="application/vnd.openxmlformats-officedocument.presentationml.slide+xml"/>
  <Override PartName="/ppt/slides/slide457.xml" ContentType="application/vnd.openxmlformats-officedocument.presentationml.slide+xml"/>
  <Override PartName="/ppt/slides/slide14.xml" ContentType="application/vnd.openxmlformats-officedocument.presentationml.slide+xml"/>
  <Override PartName="/ppt/slides/slide56.xml" ContentType="application/vnd.openxmlformats-officedocument.presentationml.slide+xml"/>
  <Override PartName="/ppt/slides/slide261.xml" ContentType="application/vnd.openxmlformats-officedocument.presentationml.slide+xml"/>
  <Override PartName="/ppt/slides/slide317.xml" ContentType="application/vnd.openxmlformats-officedocument.presentationml.slide+xml"/>
  <Override PartName="/ppt/slides/slide98.xml" ContentType="application/vnd.openxmlformats-officedocument.presentationml.slide+xml"/>
  <Override PartName="/ppt/slides/slide121.xml" ContentType="application/vnd.openxmlformats-officedocument.presentationml.slide+xml"/>
  <Override PartName="/ppt/slides/slide163.xml" ContentType="application/vnd.openxmlformats-officedocument.presentationml.slide+xml"/>
  <Override PartName="/ppt/slides/slide370.xml" ContentType="application/vnd.openxmlformats-officedocument.presentationml.slide+xml"/>
  <Override PartName="/ppt/slides/slide426.xml" ContentType="application/vnd.openxmlformats-officedocument.presentationml.slide+xml"/>
  <Override PartName="/ppt/slides/slide468.xml" ContentType="application/vnd.openxmlformats-officedocument.presentationml.slide+xml"/>
  <Override PartName="/ppt/slides/slide25.xml" ContentType="application/vnd.openxmlformats-officedocument.presentationml.slide+xml"/>
  <Override PartName="/ppt/slides/slide230.xml" ContentType="application/vnd.openxmlformats-officedocument.presentationml.slide+xml"/>
  <Override PartName="/ppt/slides/slide272.xml" ContentType="application/vnd.openxmlformats-officedocument.presentationml.slide+xml"/>
  <Override PartName="/ppt/slides/slide328.xml" ContentType="application/vnd.openxmlformats-officedocument.presentationml.slide+xml"/>
  <Override PartName="/ppt/slides/slide479.xml" ContentType="application/vnd.openxmlformats-officedocument.presentationml.slide+xml"/>
  <Override PartName="/ppt/slides/slide67.xml" ContentType="application/vnd.openxmlformats-officedocument.presentationml.slide+xml"/>
  <Override PartName="/ppt/slides/slide132.xml" ContentType="application/vnd.openxmlformats-officedocument.presentationml.slide+xml"/>
  <Override PartName="/ppt/slides/slide174.xml" ContentType="application/vnd.openxmlformats-officedocument.presentationml.slide+xml"/>
  <Override PartName="/ppt/slides/slide339.xml" ContentType="application/vnd.openxmlformats-officedocument.presentationml.slide+xml"/>
  <Override PartName="/ppt/slides/slide199.xml" ContentType="application/vnd.openxmlformats-officedocument.presentationml.slide+xml"/>
  <Override PartName="/ppt/slides/slide381.xml" ContentType="application/vnd.openxmlformats-officedocument.presentationml.slide+xml"/>
  <Override PartName="/ppt/slides/slide437.xml" ContentType="application/vnd.openxmlformats-officedocument.presentationml.slide+xml"/>
  <Override PartName="/ppt/slides/slide241.xml" ContentType="application/vnd.openxmlformats-officedocument.presentationml.slide+xml"/>
  <Override PartName="/ppt/slides/slide283.xml" ContentType="application/vnd.openxmlformats-officedocument.presentationml.slide+xml"/>
  <Override PartName="/ppt/slides/slide490.xml" ContentType="application/vnd.openxmlformats-officedocument.presentationml.slide+xml"/>
  <Override PartName="/ppt/slides/slide36.xml" ContentType="application/vnd.openxmlformats-officedocument.presentationml.slide+xml"/>
  <Override PartName="/ppt/slides/slide78.xml" ContentType="application/vnd.openxmlformats-officedocument.presentationml.slide+xml"/>
  <Override PartName="/ppt/slides/slide101.xml" ContentType="application/vnd.openxmlformats-officedocument.presentationml.slide+xml"/>
  <Override PartName="/ppt/slides/slide143.xml" ContentType="application/vnd.openxmlformats-officedocument.presentationml.slide+xml"/>
  <Override PartName="/ppt/slides/slide89.xml" ContentType="application/vnd.openxmlformats-officedocument.presentationml.slide+xml"/>
  <Override PartName="/ppt/slides/slide185.xml" ContentType="application/vnd.openxmlformats-officedocument.presentationml.slide+xml"/>
  <Override PartName="/ppt/slides/slide350.xml" ContentType="application/vnd.openxmlformats-officedocument.presentationml.slide+xml"/>
  <Override PartName="/ppt/slides/slide392.xml" ContentType="application/vnd.openxmlformats-officedocument.presentationml.slide+xml"/>
  <Override PartName="/ppt/slides/slide406.xml" ContentType="application/vnd.openxmlformats-officedocument.presentationml.slide+xml"/>
  <Override PartName="/ppt/slides/slide448.xml" ContentType="application/vnd.openxmlformats-officedocument.presentationml.slide+xml"/>
  <Override PartName="/ppt/slides/slide210.xml" ContentType="application/vnd.openxmlformats-officedocument.presentationml.slide+xml"/>
  <Override PartName="/ppt/slides/slide252.xml" ContentType="application/vnd.openxmlformats-officedocument.presentationml.slide+xml"/>
  <Override PartName="/ppt/slides/slide294.xml" ContentType="application/vnd.openxmlformats-officedocument.presentationml.slide+xml"/>
  <Override PartName="/ppt/slides/slide308.xml" ContentType="application/vnd.openxmlformats-officedocument.presentationml.slide+xml"/>
  <Override PartName="/ppt/slides/slide459.xml" ContentType="application/vnd.openxmlformats-officedocument.presentationml.slide+xml"/>
  <Override PartName="/ppt/slides/slide47.xml" ContentType="application/vnd.openxmlformats-officedocument.presentationml.slide+xml"/>
  <Override PartName="/ppt/slides/slide112.xml" ContentType="application/vnd.openxmlformats-officedocument.presentationml.slide+xml"/>
  <Override PartName="/ppt/slides/slide319.xml" ContentType="application/vnd.openxmlformats-officedocument.presentationml.slide+xml"/>
  <Override PartName="/ppt/slides/slide154.xml" ContentType="application/vnd.openxmlformats-officedocument.presentationml.slide+xml"/>
  <Override PartName="/ppt/slides/slide196.xml" ContentType="application/vnd.openxmlformats-officedocument.presentationml.slide+xml"/>
  <Override PartName="/ppt/slides/slide361.xml" ContentType="application/vnd.openxmlformats-officedocument.presentationml.slide+xml"/>
  <Override PartName="/ppt/slides/slide417.xml" ContentType="application/vnd.openxmlformats-officedocument.presentationml.slide+xml"/>
  <Override PartName="/ppt/slides/slide221.xml" ContentType="application/vnd.openxmlformats-officedocument.presentationml.slide+xml"/>
  <Override PartName="/ppt/slides/slide263.xml" ContentType="application/vnd.openxmlformats-officedocument.presentationml.slide+xml"/>
  <Override PartName="/ppt/slides/slide470.xml" ContentType="application/vnd.openxmlformats-officedocument.presentationml.slide+xml"/>
  <Override PartName="/ppt/slides/slide16.xml" ContentType="application/vnd.openxmlformats-officedocument.presentationml.slide+xml"/>
  <Override PartName="/ppt/slides/slide58.xml" ContentType="application/vnd.openxmlformats-officedocument.presentationml.slide+xml"/>
  <Override PartName="/ppt/slides/slide123.xml" ContentType="application/vnd.openxmlformats-officedocument.presentationml.slide+xml"/>
  <Override PartName="/ppt/slides/slide69.xml" ContentType="application/vnd.openxmlformats-officedocument.presentationml.slide+xml"/>
  <Override PartName="/ppt/slides/slide165.xml" ContentType="application/vnd.openxmlformats-officedocument.presentationml.slide+xml"/>
  <Override PartName="/ppt/slides/slide330.xml" ContentType="application/vnd.openxmlformats-officedocument.presentationml.slide+xml"/>
  <Override PartName="/ppt/slides/slide372.xml" ContentType="application/vnd.openxmlformats-officedocument.presentationml.slide+xml"/>
  <Override PartName="/ppt/slides/slide428.xml" ContentType="application/vnd.openxmlformats-officedocument.presentationml.slide+xml"/>
  <Override PartName="/ppt/slides/slide232.xml" ContentType="application/vnd.openxmlformats-officedocument.presentationml.slide+xml"/>
  <Override PartName="/ppt/slides/slide439.xml" ContentType="application/vnd.openxmlformats-officedocument.presentationml.slide+xml"/>
  <Override PartName="/ppt/slides/slide27.xml" ContentType="application/vnd.openxmlformats-officedocument.presentationml.slide+xml"/>
  <Override PartName="/ppt/slides/slide274.xml" ContentType="application/vnd.openxmlformats-officedocument.presentationml.slide+xml"/>
  <Override PartName="/ppt/slides/slide299.xml" ContentType="application/vnd.openxmlformats-officedocument.presentationml.slide+xml"/>
  <Override PartName="/ppt/slides/slide481.xml" ContentType="application/vnd.openxmlformats-officedocument.presentationml.slide+xml"/>
  <Override PartName="/ppt/slides/slide80.xml" ContentType="application/vnd.openxmlformats-officedocument.presentationml.slide+xml"/>
  <Override PartName="/ppt/slides/slide134.xml" ContentType="application/vnd.openxmlformats-officedocument.presentationml.slide+xml"/>
  <Override PartName="/ppt/slides/slide176.xml" ContentType="application/vnd.openxmlformats-officedocument.presentationml.slide+xml"/>
  <Override PartName="/ppt/slides/slide341.xml" ContentType="application/vnd.openxmlformats-officedocument.presentationml.slide+xml"/>
  <Override PartName="/ppt/slides/slide383.xml" ContentType="application/vnd.openxmlformats-officedocument.presentationml.slide+xml"/>
  <Override PartName="/ppt/slides/slide201.xml" ContentType="application/vnd.openxmlformats-officedocument.presentationml.slide+xml"/>
  <Override PartName="/ppt/slides/slide243.xml" ContentType="application/vnd.openxmlformats-officedocument.presentationml.slide+xml"/>
  <Override PartName="/ppt/slides/slide38.xml" ContentType="application/vnd.openxmlformats-officedocument.presentationml.slide+xml"/>
  <Override PartName="/ppt/slides/slide285.xml" ContentType="application/vnd.openxmlformats-officedocument.presentationml.slide+xml"/>
  <Override PartName="/ppt/slides/slide450.xml" ContentType="application/vnd.openxmlformats-officedocument.presentationml.slide+xml"/>
  <Override PartName="/ppt/slides/slide492.xml" ContentType="application/vnd.openxmlformats-officedocument.presentationml.slide+xml"/>
  <Override PartName="/ppt/slides/slide49.xml" ContentType="application/vnd.openxmlformats-officedocument.presentationml.slide+xml"/>
  <Override PartName="/ppt/slides/slide103.xml" ContentType="application/vnd.openxmlformats-officedocument.presentationml.slide+xml"/>
  <Override PartName="/ppt/slides/slide145.xml" ContentType="application/vnd.openxmlformats-officedocument.presentationml.slide+xml"/>
  <Override PartName="/ppt/slides/slide187.xml" ContentType="application/vnd.openxmlformats-officedocument.presentationml.slide+xml"/>
  <Override PartName="/ppt/slides/slide310.xml" ContentType="application/vnd.openxmlformats-officedocument.presentationml.slide+xml"/>
  <Override PartName="/ppt/slides/slide352.xml" ContentType="application/vnd.openxmlformats-officedocument.presentationml.slide+xml"/>
  <Override PartName="/ppt/slides/slide394.xml" ContentType="application/vnd.openxmlformats-officedocument.presentationml.slide+xml"/>
  <Override PartName="/ppt/slides/slide408.xml" ContentType="application/vnd.openxmlformats-officedocument.presentationml.slide+xml"/>
  <Override PartName="/ppt/slides/slide91.xml" ContentType="application/vnd.openxmlformats-officedocument.presentationml.slide+xml"/>
  <Override PartName="/ppt/slides/slide212.xml" ContentType="application/vnd.openxmlformats-officedocument.presentationml.slide+xml"/>
  <Override PartName="/ppt/slides/slide419.xml" ContentType="application/vnd.openxmlformats-officedocument.presentationml.slide+xml"/>
  <Override PartName="/ppt/slides/slide254.xml" ContentType="application/vnd.openxmlformats-officedocument.presentationml.slide+xml"/>
  <Override PartName="/ppt/slides/slide296.xml" ContentType="application/vnd.openxmlformats-officedocument.presentationml.slide+xml"/>
  <Override PartName="/ppt/slides/slide461.xml" ContentType="application/vnd.openxmlformats-officedocument.presentationml.slide+xml"/>
  <Override PartName="/ppt/slides/slide114.xml" ContentType="application/vnd.openxmlformats-officedocument.presentationml.slide+xml"/>
  <Override PartName="/ppt/slides/slide156.xml" ContentType="application/vnd.openxmlformats-officedocument.presentationml.slide+xml"/>
  <Override PartName="/ppt/slides/slide321.xml" ContentType="application/vnd.openxmlformats-officedocument.presentationml.slide+xml"/>
  <Override PartName="/ppt/slides/slide363.xml" ContentType="application/vnd.openxmlformats-officedocument.presentationml.slide+xml"/>
  <Override PartName="/ppt/slides/slide60.xml" ContentType="application/vnd.openxmlformats-officedocument.presentationml.slide+xml"/>
  <Override PartName="/ppt/slides/slide198.xml" ContentType="application/vnd.openxmlformats-officedocument.presentationml.slide+xml"/>
  <Override PartName="/ppt/slides/slide18.xml" ContentType="application/vnd.openxmlformats-officedocument.presentationml.slide+xml"/>
  <Override PartName="/ppt/slides/slide223.xml" ContentType="application/vnd.openxmlformats-officedocument.presentationml.slide+xml"/>
  <Override PartName="/ppt/slides/slide265.xml" ContentType="application/vnd.openxmlformats-officedocument.presentationml.slide+xml"/>
  <Override PartName="/ppt/slides/slide430.xml" ContentType="application/vnd.openxmlformats-officedocument.presentationml.slide+xml"/>
  <Override PartName="/ppt/slides/slide472.xml" ContentType="application/vnd.openxmlformats-officedocument.presentationml.slide+xml"/>
  <Override PartName="/ppt/slides/slide29.xml" ContentType="application/vnd.openxmlformats-officedocument.presentationml.slide+xml"/>
  <Override PartName="/ppt/slides/slide125.xml" ContentType="application/vnd.openxmlformats-officedocument.presentationml.slide+xml"/>
  <Override PartName="/ppt/slides/slide167.xml" ContentType="application/vnd.openxmlformats-officedocument.presentationml.slide+xml"/>
  <Override PartName="/ppt/slides/slide332.xml" ContentType="application/vnd.openxmlformats-officedocument.presentationml.slide+xml"/>
  <Override PartName="/ppt/slides/slide71.xml" ContentType="application/vnd.openxmlformats-officedocument.presentationml.slide+xml"/>
  <Override PartName="/ppt/slides/slide374.xml" ContentType="application/vnd.openxmlformats-officedocument.presentationml.slide+xml"/>
  <Override PartName="/ppt/slides/slide2.xml" ContentType="application/vnd.openxmlformats-officedocument.presentationml.slide+xml"/>
  <Override PartName="/ppt/slides/slide234.xml" ContentType="application/vnd.openxmlformats-officedocument.presentationml.slide+xml"/>
  <Override PartName="/ppt/slides/slide276.xml" ContentType="application/vnd.openxmlformats-officedocument.presentationml.slide+xml"/>
  <Override PartName="/ppt/slides/slide399.xml" ContentType="application/vnd.openxmlformats-officedocument.presentationml.slide+xml"/>
  <Override PartName="/ppt/slides/slide441.xml" ContentType="application/vnd.openxmlformats-officedocument.presentationml.slide+xml"/>
  <Override PartName="/ppt/slides/slide483.xml" ContentType="application/vnd.openxmlformats-officedocument.presentationml.slide+xml"/>
  <Override PartName="/ppt/slides/slide136.xml" ContentType="application/vnd.openxmlformats-officedocument.presentationml.slide+xml"/>
  <Override PartName="/ppt/slides/slide301.xml" ContentType="application/vnd.openxmlformats-officedocument.presentationml.slide+xml"/>
  <Override PartName="/ppt/slides/slide343.xml" ContentType="application/vnd.openxmlformats-officedocument.presentationml.slide+xml"/>
  <Override PartName="/ppt/slides/slide40.xml" ContentType="application/vnd.openxmlformats-officedocument.presentationml.slide+xml"/>
  <Override PartName="/ppt/slides/slide82.xml" ContentType="application/vnd.openxmlformats-officedocument.presentationml.slide+xml"/>
  <Override PartName="/ppt/slides/slide178.xml" ContentType="application/vnd.openxmlformats-officedocument.presentationml.slide+xml"/>
  <Override PartName="/ppt/slides/slide385.xml" ContentType="application/vnd.openxmlformats-officedocument.presentationml.slide+xml"/>
  <Override PartName="/ppt/slides/slide189.xml" ContentType="application/vnd.openxmlformats-officedocument.presentationml.slide+xml"/>
  <Override PartName="/ppt/slides/slide203.xml" ContentType="application/vnd.openxmlformats-officedocument.presentationml.slide+xml"/>
  <Override PartName="/ppt/slides/slide245.xml" ContentType="application/vnd.openxmlformats-officedocument.presentationml.slide+xml"/>
  <Override PartName="/ppt/slides/slide287.xml" ContentType="application/vnd.openxmlformats-officedocument.presentationml.slide+xml"/>
  <Override PartName="/ppt/slides/slide410.xml" ContentType="application/vnd.openxmlformats-officedocument.presentationml.slide+xml"/>
  <Override PartName="/ppt/slides/slide452.xml" ContentType="application/vnd.openxmlformats-officedocument.presentationml.slide+xml"/>
</Types>
</file>

<file path=_rels/.rels>&#65279;<?xml version="1.0" encoding="utf-8"?><Relationships xmlns="http://schemas.openxmlformats.org/package/2006/relationships"><Relationship Type="http://schemas.openxmlformats.org/officeDocument/2006/relationships/extended-properties" Target="/docProps/app.xml" Id="rId3" /><Relationship Type="http://schemas.openxmlformats.org/package/2006/relationships/metadata/core-properties" Target="/docProps/core.xml" Id="rId2" /><Relationship Type="http://schemas.openxmlformats.org/officeDocument/2006/relationships/officeDocument" Target="/ppt/presentation.xml" Id="rId1"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726" r:id="rId3"/>
    <p:sldId id="727" r:id="rId4"/>
    <p:sldId id="613" r:id="rId5"/>
    <p:sldId id="301" r:id="rId6"/>
    <p:sldId id="302" r:id="rId7"/>
    <p:sldId id="305" r:id="rId8"/>
    <p:sldId id="303" r:id="rId9"/>
    <p:sldId id="304" r:id="rId10"/>
    <p:sldId id="680" r:id="rId11"/>
    <p:sldId id="300" r:id="rId12"/>
    <p:sldId id="306" r:id="rId13"/>
    <p:sldId id="772" r:id="rId14"/>
    <p:sldId id="773" r:id="rId15"/>
    <p:sldId id="382" r:id="rId16"/>
    <p:sldId id="383" r:id="rId17"/>
    <p:sldId id="996" r:id="rId18"/>
    <p:sldId id="736" r:id="rId19"/>
    <p:sldId id="307" r:id="rId20"/>
    <p:sldId id="681" r:id="rId21"/>
    <p:sldId id="682" r:id="rId22"/>
    <p:sldId id="683" r:id="rId23"/>
    <p:sldId id="684" r:id="rId24"/>
    <p:sldId id="308" r:id="rId25"/>
    <p:sldId id="309" r:id="rId26"/>
    <p:sldId id="310" r:id="rId27"/>
    <p:sldId id="311" r:id="rId28"/>
    <p:sldId id="774" r:id="rId29"/>
    <p:sldId id="384" r:id="rId30"/>
    <p:sldId id="775" r:id="rId31"/>
    <p:sldId id="385" r:id="rId32"/>
    <p:sldId id="737" r:id="rId33"/>
    <p:sldId id="679" r:id="rId34"/>
    <p:sldId id="320" r:id="rId35"/>
    <p:sldId id="315" r:id="rId36"/>
    <p:sldId id="319" r:id="rId37"/>
    <p:sldId id="317" r:id="rId38"/>
    <p:sldId id="314" r:id="rId39"/>
    <p:sldId id="321" r:id="rId40"/>
    <p:sldId id="318" r:id="rId41"/>
    <p:sldId id="316" r:id="rId42"/>
    <p:sldId id="685" r:id="rId43"/>
    <p:sldId id="776" r:id="rId44"/>
    <p:sldId id="386" r:id="rId45"/>
    <p:sldId id="387" r:id="rId46"/>
    <p:sldId id="777" r:id="rId47"/>
    <p:sldId id="738" r:id="rId48"/>
    <p:sldId id="328" r:id="rId49"/>
    <p:sldId id="686" r:id="rId50"/>
    <p:sldId id="326" r:id="rId51"/>
    <p:sldId id="325" r:id="rId52"/>
    <p:sldId id="327" r:id="rId53"/>
    <p:sldId id="322" r:id="rId54"/>
    <p:sldId id="687" r:id="rId55"/>
    <p:sldId id="688" r:id="rId56"/>
    <p:sldId id="689" r:id="rId57"/>
    <p:sldId id="323" r:id="rId58"/>
    <p:sldId id="390" r:id="rId59"/>
    <p:sldId id="778" r:id="rId60"/>
    <p:sldId id="779" r:id="rId61"/>
    <p:sldId id="728" r:id="rId62"/>
    <p:sldId id="739" r:id="rId63"/>
    <p:sldId id="329" r:id="rId64"/>
    <p:sldId id="331" r:id="rId65"/>
    <p:sldId id="330" r:id="rId66"/>
    <p:sldId id="332" r:id="rId67"/>
    <p:sldId id="333" r:id="rId68"/>
    <p:sldId id="334" r:id="rId69"/>
    <p:sldId id="335" r:id="rId70"/>
    <p:sldId id="336" r:id="rId71"/>
    <p:sldId id="693" r:id="rId72"/>
    <p:sldId id="780" r:id="rId73"/>
    <p:sldId id="395" r:id="rId74"/>
    <p:sldId id="781" r:id="rId75"/>
    <p:sldId id="782" r:id="rId76"/>
    <p:sldId id="740" r:id="rId77"/>
    <p:sldId id="337" r:id="rId78"/>
    <p:sldId id="338" r:id="rId79"/>
    <p:sldId id="339" r:id="rId80"/>
    <p:sldId id="340" r:id="rId81"/>
    <p:sldId id="341" r:id="rId82"/>
    <p:sldId id="342" r:id="rId83"/>
    <p:sldId id="343" r:id="rId84"/>
    <p:sldId id="694" r:id="rId85"/>
    <p:sldId id="344" r:id="rId86"/>
    <p:sldId id="783" r:id="rId87"/>
    <p:sldId id="398" r:id="rId88"/>
    <p:sldId id="784" r:id="rId89"/>
    <p:sldId id="997" r:id="rId90"/>
    <p:sldId id="741" r:id="rId91"/>
    <p:sldId id="348" r:id="rId92"/>
    <p:sldId id="349" r:id="rId93"/>
    <p:sldId id="350" r:id="rId94"/>
    <p:sldId id="351" r:id="rId95"/>
    <p:sldId id="678" r:id="rId96"/>
    <p:sldId id="352" r:id="rId97"/>
    <p:sldId id="353" r:id="rId98"/>
    <p:sldId id="354" r:id="rId99"/>
    <p:sldId id="695" r:id="rId100"/>
    <p:sldId id="785" r:id="rId101"/>
    <p:sldId id="400" r:id="rId102"/>
    <p:sldId id="786" r:id="rId103"/>
    <p:sldId id="787" r:id="rId104"/>
    <p:sldId id="742" r:id="rId105"/>
    <p:sldId id="355" r:id="rId106"/>
    <p:sldId id="356" r:id="rId107"/>
    <p:sldId id="357" r:id="rId108"/>
    <p:sldId id="358" r:id="rId109"/>
    <p:sldId id="359" r:id="rId110"/>
    <p:sldId id="360" r:id="rId111"/>
    <p:sldId id="361" r:id="rId112"/>
    <p:sldId id="362" r:id="rId113"/>
    <p:sldId id="363" r:id="rId114"/>
    <p:sldId id="696" r:id="rId115"/>
    <p:sldId id="402" r:id="rId116"/>
    <p:sldId id="998" r:id="rId117"/>
    <p:sldId id="743" r:id="rId118"/>
    <p:sldId id="364" r:id="rId119"/>
    <p:sldId id="365" r:id="rId120"/>
    <p:sldId id="366" r:id="rId121"/>
    <p:sldId id="367" r:id="rId122"/>
    <p:sldId id="368" r:id="rId123"/>
    <p:sldId id="369" r:id="rId124"/>
    <p:sldId id="370" r:id="rId125"/>
    <p:sldId id="371" r:id="rId126"/>
    <p:sldId id="697" r:id="rId127"/>
    <p:sldId id="789" r:id="rId128"/>
    <p:sldId id="999" r:id="rId129"/>
    <p:sldId id="408" r:id="rId130"/>
    <p:sldId id="409" r:id="rId131"/>
    <p:sldId id="720" r:id="rId132"/>
    <p:sldId id="729" r:id="rId133"/>
    <p:sldId id="744" r:id="rId134"/>
    <p:sldId id="372" r:id="rId135"/>
    <p:sldId id="373" r:id="rId136"/>
    <p:sldId id="374" r:id="rId137"/>
    <p:sldId id="375" r:id="rId138"/>
    <p:sldId id="376" r:id="rId139"/>
    <p:sldId id="377" r:id="rId140"/>
    <p:sldId id="378" r:id="rId141"/>
    <p:sldId id="379" r:id="rId142"/>
    <p:sldId id="698" r:id="rId143"/>
    <p:sldId id="791" r:id="rId144"/>
    <p:sldId id="790" r:id="rId145"/>
    <p:sldId id="410" r:id="rId146"/>
    <p:sldId id="1000" r:id="rId147"/>
    <p:sldId id="411" r:id="rId148"/>
    <p:sldId id="792" r:id="rId149"/>
    <p:sldId id="745" r:id="rId150"/>
    <p:sldId id="380" r:id="rId151"/>
    <p:sldId id="381" r:id="rId152"/>
    <p:sldId id="414" r:id="rId153"/>
    <p:sldId id="416" r:id="rId154"/>
    <p:sldId id="415" r:id="rId155"/>
    <p:sldId id="677" r:id="rId156"/>
    <p:sldId id="413" r:id="rId157"/>
    <p:sldId id="412" r:id="rId158"/>
    <p:sldId id="417" r:id="rId159"/>
    <p:sldId id="793" r:id="rId160"/>
    <p:sldId id="614" r:id="rId161"/>
    <p:sldId id="615" r:id="rId162"/>
    <p:sldId id="795" r:id="rId163"/>
    <p:sldId id="746" r:id="rId164"/>
    <p:sldId id="419" r:id="rId165"/>
    <p:sldId id="420" r:id="rId166"/>
    <p:sldId id="421" r:id="rId167"/>
    <p:sldId id="422" r:id="rId168"/>
    <p:sldId id="423" r:id="rId169"/>
    <p:sldId id="424" r:id="rId170"/>
    <p:sldId id="425" r:id="rId171"/>
    <p:sldId id="426" r:id="rId172"/>
    <p:sldId id="699" r:id="rId173"/>
    <p:sldId id="796" r:id="rId174"/>
    <p:sldId id="617" r:id="rId175"/>
    <p:sldId id="797" r:id="rId176"/>
    <p:sldId id="798" r:id="rId177"/>
    <p:sldId id="730" r:id="rId178"/>
    <p:sldId id="747" r:id="rId179"/>
    <p:sldId id="427" r:id="rId180"/>
    <p:sldId id="428" r:id="rId181"/>
    <p:sldId id="429" r:id="rId182"/>
    <p:sldId id="430" r:id="rId183"/>
    <p:sldId id="431" r:id="rId184"/>
    <p:sldId id="432" r:id="rId185"/>
    <p:sldId id="433" r:id="rId186"/>
    <p:sldId id="434" r:id="rId187"/>
    <p:sldId id="799" r:id="rId188"/>
    <p:sldId id="800" r:id="rId189"/>
    <p:sldId id="1001" r:id="rId190"/>
    <p:sldId id="619" r:id="rId191"/>
    <p:sldId id="620" r:id="rId192"/>
    <p:sldId id="1002" r:id="rId193"/>
    <p:sldId id="748" r:id="rId194"/>
    <p:sldId id="435" r:id="rId195"/>
    <p:sldId id="436" r:id="rId196"/>
    <p:sldId id="437" r:id="rId197"/>
    <p:sldId id="769" r:id="rId198"/>
    <p:sldId id="439" r:id="rId199"/>
    <p:sldId id="438" r:id="rId200"/>
    <p:sldId id="440" r:id="rId201"/>
    <p:sldId id="441" r:id="rId202"/>
    <p:sldId id="442" r:id="rId203"/>
    <p:sldId id="801" r:id="rId204"/>
    <p:sldId id="802" r:id="rId205"/>
    <p:sldId id="621" r:id="rId206"/>
    <p:sldId id="1003" r:id="rId207"/>
    <p:sldId id="622" r:id="rId208"/>
    <p:sldId id="749" r:id="rId209"/>
    <p:sldId id="443" r:id="rId210"/>
    <p:sldId id="444" r:id="rId211"/>
    <p:sldId id="445" r:id="rId212"/>
    <p:sldId id="446" r:id="rId213"/>
    <p:sldId id="447" r:id="rId214"/>
    <p:sldId id="448" r:id="rId215"/>
    <p:sldId id="449" r:id="rId216"/>
    <p:sldId id="450" r:id="rId217"/>
    <p:sldId id="701" r:id="rId218"/>
    <p:sldId id="623" r:id="rId219"/>
    <p:sldId id="1004" r:id="rId220"/>
    <p:sldId id="624" r:id="rId221"/>
    <p:sldId id="750" r:id="rId222"/>
    <p:sldId id="803" r:id="rId223"/>
    <p:sldId id="804" r:id="rId224"/>
    <p:sldId id="805" r:id="rId225"/>
    <p:sldId id="806" r:id="rId226"/>
    <p:sldId id="807" r:id="rId227"/>
    <p:sldId id="808" r:id="rId228"/>
    <p:sldId id="809" r:id="rId229"/>
    <p:sldId id="810" r:id="rId230"/>
    <p:sldId id="811" r:id="rId231"/>
    <p:sldId id="812" r:id="rId232"/>
    <p:sldId id="625" r:id="rId233"/>
    <p:sldId id="626" r:id="rId234"/>
    <p:sldId id="1005" r:id="rId235"/>
    <p:sldId id="731" r:id="rId236"/>
    <p:sldId id="813" r:id="rId237"/>
    <p:sldId id="459" r:id="rId238"/>
    <p:sldId id="814" r:id="rId239"/>
    <p:sldId id="815" r:id="rId240"/>
    <p:sldId id="816" r:id="rId241"/>
    <p:sldId id="817" r:id="rId242"/>
    <p:sldId id="818" r:id="rId243"/>
    <p:sldId id="819" r:id="rId244"/>
    <p:sldId id="820" r:id="rId245"/>
    <p:sldId id="821" r:id="rId246"/>
    <p:sldId id="822" r:id="rId247"/>
    <p:sldId id="627" r:id="rId248"/>
    <p:sldId id="628" r:id="rId249"/>
    <p:sldId id="1006" r:id="rId250"/>
    <p:sldId id="825" r:id="rId251"/>
    <p:sldId id="823" r:id="rId252"/>
    <p:sldId id="887" r:id="rId253"/>
    <p:sldId id="888" r:id="rId254"/>
    <p:sldId id="889" r:id="rId255"/>
    <p:sldId id="890" r:id="rId256"/>
    <p:sldId id="891" r:id="rId257"/>
    <p:sldId id="892" r:id="rId258"/>
    <p:sldId id="893" r:id="rId259"/>
    <p:sldId id="894" r:id="rId260"/>
    <p:sldId id="895" r:id="rId261"/>
    <p:sldId id="1009" r:id="rId262"/>
    <p:sldId id="1007" r:id="rId263"/>
    <p:sldId id="1008" r:id="rId264"/>
    <p:sldId id="826" r:id="rId265"/>
    <p:sldId id="896" r:id="rId266"/>
    <p:sldId id="897" r:id="rId267"/>
    <p:sldId id="898" r:id="rId268"/>
    <p:sldId id="899" r:id="rId269"/>
    <p:sldId id="900" r:id="rId270"/>
    <p:sldId id="901" r:id="rId271"/>
    <p:sldId id="902" r:id="rId272"/>
    <p:sldId id="903" r:id="rId273"/>
    <p:sldId id="904" r:id="rId274"/>
    <p:sldId id="905" r:id="rId275"/>
    <p:sldId id="857" r:id="rId276"/>
    <p:sldId id="858" r:id="rId277"/>
    <p:sldId id="1011" r:id="rId278"/>
    <p:sldId id="828" r:id="rId279"/>
    <p:sldId id="920" r:id="rId280"/>
    <p:sldId id="911" r:id="rId281"/>
    <p:sldId id="912" r:id="rId282"/>
    <p:sldId id="913" r:id="rId283"/>
    <p:sldId id="915" r:id="rId284"/>
    <p:sldId id="914" r:id="rId285"/>
    <p:sldId id="916" r:id="rId286"/>
    <p:sldId id="917" r:id="rId287"/>
    <p:sldId id="918" r:id="rId288"/>
    <p:sldId id="919" r:id="rId289"/>
    <p:sldId id="859" r:id="rId290"/>
    <p:sldId id="1012" r:id="rId291"/>
    <p:sldId id="860" r:id="rId292"/>
    <p:sldId id="824" r:id="rId293"/>
    <p:sldId id="827" r:id="rId294"/>
    <p:sldId id="921" r:id="rId295"/>
    <p:sldId id="922" r:id="rId296"/>
    <p:sldId id="923" r:id="rId297"/>
    <p:sldId id="924" r:id="rId298"/>
    <p:sldId id="925" r:id="rId299"/>
    <p:sldId id="926" r:id="rId300"/>
    <p:sldId id="927" r:id="rId301"/>
    <p:sldId id="928" r:id="rId302"/>
    <p:sldId id="929" r:id="rId303"/>
    <p:sldId id="930" r:id="rId304"/>
    <p:sldId id="863" r:id="rId305"/>
    <p:sldId id="1015" r:id="rId306"/>
    <p:sldId id="864" r:id="rId307"/>
    <p:sldId id="832" r:id="rId308"/>
    <p:sldId id="931" r:id="rId309"/>
    <p:sldId id="932" r:id="rId310"/>
    <p:sldId id="933" r:id="rId311"/>
    <p:sldId id="934" r:id="rId312"/>
    <p:sldId id="935" r:id="rId313"/>
    <p:sldId id="936" r:id="rId314"/>
    <p:sldId id="937" r:id="rId315"/>
    <p:sldId id="938" r:id="rId316"/>
    <p:sldId id="939" r:id="rId317"/>
    <p:sldId id="940" r:id="rId318"/>
    <p:sldId id="865" r:id="rId319"/>
    <p:sldId id="866" r:id="rId320"/>
    <p:sldId id="829" r:id="rId321"/>
    <p:sldId id="941" r:id="rId322"/>
    <p:sldId id="947" r:id="rId323"/>
    <p:sldId id="942" r:id="rId324"/>
    <p:sldId id="943" r:id="rId325"/>
    <p:sldId id="948" r:id="rId326"/>
    <p:sldId id="944" r:id="rId327"/>
    <p:sldId id="945" r:id="rId328"/>
    <p:sldId id="950" r:id="rId329"/>
    <p:sldId id="946" r:id="rId330"/>
    <p:sldId id="949" r:id="rId331"/>
    <p:sldId id="1016" r:id="rId332"/>
    <p:sldId id="868" r:id="rId333"/>
    <p:sldId id="1017" r:id="rId334"/>
    <p:sldId id="830" r:id="rId335"/>
    <p:sldId id="961" r:id="rId336"/>
    <p:sldId id="953" r:id="rId337"/>
    <p:sldId id="954" r:id="rId338"/>
    <p:sldId id="955" r:id="rId339"/>
    <p:sldId id="957" r:id="rId340"/>
    <p:sldId id="958" r:id="rId341"/>
    <p:sldId id="960" r:id="rId342"/>
    <p:sldId id="952" r:id="rId343"/>
    <p:sldId id="951" r:id="rId344"/>
    <p:sldId id="959" r:id="rId345"/>
    <p:sldId id="956" r:id="rId346"/>
    <p:sldId id="869" r:id="rId347"/>
    <p:sldId id="1018" r:id="rId348"/>
    <p:sldId id="831" r:id="rId349"/>
    <p:sldId id="833" r:id="rId350"/>
    <p:sldId id="962" r:id="rId351"/>
    <p:sldId id="963" r:id="rId352"/>
    <p:sldId id="964" r:id="rId353"/>
    <p:sldId id="965" r:id="rId354"/>
    <p:sldId id="966" r:id="rId355"/>
    <p:sldId id="967" r:id="rId356"/>
    <p:sldId id="968" r:id="rId357"/>
    <p:sldId id="969" r:id="rId358"/>
    <p:sldId id="970" r:id="rId359"/>
    <p:sldId id="971" r:id="rId360"/>
    <p:sldId id="972" r:id="rId361"/>
    <p:sldId id="871" r:id="rId362"/>
    <p:sldId id="872" r:id="rId363"/>
    <p:sldId id="1019" r:id="rId364"/>
    <p:sldId id="834" r:id="rId365"/>
    <p:sldId id="973" r:id="rId366"/>
    <p:sldId id="975" r:id="rId367"/>
    <p:sldId id="976" r:id="rId368"/>
    <p:sldId id="977" r:id="rId369"/>
    <p:sldId id="978" r:id="rId370"/>
    <p:sldId id="979" r:id="rId371"/>
    <p:sldId id="980" r:id="rId372"/>
    <p:sldId id="981" r:id="rId373"/>
    <p:sldId id="974" r:id="rId374"/>
    <p:sldId id="982" r:id="rId375"/>
    <p:sldId id="983" r:id="rId376"/>
    <p:sldId id="875" r:id="rId377"/>
    <p:sldId id="876" r:id="rId378"/>
    <p:sldId id="1020" r:id="rId379"/>
    <p:sldId id="837" r:id="rId380"/>
    <p:sldId id="984" r:id="rId381"/>
    <p:sldId id="985" r:id="rId382"/>
    <p:sldId id="986" r:id="rId383"/>
    <p:sldId id="987" r:id="rId384"/>
    <p:sldId id="988" r:id="rId385"/>
    <p:sldId id="989" r:id="rId386"/>
    <p:sldId id="990" r:id="rId387"/>
    <p:sldId id="991" r:id="rId388"/>
    <p:sldId id="992" r:id="rId389"/>
    <p:sldId id="993" r:id="rId390"/>
    <p:sldId id="994" r:id="rId391"/>
    <p:sldId id="877" r:id="rId392"/>
    <p:sldId id="1021" r:id="rId393"/>
    <p:sldId id="878" r:id="rId394"/>
    <p:sldId id="836" r:id="rId395"/>
    <p:sldId id="1022" r:id="rId396"/>
    <p:sldId id="1023" r:id="rId397"/>
    <p:sldId id="1024" r:id="rId398"/>
    <p:sldId id="1030" r:id="rId399"/>
    <p:sldId id="1025" r:id="rId400"/>
    <p:sldId id="1026" r:id="rId401"/>
    <p:sldId id="1027" r:id="rId402"/>
    <p:sldId id="1028" r:id="rId403"/>
    <p:sldId id="1029" r:id="rId404"/>
    <p:sldId id="1031" r:id="rId405"/>
    <p:sldId id="1032" r:id="rId406"/>
    <p:sldId id="879" r:id="rId407"/>
    <p:sldId id="1033" r:id="rId408"/>
    <p:sldId id="880" r:id="rId409"/>
    <p:sldId id="842" r:id="rId410"/>
    <p:sldId id="841" r:id="rId411"/>
    <p:sldId id="1034" r:id="rId412"/>
    <p:sldId id="1035" r:id="rId413"/>
    <p:sldId id="1036" r:id="rId414"/>
    <p:sldId id="1037" r:id="rId415"/>
    <p:sldId id="1038" r:id="rId416"/>
    <p:sldId id="1039" r:id="rId417"/>
    <p:sldId id="1040" r:id="rId418"/>
    <p:sldId id="1041" r:id="rId419"/>
    <p:sldId id="1042" r:id="rId420"/>
    <p:sldId id="1043" r:id="rId421"/>
    <p:sldId id="881" r:id="rId422"/>
    <p:sldId id="1045" r:id="rId423"/>
    <p:sldId id="882" r:id="rId424"/>
    <p:sldId id="840" r:id="rId425"/>
    <p:sldId id="1044" r:id="rId426"/>
    <p:sldId id="1046" r:id="rId427"/>
    <p:sldId id="1047" r:id="rId428"/>
    <p:sldId id="1048" r:id="rId429"/>
    <p:sldId id="1049" r:id="rId430"/>
    <p:sldId id="1050" r:id="rId431"/>
    <p:sldId id="1051" r:id="rId432"/>
    <p:sldId id="1052" r:id="rId433"/>
    <p:sldId id="1053" r:id="rId434"/>
    <p:sldId id="1054" r:id="rId435"/>
    <p:sldId id="883" r:id="rId436"/>
    <p:sldId id="884" r:id="rId437"/>
    <p:sldId id="1056" r:id="rId438"/>
    <p:sldId id="838" r:id="rId439"/>
    <p:sldId id="1055" r:id="rId440"/>
    <p:sldId id="1061" r:id="rId441"/>
    <p:sldId id="1063" r:id="rId442"/>
    <p:sldId id="1064" r:id="rId443"/>
    <p:sldId id="1062" r:id="rId444"/>
    <p:sldId id="1065" r:id="rId445"/>
    <p:sldId id="1069" r:id="rId446"/>
    <p:sldId id="1066" r:id="rId447"/>
    <p:sldId id="1067" r:id="rId448"/>
    <p:sldId id="1068" r:id="rId449"/>
    <p:sldId id="885" r:id="rId450"/>
    <p:sldId id="1058" r:id="rId451"/>
    <p:sldId id="839" r:id="rId452"/>
    <p:sldId id="1080" r:id="rId453"/>
    <p:sldId id="1070" r:id="rId454"/>
    <p:sldId id="1071" r:id="rId455"/>
    <p:sldId id="1072" r:id="rId456"/>
    <p:sldId id="1073" r:id="rId457"/>
    <p:sldId id="1074" r:id="rId458"/>
    <p:sldId id="1075" r:id="rId459"/>
    <p:sldId id="1076" r:id="rId460"/>
    <p:sldId id="1077" r:id="rId461"/>
    <p:sldId id="1078" r:id="rId462"/>
    <p:sldId id="1057" r:id="rId463"/>
    <p:sldId id="1081" r:id="rId464"/>
    <p:sldId id="886" r:id="rId465"/>
    <p:sldId id="843" r:id="rId466"/>
    <p:sldId id="846" r:id="rId467"/>
    <p:sldId id="1079" r:id="rId468"/>
    <p:sldId id="1082" r:id="rId469"/>
    <p:sldId id="1083" r:id="rId470"/>
    <p:sldId id="1084" r:id="rId471"/>
    <p:sldId id="1085" r:id="rId472"/>
    <p:sldId id="1086" r:id="rId473"/>
    <p:sldId id="1087" r:id="rId474"/>
    <p:sldId id="1088" r:id="rId475"/>
    <p:sldId id="1089" r:id="rId476"/>
    <p:sldId id="1090" r:id="rId477"/>
    <p:sldId id="907" r:id="rId478"/>
    <p:sldId id="1092" r:id="rId479"/>
    <p:sldId id="1060" r:id="rId480"/>
    <p:sldId id="906" r:id="rId481"/>
    <p:sldId id="1091" r:id="rId482"/>
    <p:sldId id="1093" r:id="rId483"/>
    <p:sldId id="1094" r:id="rId484"/>
    <p:sldId id="1095" r:id="rId485"/>
    <p:sldId id="1096" r:id="rId486"/>
    <p:sldId id="1098" r:id="rId487"/>
    <p:sldId id="1097" r:id="rId488"/>
    <p:sldId id="1099" r:id="rId489"/>
    <p:sldId id="1100" r:id="rId490"/>
    <p:sldId id="1101" r:id="rId491"/>
    <p:sldId id="1059" r:id="rId492"/>
    <p:sldId id="908" r:id="rId493"/>
    <p:sldId id="1102" r:id="rId4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4660"/>
  </p:normalViewPr>
  <p:slideViewPr>
    <p:cSldViewPr snapToGrid="0">
      <p:cViewPr varScale="1">
        <p:scale>
          <a:sx n="68" d="100"/>
          <a:sy n="68" d="100"/>
        </p:scale>
        <p:origin x="942" y="54"/>
      </p:cViewPr>
      <p:guideLst/>
    </p:cSldViewPr>
  </p:slideViewPr>
  <p:notesTextViewPr>
    <p:cViewPr>
      <p:scale>
        <a:sx n="1" d="1"/>
        <a:sy n="1" d="1"/>
      </p:scale>
      <p:origin x="0" y="0"/>
    </p:cViewPr>
  </p:notesTextViewPr>
  <p:sorterViewPr>
    <p:cViewPr varScale="1">
      <p:scale>
        <a:sx n="100" d="100"/>
        <a:sy n="100" d="100"/>
      </p:scale>
      <p:origin x="0" y="-122424"/>
    </p:cViewPr>
  </p:sorterViewPr>
  <p:gridSpacing cx="76200" cy="76200"/>
</p:viewPr>
</file>

<file path=ppt/_rels/presentation.xml.rels>&#65279;<?xml version="1.0" encoding="utf-8"?><Relationships xmlns="http://schemas.openxmlformats.org/package/2006/relationships"><Relationship Type="http://schemas.openxmlformats.org/officeDocument/2006/relationships/slide" Target="/ppt/slides/slide116.xml" Id="rId117" /><Relationship Type="http://schemas.openxmlformats.org/officeDocument/2006/relationships/slide" Target="/ppt/slides/slide298.xml" Id="rId299" /><Relationship Type="http://schemas.openxmlformats.org/officeDocument/2006/relationships/slide" Target="/ppt/slides/slide20.xml" Id="rId21" /><Relationship Type="http://schemas.openxmlformats.org/officeDocument/2006/relationships/slide" Target="/ppt/slides/slide62.xml" Id="rId63" /><Relationship Type="http://schemas.openxmlformats.org/officeDocument/2006/relationships/slide" Target="/ppt/slides/slide158.xml" Id="rId159" /><Relationship Type="http://schemas.openxmlformats.org/officeDocument/2006/relationships/slide" Target="/ppt/slides/slide323.xml" Id="rId324" /><Relationship Type="http://schemas.openxmlformats.org/officeDocument/2006/relationships/slide" Target="/ppt/slides/slide365.xml" Id="rId366" /><Relationship Type="http://schemas.openxmlformats.org/officeDocument/2006/relationships/slide" Target="/ppt/slides/slide169.xml" Id="rId170" /><Relationship Type="http://schemas.openxmlformats.org/officeDocument/2006/relationships/slide" Target="/ppt/slides/slide225.xml" Id="rId226" /><Relationship Type="http://schemas.openxmlformats.org/officeDocument/2006/relationships/slide" Target="/ppt/slides/slide432.xml" Id="rId433" /><Relationship Type="http://schemas.openxmlformats.org/officeDocument/2006/relationships/slide" Target="/ppt/slides/slide267.xml" Id="rId268" /><Relationship Type="http://schemas.openxmlformats.org/officeDocument/2006/relationships/slide" Target="/ppt/slides/slide474.xml" Id="rId475" /><Relationship Type="http://schemas.openxmlformats.org/officeDocument/2006/relationships/slide" Target="/ppt/slides/slide31.xml" Id="rId32" /><Relationship Type="http://schemas.openxmlformats.org/officeDocument/2006/relationships/slide" Target="/ppt/slides/slide73.xml" Id="rId74" /><Relationship Type="http://schemas.openxmlformats.org/officeDocument/2006/relationships/slide" Target="/ppt/slides/slide127.xml" Id="rId128" /><Relationship Type="http://schemas.openxmlformats.org/officeDocument/2006/relationships/slide" Target="/ppt/slides/slide334.xml" Id="rId335" /><Relationship Type="http://schemas.openxmlformats.org/officeDocument/2006/relationships/slide" Target="/ppt/slides/slide376.xml" Id="rId377" /><Relationship Type="http://schemas.openxmlformats.org/officeDocument/2006/relationships/slide" Target="/ppt/slides/slide4.xml" Id="rId5" /><Relationship Type="http://schemas.openxmlformats.org/officeDocument/2006/relationships/slide" Target="/ppt/slides/slide180.xml" Id="rId181" /><Relationship Type="http://schemas.openxmlformats.org/officeDocument/2006/relationships/slide" Target="/ppt/slides/slide236.xml" Id="rId237" /><Relationship Type="http://schemas.openxmlformats.org/officeDocument/2006/relationships/slide" Target="/ppt/slides/slide401.xml" Id="rId402" /><Relationship Type="http://schemas.openxmlformats.org/officeDocument/2006/relationships/slide" Target="/ppt/slides/slide278.xml" Id="rId279" /><Relationship Type="http://schemas.openxmlformats.org/officeDocument/2006/relationships/slide" Target="/ppt/slides/slide443.xml" Id="rId444" /><Relationship Type="http://schemas.openxmlformats.org/officeDocument/2006/relationships/slide" Target="/ppt/slides/slide485.xml" Id="rId486" /><Relationship Type="http://schemas.openxmlformats.org/officeDocument/2006/relationships/slide" Target="/ppt/slides/slide42.xml" Id="rId43" /><Relationship Type="http://schemas.openxmlformats.org/officeDocument/2006/relationships/slide" Target="/ppt/slides/slide138.xml" Id="rId139" /><Relationship Type="http://schemas.openxmlformats.org/officeDocument/2006/relationships/slide" Target="/ppt/slides/slide289.xml" Id="rId290" /><Relationship Type="http://schemas.openxmlformats.org/officeDocument/2006/relationships/slide" Target="/ppt/slides/slide303.xml" Id="rId304" /><Relationship Type="http://schemas.openxmlformats.org/officeDocument/2006/relationships/slide" Target="/ppt/slides/slide345.xml" Id="rId346" /><Relationship Type="http://schemas.openxmlformats.org/officeDocument/2006/relationships/slide" Target="/ppt/slides/slide387.xml" Id="rId388" /><Relationship Type="http://schemas.openxmlformats.org/officeDocument/2006/relationships/slide" Target="/ppt/slides/slide84.xml" Id="rId85" /><Relationship Type="http://schemas.openxmlformats.org/officeDocument/2006/relationships/slide" Target="/ppt/slides/slide149.xml" Id="rId150" /><Relationship Type="http://schemas.openxmlformats.org/officeDocument/2006/relationships/slide" Target="/ppt/slides/slide191.xml" Id="rId192" /><Relationship Type="http://schemas.openxmlformats.org/officeDocument/2006/relationships/slide" Target="/ppt/slides/slide205.xml" Id="rId206" /><Relationship Type="http://schemas.openxmlformats.org/officeDocument/2006/relationships/slide" Target="/ppt/slides/slide412.xml" Id="rId413" /><Relationship Type="http://schemas.openxmlformats.org/officeDocument/2006/relationships/slide" Target="/ppt/slides/slide247.xml" Id="rId248" /><Relationship Type="http://schemas.openxmlformats.org/officeDocument/2006/relationships/slide" Target="/ppt/slides/slide454.xml" Id="rId455" /><Relationship Type="http://schemas.openxmlformats.org/officeDocument/2006/relationships/theme" Target="/ppt/theme/theme1.xml" Id="rId497" /><Relationship Type="http://schemas.openxmlformats.org/officeDocument/2006/relationships/slide" Target="/ppt/slides/slide11.xml" Id="rId12" /><Relationship Type="http://schemas.openxmlformats.org/officeDocument/2006/relationships/slide" Target="/ppt/slides/slide107.xml" Id="rId108" /><Relationship Type="http://schemas.openxmlformats.org/officeDocument/2006/relationships/slide" Target="/ppt/slides/slide314.xml" Id="rId315" /><Relationship Type="http://schemas.openxmlformats.org/officeDocument/2006/relationships/slide" Target="/ppt/slides/slide356.xml" Id="rId357" /><Relationship Type="http://schemas.openxmlformats.org/officeDocument/2006/relationships/slide" Target="/ppt/slides/slide53.xml" Id="rId54" /><Relationship Type="http://schemas.openxmlformats.org/officeDocument/2006/relationships/slide" Target="/ppt/slides/slide95.xml" Id="rId96" /><Relationship Type="http://schemas.openxmlformats.org/officeDocument/2006/relationships/slide" Target="/ppt/slides/slide160.xml" Id="rId161" /><Relationship Type="http://schemas.openxmlformats.org/officeDocument/2006/relationships/slide" Target="/ppt/slides/slide216.xml" Id="rId217" /><Relationship Type="http://schemas.openxmlformats.org/officeDocument/2006/relationships/slide" Target="/ppt/slides/slide398.xml" Id="rId399" /><Relationship Type="http://schemas.openxmlformats.org/officeDocument/2006/relationships/slide" Target="/ppt/slides/slide258.xml" Id="rId259" /><Relationship Type="http://schemas.openxmlformats.org/officeDocument/2006/relationships/slide" Target="/ppt/slides/slide423.xml" Id="rId424" /><Relationship Type="http://schemas.openxmlformats.org/officeDocument/2006/relationships/slide" Target="/ppt/slides/slide465.xml" Id="rId466" /><Relationship Type="http://schemas.openxmlformats.org/officeDocument/2006/relationships/slide" Target="/ppt/slides/slide22.xml" Id="rId23" /><Relationship Type="http://schemas.openxmlformats.org/officeDocument/2006/relationships/slide" Target="/ppt/slides/slide118.xml" Id="rId119" /><Relationship Type="http://schemas.openxmlformats.org/officeDocument/2006/relationships/slide" Target="/ppt/slides/slide269.xml" Id="rId270" /><Relationship Type="http://schemas.openxmlformats.org/officeDocument/2006/relationships/slide" Target="/ppt/slides/slide325.xml" Id="rId326" /><Relationship Type="http://schemas.openxmlformats.org/officeDocument/2006/relationships/slide" Target="/ppt/slides/slide64.xml" Id="rId65" /><Relationship Type="http://schemas.openxmlformats.org/officeDocument/2006/relationships/slide" Target="/ppt/slides/slide129.xml" Id="rId130" /><Relationship Type="http://schemas.openxmlformats.org/officeDocument/2006/relationships/slide" Target="/ppt/slides/slide367.xml" Id="rId368" /><Relationship Type="http://schemas.openxmlformats.org/officeDocument/2006/relationships/slide" Target="/ppt/slides/slide171.xml" Id="rId172" /><Relationship Type="http://schemas.openxmlformats.org/officeDocument/2006/relationships/slide" Target="/ppt/slides/slide227.xml" Id="rId228" /><Relationship Type="http://schemas.openxmlformats.org/officeDocument/2006/relationships/slide" Target="/ppt/slides/slide434.xml" Id="rId435" /><Relationship Type="http://schemas.openxmlformats.org/officeDocument/2006/relationships/slide" Target="/ppt/slides/slide476.xml" Id="rId477" /><Relationship Type="http://schemas.openxmlformats.org/officeDocument/2006/relationships/slide" Target="/ppt/slides/slide280.xml" Id="rId281" /><Relationship Type="http://schemas.openxmlformats.org/officeDocument/2006/relationships/slide" Target="/ppt/slides/slide336.xml" Id="rId337" /><Relationship Type="http://schemas.openxmlformats.org/officeDocument/2006/relationships/slide" Target="/ppt/slides/slide33.xml" Id="rId34" /><Relationship Type="http://schemas.openxmlformats.org/officeDocument/2006/relationships/slide" Target="/ppt/slides/slide75.xml" Id="rId76" /><Relationship Type="http://schemas.openxmlformats.org/officeDocument/2006/relationships/slide" Target="/ppt/slides/slide140.xml" Id="rId141" /><Relationship Type="http://schemas.openxmlformats.org/officeDocument/2006/relationships/slide" Target="/ppt/slides/slide378.xml" Id="rId379" /><Relationship Type="http://schemas.openxmlformats.org/officeDocument/2006/relationships/slide" Target="/ppt/slides/slide6.xml" Id="rId7" /><Relationship Type="http://schemas.openxmlformats.org/officeDocument/2006/relationships/slide" Target="/ppt/slides/slide182.xml" Id="rId183" /><Relationship Type="http://schemas.openxmlformats.org/officeDocument/2006/relationships/slide" Target="/ppt/slides/slide238.xml" Id="rId239" /><Relationship Type="http://schemas.openxmlformats.org/officeDocument/2006/relationships/slide" Target="/ppt/slides/slide389.xml" Id="rId390" /><Relationship Type="http://schemas.openxmlformats.org/officeDocument/2006/relationships/slide" Target="/ppt/slides/slide403.xml" Id="rId404" /><Relationship Type="http://schemas.openxmlformats.org/officeDocument/2006/relationships/slide" Target="/ppt/slides/slide445.xml" Id="rId446" /><Relationship Type="http://schemas.openxmlformats.org/officeDocument/2006/relationships/slide" Target="/ppt/slides/slide249.xml" Id="rId250" /><Relationship Type="http://schemas.openxmlformats.org/officeDocument/2006/relationships/slide" Target="/ppt/slides/slide291.xml" Id="rId292" /><Relationship Type="http://schemas.openxmlformats.org/officeDocument/2006/relationships/slide" Target="/ppt/slides/slide305.xml" Id="rId306" /><Relationship Type="http://schemas.openxmlformats.org/officeDocument/2006/relationships/slide" Target="/ppt/slides/slide487.xml" Id="rId488" /><Relationship Type="http://schemas.openxmlformats.org/officeDocument/2006/relationships/slide" Target="/ppt/slides/slide44.xml" Id="rId45" /><Relationship Type="http://schemas.openxmlformats.org/officeDocument/2006/relationships/slide" Target="/ppt/slides/slide86.xml" Id="rId87" /><Relationship Type="http://schemas.openxmlformats.org/officeDocument/2006/relationships/slide" Target="/ppt/slides/slide109.xml" Id="rId110" /><Relationship Type="http://schemas.openxmlformats.org/officeDocument/2006/relationships/slide" Target="/ppt/slides/slide347.xml" Id="rId348" /><Relationship Type="http://schemas.openxmlformats.org/officeDocument/2006/relationships/slide" Target="/ppt/slides/slide151.xml" Id="rId152" /><Relationship Type="http://schemas.openxmlformats.org/officeDocument/2006/relationships/slide" Target="/ppt/slides/slide193.xml" Id="rId194" /><Relationship Type="http://schemas.openxmlformats.org/officeDocument/2006/relationships/slide" Target="/ppt/slides/slide207.xml" Id="rId208" /><Relationship Type="http://schemas.openxmlformats.org/officeDocument/2006/relationships/slide" Target="/ppt/slides/slide414.xml" Id="rId415" /><Relationship Type="http://schemas.openxmlformats.org/officeDocument/2006/relationships/slide" Target="/ppt/slides/slide456.xml" Id="rId457" /><Relationship Type="http://schemas.openxmlformats.org/officeDocument/2006/relationships/slide" Target="/ppt/slides/slide260.xml" Id="rId261" /><Relationship Type="http://schemas.openxmlformats.org/officeDocument/2006/relationships/slide" Target="/ppt/slides/slide13.xml" Id="rId14" /><Relationship Type="http://schemas.openxmlformats.org/officeDocument/2006/relationships/slide" Target="/ppt/slides/slide55.xml" Id="rId56" /><Relationship Type="http://schemas.openxmlformats.org/officeDocument/2006/relationships/slide" Target="/ppt/slides/slide316.xml" Id="rId317" /><Relationship Type="http://schemas.openxmlformats.org/officeDocument/2006/relationships/slide" Target="/ppt/slides/slide358.xml" Id="rId359" /><Relationship Type="http://schemas.openxmlformats.org/officeDocument/2006/relationships/slide" Target="/ppt/slides/slide97.xml" Id="rId98" /><Relationship Type="http://schemas.openxmlformats.org/officeDocument/2006/relationships/slide" Target="/ppt/slides/slide120.xml" Id="rId121" /><Relationship Type="http://schemas.openxmlformats.org/officeDocument/2006/relationships/slide" Target="/ppt/slides/slide162.xml" Id="rId163" /><Relationship Type="http://schemas.openxmlformats.org/officeDocument/2006/relationships/slide" Target="/ppt/slides/slide218.xml" Id="rId219" /><Relationship Type="http://schemas.openxmlformats.org/officeDocument/2006/relationships/slide" Target="/ppt/slides/slide369.xml" Id="rId370" /><Relationship Type="http://schemas.openxmlformats.org/officeDocument/2006/relationships/slide" Target="/ppt/slides/slide425.xml" Id="rId426" /><Relationship Type="http://schemas.openxmlformats.org/officeDocument/2006/relationships/slide" Target="/ppt/slides/slide229.xml" Id="rId230" /><Relationship Type="http://schemas.openxmlformats.org/officeDocument/2006/relationships/slide" Target="/ppt/slides/slide467.xml" Id="rId468" /><Relationship Type="http://schemas.openxmlformats.org/officeDocument/2006/relationships/slide" Target="/ppt/slides/slide24.xml" Id="rId25" /><Relationship Type="http://schemas.openxmlformats.org/officeDocument/2006/relationships/slide" Target="/ppt/slides/slide66.xml" Id="rId67" /><Relationship Type="http://schemas.openxmlformats.org/officeDocument/2006/relationships/slide" Target="/ppt/slides/slide271.xml" Id="rId272" /><Relationship Type="http://schemas.openxmlformats.org/officeDocument/2006/relationships/slide" Target="/ppt/slides/slide327.xml" Id="rId328" /><Relationship Type="http://schemas.openxmlformats.org/officeDocument/2006/relationships/slide" Target="/ppt/slides/slide131.xml" Id="rId132" /><Relationship Type="http://schemas.openxmlformats.org/officeDocument/2006/relationships/slide" Target="/ppt/slides/slide173.xml" Id="rId174" /><Relationship Type="http://schemas.openxmlformats.org/officeDocument/2006/relationships/slide" Target="/ppt/slides/slide380.xml" Id="rId381" /><Relationship Type="http://schemas.openxmlformats.org/officeDocument/2006/relationships/slide" Target="/ppt/slides/slide240.xml" Id="rId241" /><Relationship Type="http://schemas.openxmlformats.org/officeDocument/2006/relationships/slide" Target="/ppt/slides/slide436.xml" Id="rId437" /><Relationship Type="http://schemas.openxmlformats.org/officeDocument/2006/relationships/slide" Target="/ppt/slides/slide478.xml" Id="rId479" /><Relationship Type="http://schemas.openxmlformats.org/officeDocument/2006/relationships/slide" Target="/ppt/slides/slide35.xml" Id="rId36" /><Relationship Type="http://schemas.openxmlformats.org/officeDocument/2006/relationships/slide" Target="/ppt/slides/slide282.xml" Id="rId283" /><Relationship Type="http://schemas.openxmlformats.org/officeDocument/2006/relationships/slide" Target="/ppt/slides/slide338.xml" Id="rId339" /><Relationship Type="http://schemas.openxmlformats.org/officeDocument/2006/relationships/slide" Target="/ppt/slides/slide489.xml" Id="rId490" /><Relationship Type="http://schemas.openxmlformats.org/officeDocument/2006/relationships/slide" Target="/ppt/slides/slide77.xml" Id="rId78" /><Relationship Type="http://schemas.openxmlformats.org/officeDocument/2006/relationships/slide" Target="/ppt/slides/slide100.xml" Id="rId101" /><Relationship Type="http://schemas.openxmlformats.org/officeDocument/2006/relationships/slide" Target="/ppt/slides/slide142.xml" Id="rId143" /><Relationship Type="http://schemas.openxmlformats.org/officeDocument/2006/relationships/slide" Target="/ppt/slides/slide184.xml" Id="rId185" /><Relationship Type="http://schemas.openxmlformats.org/officeDocument/2006/relationships/slide" Target="/ppt/slides/slide349.xml" Id="rId350" /><Relationship Type="http://schemas.openxmlformats.org/officeDocument/2006/relationships/slide" Target="/ppt/slides/slide405.xml" Id="rId406" /><Relationship Type="http://schemas.openxmlformats.org/officeDocument/2006/relationships/slide" Target="/ppt/slides/slide8.xml" Id="rId9" /><Relationship Type="http://schemas.openxmlformats.org/officeDocument/2006/relationships/slide" Target="/ppt/slides/slide209.xml" Id="rId210" /><Relationship Type="http://schemas.openxmlformats.org/officeDocument/2006/relationships/slide" Target="/ppt/slides/slide391.xml" Id="rId392" /><Relationship Type="http://schemas.openxmlformats.org/officeDocument/2006/relationships/slide" Target="/ppt/slides/slide447.xml" Id="rId448" /><Relationship Type="http://schemas.openxmlformats.org/officeDocument/2006/relationships/slide" Target="/ppt/slides/slide251.xml" Id="rId252" /><Relationship Type="http://schemas.openxmlformats.org/officeDocument/2006/relationships/slide" Target="/ppt/slides/slide293.xml" Id="rId294" /><Relationship Type="http://schemas.openxmlformats.org/officeDocument/2006/relationships/slide" Target="/ppt/slides/slide307.xml" Id="rId308" /><Relationship Type="http://schemas.openxmlformats.org/officeDocument/2006/relationships/slide" Target="/ppt/slides/slide46.xml" Id="rId47" /><Relationship Type="http://schemas.openxmlformats.org/officeDocument/2006/relationships/slide" Target="/ppt/slides/slide88.xml" Id="rId89" /><Relationship Type="http://schemas.openxmlformats.org/officeDocument/2006/relationships/slide" Target="/ppt/slides/slide111.xml" Id="rId112" /><Relationship Type="http://schemas.openxmlformats.org/officeDocument/2006/relationships/slide" Target="/ppt/slides/slide153.xml" Id="rId154" /><Relationship Type="http://schemas.openxmlformats.org/officeDocument/2006/relationships/slide" Target="/ppt/slides/slide360.xml" Id="rId361" /><Relationship Type="http://schemas.openxmlformats.org/officeDocument/2006/relationships/slide" Target="/ppt/slides/slide195.xml" Id="rId196" /><Relationship Type="http://schemas.openxmlformats.org/officeDocument/2006/relationships/slide" Target="/ppt/slides/slide416.xml" Id="rId417" /><Relationship Type="http://schemas.openxmlformats.org/officeDocument/2006/relationships/slide" Target="/ppt/slides/slide458.xml" Id="rId459" /><Relationship Type="http://schemas.openxmlformats.org/officeDocument/2006/relationships/slide" Target="/ppt/slides/slide15.xml" Id="rId16" /><Relationship Type="http://schemas.openxmlformats.org/officeDocument/2006/relationships/slide" Target="/ppt/slides/slide220.xml" Id="rId221" /><Relationship Type="http://schemas.openxmlformats.org/officeDocument/2006/relationships/slide" Target="/ppt/slides/slide262.xml" Id="rId263" /><Relationship Type="http://schemas.openxmlformats.org/officeDocument/2006/relationships/slide" Target="/ppt/slides/slide318.xml" Id="rId319" /><Relationship Type="http://schemas.openxmlformats.org/officeDocument/2006/relationships/slide" Target="/ppt/slides/slide469.xml" Id="rId470" /><Relationship Type="http://schemas.openxmlformats.org/officeDocument/2006/relationships/slide" Target="/ppt/slides/slide57.xml" Id="rId58" /><Relationship Type="http://schemas.openxmlformats.org/officeDocument/2006/relationships/slide" Target="/ppt/slides/slide122.xml" Id="rId123" /><Relationship Type="http://schemas.openxmlformats.org/officeDocument/2006/relationships/slide" Target="/ppt/slides/slide329.xml" Id="rId330" /><Relationship Type="http://schemas.openxmlformats.org/officeDocument/2006/relationships/slide" Target="/ppt/slides/slide164.xml" Id="rId165" /><Relationship Type="http://schemas.openxmlformats.org/officeDocument/2006/relationships/slide" Target="/ppt/slides/slide371.xml" Id="rId372" /><Relationship Type="http://schemas.openxmlformats.org/officeDocument/2006/relationships/slide" Target="/ppt/slides/slide427.xml" Id="rId428" /><Relationship Type="http://schemas.openxmlformats.org/officeDocument/2006/relationships/slide" Target="/ppt/slides/slide231.xml" Id="rId232" /><Relationship Type="http://schemas.openxmlformats.org/officeDocument/2006/relationships/slide" Target="/ppt/slides/slide273.xml" Id="rId274" /><Relationship Type="http://schemas.openxmlformats.org/officeDocument/2006/relationships/slide" Target="/ppt/slides/slide480.xml" Id="rId481" /><Relationship Type="http://schemas.openxmlformats.org/officeDocument/2006/relationships/slide" Target="/ppt/slides/slide26.xml" Id="rId27" /><Relationship Type="http://schemas.openxmlformats.org/officeDocument/2006/relationships/slide" Target="/ppt/slides/slide68.xml" Id="rId69" /><Relationship Type="http://schemas.openxmlformats.org/officeDocument/2006/relationships/slide" Target="/ppt/slides/slide133.xml" Id="rId134" /><Relationship Type="http://schemas.openxmlformats.org/officeDocument/2006/relationships/slide" Target="/ppt/slides/slide79.xml" Id="rId80" /><Relationship Type="http://schemas.openxmlformats.org/officeDocument/2006/relationships/slide" Target="/ppt/slides/slide175.xml" Id="rId176" /><Relationship Type="http://schemas.openxmlformats.org/officeDocument/2006/relationships/slide" Target="/ppt/slides/slide340.xml" Id="rId341" /><Relationship Type="http://schemas.openxmlformats.org/officeDocument/2006/relationships/slide" Target="/ppt/slides/slide382.xml" Id="rId383" /><Relationship Type="http://schemas.openxmlformats.org/officeDocument/2006/relationships/slide" Target="/ppt/slides/slide438.xml" Id="rId439" /><Relationship Type="http://schemas.openxmlformats.org/officeDocument/2006/relationships/slide" Target="/ppt/slides/slide200.xml" Id="rId201" /><Relationship Type="http://schemas.openxmlformats.org/officeDocument/2006/relationships/slide" Target="/ppt/slides/slide242.xml" Id="rId243" /><Relationship Type="http://schemas.openxmlformats.org/officeDocument/2006/relationships/slide" Target="/ppt/slides/slide284.xml" Id="rId285" /><Relationship Type="http://schemas.openxmlformats.org/officeDocument/2006/relationships/slide" Target="/ppt/slides/slide449.xml" Id="rId450" /><Relationship Type="http://schemas.openxmlformats.org/officeDocument/2006/relationships/slide" Target="/ppt/slides/slide37.xml" Id="rId38" /><Relationship Type="http://schemas.openxmlformats.org/officeDocument/2006/relationships/slide" Target="/ppt/slides/slide102.xml" Id="rId103" /><Relationship Type="http://schemas.openxmlformats.org/officeDocument/2006/relationships/slide" Target="/ppt/slides/slide309.xml" Id="rId310" /><Relationship Type="http://schemas.openxmlformats.org/officeDocument/2006/relationships/slide" Target="/ppt/slides/slide491.xml" Id="rId492" /><Relationship Type="http://schemas.openxmlformats.org/officeDocument/2006/relationships/slide" Target="/ppt/slides/slide90.xml" Id="rId91" /><Relationship Type="http://schemas.openxmlformats.org/officeDocument/2006/relationships/slide" Target="/ppt/slides/slide144.xml" Id="rId145" /><Relationship Type="http://schemas.openxmlformats.org/officeDocument/2006/relationships/slide" Target="/ppt/slides/slide186.xml" Id="rId187" /><Relationship Type="http://schemas.openxmlformats.org/officeDocument/2006/relationships/slide" Target="/ppt/slides/slide351.xml" Id="rId352" /><Relationship Type="http://schemas.openxmlformats.org/officeDocument/2006/relationships/slide" Target="/ppt/slides/slide393.xml" Id="rId394" /><Relationship Type="http://schemas.openxmlformats.org/officeDocument/2006/relationships/slide" Target="/ppt/slides/slide407.xml" Id="rId408" /><Relationship Type="http://schemas.openxmlformats.org/officeDocument/2006/relationships/slide" Target="/ppt/slides/slide211.xml" Id="rId212" /><Relationship Type="http://schemas.openxmlformats.org/officeDocument/2006/relationships/slide" Target="/ppt/slides/slide253.xml" Id="rId254" /><Relationship Type="http://schemas.openxmlformats.org/officeDocument/2006/relationships/slide" Target="/ppt/slides/slide48.xml" Id="rId49" /><Relationship Type="http://schemas.openxmlformats.org/officeDocument/2006/relationships/slide" Target="/ppt/slides/slide113.xml" Id="rId114" /><Relationship Type="http://schemas.openxmlformats.org/officeDocument/2006/relationships/slide" Target="/ppt/slides/slide295.xml" Id="rId296" /><Relationship Type="http://schemas.openxmlformats.org/officeDocument/2006/relationships/slide" Target="/ppt/slides/slide460.xml" Id="rId461" /><Relationship Type="http://schemas.openxmlformats.org/officeDocument/2006/relationships/slide" Target="/ppt/slides/slide59.xml" Id="rId60" /><Relationship Type="http://schemas.openxmlformats.org/officeDocument/2006/relationships/slide" Target="/ppt/slides/slide155.xml" Id="rId156" /><Relationship Type="http://schemas.openxmlformats.org/officeDocument/2006/relationships/slide" Target="/ppt/slides/slide197.xml" Id="rId198" /><Relationship Type="http://schemas.openxmlformats.org/officeDocument/2006/relationships/slide" Target="/ppt/slides/slide320.xml" Id="rId321" /><Relationship Type="http://schemas.openxmlformats.org/officeDocument/2006/relationships/slide" Target="/ppt/slides/slide362.xml" Id="rId363" /><Relationship Type="http://schemas.openxmlformats.org/officeDocument/2006/relationships/slide" Target="/ppt/slides/slide418.xml" Id="rId419" /><Relationship Type="http://schemas.openxmlformats.org/officeDocument/2006/relationships/slide" Target="/ppt/slides/slide222.xml" Id="rId223" /><Relationship Type="http://schemas.openxmlformats.org/officeDocument/2006/relationships/slide" Target="/ppt/slides/slide429.xml" Id="rId430" /><Relationship Type="http://schemas.openxmlformats.org/officeDocument/2006/relationships/slide" Target="/ppt/slides/slide17.xml" Id="rId18" /><Relationship Type="http://schemas.openxmlformats.org/officeDocument/2006/relationships/slide" Target="/ppt/slides/slide264.xml" Id="rId265" /><Relationship Type="http://schemas.openxmlformats.org/officeDocument/2006/relationships/slide" Target="/ppt/slides/slide471.xml" Id="rId472" /><Relationship Type="http://schemas.openxmlformats.org/officeDocument/2006/relationships/slide" Target="/ppt/slides/slide124.xml" Id="rId125" /><Relationship Type="http://schemas.openxmlformats.org/officeDocument/2006/relationships/slide" Target="/ppt/slides/slide166.xml" Id="rId167" /><Relationship Type="http://schemas.openxmlformats.org/officeDocument/2006/relationships/slide" Target="/ppt/slides/slide331.xml" Id="rId332" /><Relationship Type="http://schemas.openxmlformats.org/officeDocument/2006/relationships/slide" Target="/ppt/slides/slide373.xml" Id="rId374" /><Relationship Type="http://schemas.openxmlformats.org/officeDocument/2006/relationships/slide" Target="/ppt/slides/slide70.xml" Id="rId71" /><Relationship Type="http://schemas.openxmlformats.org/officeDocument/2006/relationships/slide" Target="/ppt/slides/slide233.xml" Id="rId234" /><Relationship Type="http://schemas.openxmlformats.org/officeDocument/2006/relationships/slide" Target="/ppt/slides/slide1.xml" Id="rId2" /><Relationship Type="http://schemas.openxmlformats.org/officeDocument/2006/relationships/slide" Target="/ppt/slides/slide28.xml" Id="rId29" /><Relationship Type="http://schemas.openxmlformats.org/officeDocument/2006/relationships/slide" Target="/ppt/slides/slide275.xml" Id="rId276" /><Relationship Type="http://schemas.openxmlformats.org/officeDocument/2006/relationships/slide" Target="/ppt/slides/slide440.xml" Id="rId441" /><Relationship Type="http://schemas.openxmlformats.org/officeDocument/2006/relationships/slide" Target="/ppt/slides/slide482.xml" Id="rId483" /><Relationship Type="http://schemas.openxmlformats.org/officeDocument/2006/relationships/slide" Target="/ppt/slides/slide39.xml" Id="rId40" /><Relationship Type="http://schemas.openxmlformats.org/officeDocument/2006/relationships/slide" Target="/ppt/slides/slide135.xml" Id="rId136" /><Relationship Type="http://schemas.openxmlformats.org/officeDocument/2006/relationships/slide" Target="/ppt/slides/slide177.xml" Id="rId178" /><Relationship Type="http://schemas.openxmlformats.org/officeDocument/2006/relationships/slide" Target="/ppt/slides/slide300.xml" Id="rId301" /><Relationship Type="http://schemas.openxmlformats.org/officeDocument/2006/relationships/slide" Target="/ppt/slides/slide342.xml" Id="rId343" /><Relationship Type="http://schemas.openxmlformats.org/officeDocument/2006/relationships/slide" Target="/ppt/slides/slide81.xml" Id="rId82" /><Relationship Type="http://schemas.openxmlformats.org/officeDocument/2006/relationships/slide" Target="/ppt/slides/slide202.xml" Id="rId203" /><Relationship Type="http://schemas.openxmlformats.org/officeDocument/2006/relationships/slide" Target="/ppt/slides/slide384.xml" Id="rId385" /><Relationship Type="http://schemas.openxmlformats.org/officeDocument/2006/relationships/slide" Target="/ppt/slides/slide244.xml" Id="rId245" /><Relationship Type="http://schemas.openxmlformats.org/officeDocument/2006/relationships/slide" Target="/ppt/slides/slide286.xml" Id="rId287" /><Relationship Type="http://schemas.openxmlformats.org/officeDocument/2006/relationships/slide" Target="/ppt/slides/slide409.xml" Id="rId410" /><Relationship Type="http://schemas.openxmlformats.org/officeDocument/2006/relationships/slide" Target="/ppt/slides/slide451.xml" Id="rId452" /><Relationship Type="http://schemas.openxmlformats.org/officeDocument/2006/relationships/slide" Target="/ppt/slides/slide493.xml" Id="rId494" /><Relationship Type="http://schemas.openxmlformats.org/officeDocument/2006/relationships/slide" Target="/ppt/slides/slide104.xml" Id="rId105" /><Relationship Type="http://schemas.openxmlformats.org/officeDocument/2006/relationships/slide" Target="/ppt/slides/slide146.xml" Id="rId147" /><Relationship Type="http://schemas.openxmlformats.org/officeDocument/2006/relationships/slide" Target="/ppt/slides/slide311.xml" Id="rId312" /><Relationship Type="http://schemas.openxmlformats.org/officeDocument/2006/relationships/slide" Target="/ppt/slides/slide353.xml" Id="rId354" /><Relationship Type="http://schemas.openxmlformats.org/officeDocument/2006/relationships/slide" Target="/ppt/slides/slide50.xml" Id="rId51" /><Relationship Type="http://schemas.openxmlformats.org/officeDocument/2006/relationships/slide" Target="/ppt/slides/slide92.xml" Id="rId93" /><Relationship Type="http://schemas.openxmlformats.org/officeDocument/2006/relationships/slide" Target="/ppt/slides/slide188.xml" Id="rId189" /><Relationship Type="http://schemas.openxmlformats.org/officeDocument/2006/relationships/slide" Target="/ppt/slides/slide395.xml" Id="rId396" /><Relationship Type="http://schemas.openxmlformats.org/officeDocument/2006/relationships/slide" Target="/ppt/slides/slide213.xml" Id="rId214" /><Relationship Type="http://schemas.openxmlformats.org/officeDocument/2006/relationships/slide" Target="/ppt/slides/slide255.xml" Id="rId256" /><Relationship Type="http://schemas.openxmlformats.org/officeDocument/2006/relationships/slide" Target="/ppt/slides/slide297.xml" Id="rId298" /><Relationship Type="http://schemas.openxmlformats.org/officeDocument/2006/relationships/slide" Target="/ppt/slides/slide420.xml" Id="rId421" /><Relationship Type="http://schemas.openxmlformats.org/officeDocument/2006/relationships/slide" Target="/ppt/slides/slide462.xml" Id="rId463" /><Relationship Type="http://schemas.openxmlformats.org/officeDocument/2006/relationships/slide" Target="/ppt/slides/slide115.xml" Id="rId116" /><Relationship Type="http://schemas.openxmlformats.org/officeDocument/2006/relationships/slide" Target="/ppt/slides/slide157.xml" Id="rId158" /><Relationship Type="http://schemas.openxmlformats.org/officeDocument/2006/relationships/slide" Target="/ppt/slides/slide322.xml" Id="rId323" /><Relationship Type="http://schemas.openxmlformats.org/officeDocument/2006/relationships/slide" Target="/ppt/slides/slide19.xml" Id="rId20" /><Relationship Type="http://schemas.openxmlformats.org/officeDocument/2006/relationships/slide" Target="/ppt/slides/slide61.xml" Id="rId62" /><Relationship Type="http://schemas.openxmlformats.org/officeDocument/2006/relationships/slide" Target="/ppt/slides/slide364.xml" Id="rId365" /><Relationship Type="http://schemas.openxmlformats.org/officeDocument/2006/relationships/slide" Target="/ppt/slides/slide224.xml" Id="rId225" /><Relationship Type="http://schemas.openxmlformats.org/officeDocument/2006/relationships/slide" Target="/ppt/slides/slide266.xml" Id="rId267" /><Relationship Type="http://schemas.openxmlformats.org/officeDocument/2006/relationships/slide" Target="/ppt/slides/slide431.xml" Id="rId432" /><Relationship Type="http://schemas.openxmlformats.org/officeDocument/2006/relationships/slide" Target="/ppt/slides/slide473.xml" Id="rId474" /><Relationship Type="http://schemas.openxmlformats.org/officeDocument/2006/relationships/slide" Target="/ppt/slides/slide105.xml" Id="rId106" /><Relationship Type="http://schemas.openxmlformats.org/officeDocument/2006/relationships/slide" Target="/ppt/slides/slide126.xml" Id="rId127" /><Relationship Type="http://schemas.openxmlformats.org/officeDocument/2006/relationships/slide" Target="/ppt/slides/slide312.xml" Id="rId313" /><Relationship Type="http://schemas.openxmlformats.org/officeDocument/2006/relationships/presProps" Target="/ppt/presProps.xml" Id="rId495" /><Relationship Type="http://schemas.openxmlformats.org/officeDocument/2006/relationships/slide" Target="/ppt/slides/slide9.xml" Id="rId10" /><Relationship Type="http://schemas.openxmlformats.org/officeDocument/2006/relationships/slide" Target="/ppt/slides/slide30.xml" Id="rId31" /><Relationship Type="http://schemas.openxmlformats.org/officeDocument/2006/relationships/slide" Target="/ppt/slides/slide51.xml" Id="rId52" /><Relationship Type="http://schemas.openxmlformats.org/officeDocument/2006/relationships/slide" Target="/ppt/slides/slide72.xml" Id="rId73" /><Relationship Type="http://schemas.openxmlformats.org/officeDocument/2006/relationships/slide" Target="/ppt/slides/slide93.xml" Id="rId94" /><Relationship Type="http://schemas.openxmlformats.org/officeDocument/2006/relationships/slide" Target="/ppt/slides/slide147.xml" Id="rId148" /><Relationship Type="http://schemas.openxmlformats.org/officeDocument/2006/relationships/slide" Target="/ppt/slides/slide168.xml" Id="rId169" /><Relationship Type="http://schemas.openxmlformats.org/officeDocument/2006/relationships/slide" Target="/ppt/slides/slide333.xml" Id="rId334" /><Relationship Type="http://schemas.openxmlformats.org/officeDocument/2006/relationships/slide" Target="/ppt/slides/slide354.xml" Id="rId355" /><Relationship Type="http://schemas.openxmlformats.org/officeDocument/2006/relationships/slide" Target="/ppt/slides/slide375.xml" Id="rId376" /><Relationship Type="http://schemas.openxmlformats.org/officeDocument/2006/relationships/slide" Target="/ppt/slides/slide396.xml" Id="rId397" /><Relationship Type="http://schemas.openxmlformats.org/officeDocument/2006/relationships/slide" Target="/ppt/slides/slide3.xml" Id="rId4" /><Relationship Type="http://schemas.openxmlformats.org/officeDocument/2006/relationships/slide" Target="/ppt/slides/slide179.xml" Id="rId180" /><Relationship Type="http://schemas.openxmlformats.org/officeDocument/2006/relationships/slide" Target="/ppt/slides/slide214.xml" Id="rId215" /><Relationship Type="http://schemas.openxmlformats.org/officeDocument/2006/relationships/slide" Target="/ppt/slides/slide235.xml" Id="rId236" /><Relationship Type="http://schemas.openxmlformats.org/officeDocument/2006/relationships/slide" Target="/ppt/slides/slide256.xml" Id="rId257" /><Relationship Type="http://schemas.openxmlformats.org/officeDocument/2006/relationships/slide" Target="/ppt/slides/slide277.xml" Id="rId278" /><Relationship Type="http://schemas.openxmlformats.org/officeDocument/2006/relationships/slide" Target="/ppt/slides/slide400.xml" Id="rId401" /><Relationship Type="http://schemas.openxmlformats.org/officeDocument/2006/relationships/slide" Target="/ppt/slides/slide421.xml" Id="rId422" /><Relationship Type="http://schemas.openxmlformats.org/officeDocument/2006/relationships/slide" Target="/ppt/slides/slide442.xml" Id="rId443" /><Relationship Type="http://schemas.openxmlformats.org/officeDocument/2006/relationships/slide" Target="/ppt/slides/slide463.xml" Id="rId464" /><Relationship Type="http://schemas.openxmlformats.org/officeDocument/2006/relationships/slide" Target="/ppt/slides/slide302.xml" Id="rId303" /><Relationship Type="http://schemas.openxmlformats.org/officeDocument/2006/relationships/slide" Target="/ppt/slides/slide484.xml" Id="rId485" /><Relationship Type="http://schemas.openxmlformats.org/officeDocument/2006/relationships/slide" Target="/ppt/slides/slide41.xml" Id="rId42" /><Relationship Type="http://schemas.openxmlformats.org/officeDocument/2006/relationships/slide" Target="/ppt/slides/slide83.xml" Id="rId84" /><Relationship Type="http://schemas.openxmlformats.org/officeDocument/2006/relationships/slide" Target="/ppt/slides/slide137.xml" Id="rId138" /><Relationship Type="http://schemas.openxmlformats.org/officeDocument/2006/relationships/slide" Target="/ppt/slides/slide344.xml" Id="rId345" /><Relationship Type="http://schemas.openxmlformats.org/officeDocument/2006/relationships/slide" Target="/ppt/slides/slide386.xml" Id="rId387" /><Relationship Type="http://schemas.openxmlformats.org/officeDocument/2006/relationships/slide" Target="/ppt/slides/slide190.xml" Id="rId191" /><Relationship Type="http://schemas.openxmlformats.org/officeDocument/2006/relationships/slide" Target="/ppt/slides/slide204.xml" Id="rId205" /><Relationship Type="http://schemas.openxmlformats.org/officeDocument/2006/relationships/slide" Target="/ppt/slides/slide246.xml" Id="rId247" /><Relationship Type="http://schemas.openxmlformats.org/officeDocument/2006/relationships/slide" Target="/ppt/slides/slide411.xml" Id="rId412" /><Relationship Type="http://schemas.openxmlformats.org/officeDocument/2006/relationships/slide" Target="/ppt/slides/slide106.xml" Id="rId107" /><Relationship Type="http://schemas.openxmlformats.org/officeDocument/2006/relationships/slide" Target="/ppt/slides/slide288.xml" Id="rId289" /><Relationship Type="http://schemas.openxmlformats.org/officeDocument/2006/relationships/slide" Target="/ppt/slides/slide453.xml" Id="rId454" /><Relationship Type="http://schemas.openxmlformats.org/officeDocument/2006/relationships/viewProps" Target="/ppt/viewProps.xml" Id="rId496" /><Relationship Type="http://schemas.openxmlformats.org/officeDocument/2006/relationships/slide" Target="/ppt/slides/slide10.xml" Id="rId11" /><Relationship Type="http://schemas.openxmlformats.org/officeDocument/2006/relationships/slide" Target="/ppt/slides/slide52.xml" Id="rId53" /><Relationship Type="http://schemas.openxmlformats.org/officeDocument/2006/relationships/slide" Target="/ppt/slides/slide148.xml" Id="rId149" /><Relationship Type="http://schemas.openxmlformats.org/officeDocument/2006/relationships/slide" Target="/ppt/slides/slide313.xml" Id="rId314" /><Relationship Type="http://schemas.openxmlformats.org/officeDocument/2006/relationships/slide" Target="/ppt/slides/slide355.xml" Id="rId356" /><Relationship Type="http://schemas.openxmlformats.org/officeDocument/2006/relationships/slide" Target="/ppt/slides/slide397.xml" Id="rId398" /><Relationship Type="http://schemas.openxmlformats.org/officeDocument/2006/relationships/slide" Target="/ppt/slides/slide94.xml" Id="rId95" /><Relationship Type="http://schemas.openxmlformats.org/officeDocument/2006/relationships/slide" Target="/ppt/slides/slide159.xml" Id="rId160" /><Relationship Type="http://schemas.openxmlformats.org/officeDocument/2006/relationships/slide" Target="/ppt/slides/slide215.xml" Id="rId216" /><Relationship Type="http://schemas.openxmlformats.org/officeDocument/2006/relationships/slide" Target="/ppt/slides/slide422.xml" Id="rId423" /><Relationship Type="http://schemas.openxmlformats.org/officeDocument/2006/relationships/slide" Target="/ppt/slides/slide257.xml" Id="rId258" /><Relationship Type="http://schemas.openxmlformats.org/officeDocument/2006/relationships/slide" Target="/ppt/slides/slide464.xml" Id="rId465" /><Relationship Type="http://schemas.openxmlformats.org/officeDocument/2006/relationships/slide" Target="/ppt/slides/slide21.xml" Id="rId22" /><Relationship Type="http://schemas.openxmlformats.org/officeDocument/2006/relationships/slide" Target="/ppt/slides/slide63.xml" Id="rId64" /><Relationship Type="http://schemas.openxmlformats.org/officeDocument/2006/relationships/slide" Target="/ppt/slides/slide117.xml" Id="rId118" /><Relationship Type="http://schemas.openxmlformats.org/officeDocument/2006/relationships/slide" Target="/ppt/slides/slide324.xml" Id="rId325" /><Relationship Type="http://schemas.openxmlformats.org/officeDocument/2006/relationships/slide" Target="/ppt/slides/slide366.xml" Id="rId367" /><Relationship Type="http://schemas.openxmlformats.org/officeDocument/2006/relationships/slide" Target="/ppt/slides/slide170.xml" Id="rId171" /><Relationship Type="http://schemas.openxmlformats.org/officeDocument/2006/relationships/slide" Target="/ppt/slides/slide226.xml" Id="rId227" /><Relationship Type="http://schemas.openxmlformats.org/officeDocument/2006/relationships/slide" Target="/ppt/slides/slide268.xml" Id="rId269" /><Relationship Type="http://schemas.openxmlformats.org/officeDocument/2006/relationships/slide" Target="/ppt/slides/slide433.xml" Id="rId434" /><Relationship Type="http://schemas.openxmlformats.org/officeDocument/2006/relationships/slide" Target="/ppt/slides/slide475.xml" Id="rId476" /><Relationship Type="http://schemas.openxmlformats.org/officeDocument/2006/relationships/slide" Target="/ppt/slides/slide32.xml" Id="rId33" /><Relationship Type="http://schemas.openxmlformats.org/officeDocument/2006/relationships/slide" Target="/ppt/slides/slide128.xml" Id="rId129" /><Relationship Type="http://schemas.openxmlformats.org/officeDocument/2006/relationships/slide" Target="/ppt/slides/slide279.xml" Id="rId280" /><Relationship Type="http://schemas.openxmlformats.org/officeDocument/2006/relationships/slide" Target="/ppt/slides/slide335.xml" Id="rId336" /><Relationship Type="http://schemas.openxmlformats.org/officeDocument/2006/relationships/slide" Target="/ppt/slides/slide74.xml" Id="rId75" /><Relationship Type="http://schemas.openxmlformats.org/officeDocument/2006/relationships/slide" Target="/ppt/slides/slide139.xml" Id="rId140" /><Relationship Type="http://schemas.openxmlformats.org/officeDocument/2006/relationships/slide" Target="/ppt/slides/slide181.xml" Id="rId182" /><Relationship Type="http://schemas.openxmlformats.org/officeDocument/2006/relationships/slide" Target="/ppt/slides/slide377.xml" Id="rId378" /><Relationship Type="http://schemas.openxmlformats.org/officeDocument/2006/relationships/slide" Target="/ppt/slides/slide402.xml" Id="rId403" /><Relationship Type="http://schemas.openxmlformats.org/officeDocument/2006/relationships/slide" Target="/ppt/slides/slide5.xml" Id="rId6" /><Relationship Type="http://schemas.openxmlformats.org/officeDocument/2006/relationships/slide" Target="/ppt/slides/slide237.xml" Id="rId238" /><Relationship Type="http://schemas.openxmlformats.org/officeDocument/2006/relationships/slide" Target="/ppt/slides/slide444.xml" Id="rId445" /><Relationship Type="http://schemas.openxmlformats.org/officeDocument/2006/relationships/slide" Target="/ppt/slides/slide486.xml" Id="rId487" /><Relationship Type="http://schemas.openxmlformats.org/officeDocument/2006/relationships/slide" Target="/ppt/slides/slide290.xml" Id="rId291" /><Relationship Type="http://schemas.openxmlformats.org/officeDocument/2006/relationships/slide" Target="/ppt/slides/slide304.xml" Id="rId305" /><Relationship Type="http://schemas.openxmlformats.org/officeDocument/2006/relationships/slide" Target="/ppt/slides/slide346.xml" Id="rId347" /><Relationship Type="http://schemas.openxmlformats.org/officeDocument/2006/relationships/slide" Target="/ppt/slides/slide43.xml" Id="rId44" /><Relationship Type="http://schemas.openxmlformats.org/officeDocument/2006/relationships/slide" Target="/ppt/slides/slide85.xml" Id="rId86" /><Relationship Type="http://schemas.openxmlformats.org/officeDocument/2006/relationships/slide" Target="/ppt/slides/slide150.xml" Id="rId151" /><Relationship Type="http://schemas.openxmlformats.org/officeDocument/2006/relationships/slide" Target="/ppt/slides/slide388.xml" Id="rId389" /><Relationship Type="http://schemas.openxmlformats.org/officeDocument/2006/relationships/slide" Target="/ppt/slides/slide192.xml" Id="rId193" /><Relationship Type="http://schemas.openxmlformats.org/officeDocument/2006/relationships/slide" Target="/ppt/slides/slide206.xml" Id="rId207" /><Relationship Type="http://schemas.openxmlformats.org/officeDocument/2006/relationships/slide" Target="/ppt/slides/slide248.xml" Id="rId249" /><Relationship Type="http://schemas.openxmlformats.org/officeDocument/2006/relationships/slide" Target="/ppt/slides/slide413.xml" Id="rId414" /><Relationship Type="http://schemas.openxmlformats.org/officeDocument/2006/relationships/slide" Target="/ppt/slides/slide455.xml" Id="rId456" /><Relationship Type="http://schemas.openxmlformats.org/officeDocument/2006/relationships/tableStyles" Target="/ppt/tableStyles.xml" Id="rId498" /><Relationship Type="http://schemas.openxmlformats.org/officeDocument/2006/relationships/slide" Target="/ppt/slides/slide12.xml" Id="rId13" /><Relationship Type="http://schemas.openxmlformats.org/officeDocument/2006/relationships/slide" Target="/ppt/slides/slide108.xml" Id="rId109" /><Relationship Type="http://schemas.openxmlformats.org/officeDocument/2006/relationships/slide" Target="/ppt/slides/slide259.xml" Id="rId260" /><Relationship Type="http://schemas.openxmlformats.org/officeDocument/2006/relationships/slide" Target="/ppt/slides/slide315.xml" Id="rId316" /><Relationship Type="http://schemas.openxmlformats.org/officeDocument/2006/relationships/slide" Target="/ppt/slides/slide54.xml" Id="rId55" /><Relationship Type="http://schemas.openxmlformats.org/officeDocument/2006/relationships/slide" Target="/ppt/slides/slide96.xml" Id="rId97" /><Relationship Type="http://schemas.openxmlformats.org/officeDocument/2006/relationships/slide" Target="/ppt/slides/slide119.xml" Id="rId120" /><Relationship Type="http://schemas.openxmlformats.org/officeDocument/2006/relationships/slide" Target="/ppt/slides/slide357.xml" Id="rId358" /><Relationship Type="http://schemas.openxmlformats.org/officeDocument/2006/relationships/slide" Target="/ppt/slides/slide161.xml" Id="rId162" /><Relationship Type="http://schemas.openxmlformats.org/officeDocument/2006/relationships/slide" Target="/ppt/slides/slide217.xml" Id="rId218" /><Relationship Type="http://schemas.openxmlformats.org/officeDocument/2006/relationships/slide" Target="/ppt/slides/slide424.xml" Id="rId425" /><Relationship Type="http://schemas.openxmlformats.org/officeDocument/2006/relationships/slide" Target="/ppt/slides/slide466.xml" Id="rId467" /><Relationship Type="http://schemas.openxmlformats.org/officeDocument/2006/relationships/slide" Target="/ppt/slides/slide270.xml" Id="rId271" /><Relationship Type="http://schemas.openxmlformats.org/officeDocument/2006/relationships/slide" Target="/ppt/slides/slide23.xml" Id="rId24" /><Relationship Type="http://schemas.openxmlformats.org/officeDocument/2006/relationships/slide" Target="/ppt/slides/slide65.xml" Id="rId66" /><Relationship Type="http://schemas.openxmlformats.org/officeDocument/2006/relationships/slide" Target="/ppt/slides/slide130.xml" Id="rId131" /><Relationship Type="http://schemas.openxmlformats.org/officeDocument/2006/relationships/slide" Target="/ppt/slides/slide326.xml" Id="rId327" /><Relationship Type="http://schemas.openxmlformats.org/officeDocument/2006/relationships/slide" Target="/ppt/slides/slide368.xml" Id="rId369" /><Relationship Type="http://schemas.openxmlformats.org/officeDocument/2006/relationships/slide" Target="/ppt/slides/slide172.xml" Id="rId173" /><Relationship Type="http://schemas.openxmlformats.org/officeDocument/2006/relationships/slide" Target="/ppt/slides/slide228.xml" Id="rId229" /><Relationship Type="http://schemas.openxmlformats.org/officeDocument/2006/relationships/slide" Target="/ppt/slides/slide379.xml" Id="rId380" /><Relationship Type="http://schemas.openxmlformats.org/officeDocument/2006/relationships/slide" Target="/ppt/slides/slide435.xml" Id="rId436" /><Relationship Type="http://schemas.openxmlformats.org/officeDocument/2006/relationships/slide" Target="/ppt/slides/slide239.xml" Id="rId240" /><Relationship Type="http://schemas.openxmlformats.org/officeDocument/2006/relationships/slide" Target="/ppt/slides/slide477.xml" Id="rId478" /><Relationship Type="http://schemas.openxmlformats.org/officeDocument/2006/relationships/slide" Target="/ppt/slides/slide34.xml" Id="rId35" /><Relationship Type="http://schemas.openxmlformats.org/officeDocument/2006/relationships/slide" Target="/ppt/slides/slide76.xml" Id="rId77" /><Relationship Type="http://schemas.openxmlformats.org/officeDocument/2006/relationships/slide" Target="/ppt/slides/slide99.xml" Id="rId100" /><Relationship Type="http://schemas.openxmlformats.org/officeDocument/2006/relationships/slide" Target="/ppt/slides/slide281.xml" Id="rId282" /><Relationship Type="http://schemas.openxmlformats.org/officeDocument/2006/relationships/slide" Target="/ppt/slides/slide337.xml" Id="rId338" /><Relationship Type="http://schemas.openxmlformats.org/officeDocument/2006/relationships/slide" Target="/ppt/slides/slide7.xml" Id="rId8" /><Relationship Type="http://schemas.openxmlformats.org/officeDocument/2006/relationships/slide" Target="/ppt/slides/slide141.xml" Id="rId142" /><Relationship Type="http://schemas.openxmlformats.org/officeDocument/2006/relationships/slide" Target="/ppt/slides/slide183.xml" Id="rId184" /><Relationship Type="http://schemas.openxmlformats.org/officeDocument/2006/relationships/slide" Target="/ppt/slides/slide390.xml" Id="rId391" /><Relationship Type="http://schemas.openxmlformats.org/officeDocument/2006/relationships/slide" Target="/ppt/slides/slide404.xml" Id="rId405" /><Relationship Type="http://schemas.openxmlformats.org/officeDocument/2006/relationships/slide" Target="/ppt/slides/slide446.xml" Id="rId447" /><Relationship Type="http://schemas.openxmlformats.org/officeDocument/2006/relationships/slide" Target="/ppt/slides/slide250.xml" Id="rId251" /><Relationship Type="http://schemas.openxmlformats.org/officeDocument/2006/relationships/slide" Target="/ppt/slides/slide488.xml" Id="rId489" /><Relationship Type="http://schemas.openxmlformats.org/officeDocument/2006/relationships/slide" Target="/ppt/slides/slide45.xml" Id="rId46" /><Relationship Type="http://schemas.openxmlformats.org/officeDocument/2006/relationships/slide" Target="/ppt/slides/slide292.xml" Id="rId293" /><Relationship Type="http://schemas.openxmlformats.org/officeDocument/2006/relationships/slide" Target="/ppt/slides/slide306.xml" Id="rId307" /><Relationship Type="http://schemas.openxmlformats.org/officeDocument/2006/relationships/slide" Target="/ppt/slides/slide348.xml" Id="rId349" /><Relationship Type="http://schemas.openxmlformats.org/officeDocument/2006/relationships/slide" Target="/ppt/slides/slide87.xml" Id="rId88" /><Relationship Type="http://schemas.openxmlformats.org/officeDocument/2006/relationships/slide" Target="/ppt/slides/slide110.xml" Id="rId111" /><Relationship Type="http://schemas.openxmlformats.org/officeDocument/2006/relationships/slide" Target="/ppt/slides/slide152.xml" Id="rId153" /><Relationship Type="http://schemas.openxmlformats.org/officeDocument/2006/relationships/slide" Target="/ppt/slides/slide194.xml" Id="rId195" /><Relationship Type="http://schemas.openxmlformats.org/officeDocument/2006/relationships/slide" Target="/ppt/slides/slide208.xml" Id="rId209" /><Relationship Type="http://schemas.openxmlformats.org/officeDocument/2006/relationships/slide" Target="/ppt/slides/slide359.xml" Id="rId360" /><Relationship Type="http://schemas.openxmlformats.org/officeDocument/2006/relationships/slide" Target="/ppt/slides/slide415.xml" Id="rId416" /><Relationship Type="http://schemas.openxmlformats.org/officeDocument/2006/relationships/slide" Target="/ppt/slides/slide219.xml" Id="rId220" /><Relationship Type="http://schemas.openxmlformats.org/officeDocument/2006/relationships/slide" Target="/ppt/slides/slide457.xml" Id="rId458" /><Relationship Type="http://schemas.openxmlformats.org/officeDocument/2006/relationships/slide" Target="/ppt/slides/slide14.xml" Id="rId15" /><Relationship Type="http://schemas.openxmlformats.org/officeDocument/2006/relationships/slide" Target="/ppt/slides/slide56.xml" Id="rId57" /><Relationship Type="http://schemas.openxmlformats.org/officeDocument/2006/relationships/slide" Target="/ppt/slides/slide261.xml" Id="rId262" /><Relationship Type="http://schemas.openxmlformats.org/officeDocument/2006/relationships/slide" Target="/ppt/slides/slide317.xml" Id="rId318" /><Relationship Type="http://schemas.openxmlformats.org/officeDocument/2006/relationships/slide" Target="/ppt/slides/slide98.xml" Id="rId99" /><Relationship Type="http://schemas.openxmlformats.org/officeDocument/2006/relationships/slide" Target="/ppt/slides/slide121.xml" Id="rId122" /><Relationship Type="http://schemas.openxmlformats.org/officeDocument/2006/relationships/slide" Target="/ppt/slides/slide163.xml" Id="rId164" /><Relationship Type="http://schemas.openxmlformats.org/officeDocument/2006/relationships/slide" Target="/ppt/slides/slide370.xml" Id="rId371" /><Relationship Type="http://schemas.openxmlformats.org/officeDocument/2006/relationships/slide" Target="/ppt/slides/slide426.xml" Id="rId427" /><Relationship Type="http://schemas.openxmlformats.org/officeDocument/2006/relationships/slide" Target="/ppt/slides/slide468.xml" Id="rId469" /><Relationship Type="http://schemas.openxmlformats.org/officeDocument/2006/relationships/slide" Target="/ppt/slides/slide25.xml" Id="rId26" /><Relationship Type="http://schemas.openxmlformats.org/officeDocument/2006/relationships/slide" Target="/ppt/slides/slide230.xml" Id="rId231" /><Relationship Type="http://schemas.openxmlformats.org/officeDocument/2006/relationships/slide" Target="/ppt/slides/slide272.xml" Id="rId273" /><Relationship Type="http://schemas.openxmlformats.org/officeDocument/2006/relationships/slide" Target="/ppt/slides/slide328.xml" Id="rId329" /><Relationship Type="http://schemas.openxmlformats.org/officeDocument/2006/relationships/slide" Target="/ppt/slides/slide479.xml" Id="rId480" /><Relationship Type="http://schemas.openxmlformats.org/officeDocument/2006/relationships/slide" Target="/ppt/slides/slide67.xml" Id="rId68" /><Relationship Type="http://schemas.openxmlformats.org/officeDocument/2006/relationships/slide" Target="/ppt/slides/slide132.xml" Id="rId133" /><Relationship Type="http://schemas.openxmlformats.org/officeDocument/2006/relationships/slide" Target="/ppt/slides/slide174.xml" Id="rId175" /><Relationship Type="http://schemas.openxmlformats.org/officeDocument/2006/relationships/slide" Target="/ppt/slides/slide339.xml" Id="rId340" /><Relationship Type="http://schemas.openxmlformats.org/officeDocument/2006/relationships/slide" Target="/ppt/slides/slide199.xml" Id="rId200" /><Relationship Type="http://schemas.openxmlformats.org/officeDocument/2006/relationships/slide" Target="/ppt/slides/slide381.xml" Id="rId382" /><Relationship Type="http://schemas.openxmlformats.org/officeDocument/2006/relationships/slide" Target="/ppt/slides/slide437.xml" Id="rId438" /><Relationship Type="http://schemas.openxmlformats.org/officeDocument/2006/relationships/slide" Target="/ppt/slides/slide241.xml" Id="rId242" /><Relationship Type="http://schemas.openxmlformats.org/officeDocument/2006/relationships/slide" Target="/ppt/slides/slide283.xml" Id="rId284" /><Relationship Type="http://schemas.openxmlformats.org/officeDocument/2006/relationships/slide" Target="/ppt/slides/slide490.xml" Id="rId491" /><Relationship Type="http://schemas.openxmlformats.org/officeDocument/2006/relationships/slide" Target="/ppt/slides/slide36.xml" Id="rId37" /><Relationship Type="http://schemas.openxmlformats.org/officeDocument/2006/relationships/slide" Target="/ppt/slides/slide78.xml" Id="rId79" /><Relationship Type="http://schemas.openxmlformats.org/officeDocument/2006/relationships/slide" Target="/ppt/slides/slide101.xml" Id="rId102" /><Relationship Type="http://schemas.openxmlformats.org/officeDocument/2006/relationships/slide" Target="/ppt/slides/slide143.xml" Id="rId144" /><Relationship Type="http://schemas.openxmlformats.org/officeDocument/2006/relationships/slide" Target="/ppt/slides/slide89.xml" Id="rId90" /><Relationship Type="http://schemas.openxmlformats.org/officeDocument/2006/relationships/slide" Target="/ppt/slides/slide185.xml" Id="rId186" /><Relationship Type="http://schemas.openxmlformats.org/officeDocument/2006/relationships/slide" Target="/ppt/slides/slide350.xml" Id="rId351" /><Relationship Type="http://schemas.openxmlformats.org/officeDocument/2006/relationships/slide" Target="/ppt/slides/slide392.xml" Id="rId393" /><Relationship Type="http://schemas.openxmlformats.org/officeDocument/2006/relationships/slide" Target="/ppt/slides/slide406.xml" Id="rId407" /><Relationship Type="http://schemas.openxmlformats.org/officeDocument/2006/relationships/slide" Target="/ppt/slides/slide448.xml" Id="rId449" /><Relationship Type="http://schemas.openxmlformats.org/officeDocument/2006/relationships/slide" Target="/ppt/slides/slide210.xml" Id="rId211" /><Relationship Type="http://schemas.openxmlformats.org/officeDocument/2006/relationships/slide" Target="/ppt/slides/slide252.xml" Id="rId253" /><Relationship Type="http://schemas.openxmlformats.org/officeDocument/2006/relationships/slide" Target="/ppt/slides/slide294.xml" Id="rId295" /><Relationship Type="http://schemas.openxmlformats.org/officeDocument/2006/relationships/slide" Target="/ppt/slides/slide308.xml" Id="rId309" /><Relationship Type="http://schemas.openxmlformats.org/officeDocument/2006/relationships/slide" Target="/ppt/slides/slide459.xml" Id="rId460" /><Relationship Type="http://schemas.openxmlformats.org/officeDocument/2006/relationships/slide" Target="/ppt/slides/slide47.xml" Id="rId48" /><Relationship Type="http://schemas.openxmlformats.org/officeDocument/2006/relationships/slide" Target="/ppt/slides/slide112.xml" Id="rId113" /><Relationship Type="http://schemas.openxmlformats.org/officeDocument/2006/relationships/slide" Target="/ppt/slides/slide319.xml" Id="rId320" /><Relationship Type="http://schemas.openxmlformats.org/officeDocument/2006/relationships/slide" Target="/ppt/slides/slide154.xml" Id="rId155" /><Relationship Type="http://schemas.openxmlformats.org/officeDocument/2006/relationships/slide" Target="/ppt/slides/slide196.xml" Id="rId197" /><Relationship Type="http://schemas.openxmlformats.org/officeDocument/2006/relationships/slide" Target="/ppt/slides/slide361.xml" Id="rId362" /><Relationship Type="http://schemas.openxmlformats.org/officeDocument/2006/relationships/slide" Target="/ppt/slides/slide417.xml" Id="rId418" /><Relationship Type="http://schemas.openxmlformats.org/officeDocument/2006/relationships/slide" Target="/ppt/slides/slide221.xml" Id="rId222" /><Relationship Type="http://schemas.openxmlformats.org/officeDocument/2006/relationships/slide" Target="/ppt/slides/slide263.xml" Id="rId264" /><Relationship Type="http://schemas.openxmlformats.org/officeDocument/2006/relationships/slide" Target="/ppt/slides/slide470.xml" Id="rId471" /><Relationship Type="http://schemas.openxmlformats.org/officeDocument/2006/relationships/slide" Target="/ppt/slides/slide16.xml" Id="rId17" /><Relationship Type="http://schemas.openxmlformats.org/officeDocument/2006/relationships/slide" Target="/ppt/slides/slide58.xml" Id="rId59" /><Relationship Type="http://schemas.openxmlformats.org/officeDocument/2006/relationships/slide" Target="/ppt/slides/slide123.xml" Id="rId124" /><Relationship Type="http://schemas.openxmlformats.org/officeDocument/2006/relationships/slide" Target="/ppt/slides/slide69.xml" Id="rId70" /><Relationship Type="http://schemas.openxmlformats.org/officeDocument/2006/relationships/slide" Target="/ppt/slides/slide165.xml" Id="rId166" /><Relationship Type="http://schemas.openxmlformats.org/officeDocument/2006/relationships/slide" Target="/ppt/slides/slide330.xml" Id="rId331" /><Relationship Type="http://schemas.openxmlformats.org/officeDocument/2006/relationships/slide" Target="/ppt/slides/slide372.xml" Id="rId373" /><Relationship Type="http://schemas.openxmlformats.org/officeDocument/2006/relationships/slide" Target="/ppt/slides/slide428.xml" Id="rId429" /><Relationship Type="http://schemas.openxmlformats.org/officeDocument/2006/relationships/slideMaster" Target="/ppt/slideMasters/slideMaster1.xml" Id="rId1" /><Relationship Type="http://schemas.openxmlformats.org/officeDocument/2006/relationships/slide" Target="/ppt/slides/slide232.xml" Id="rId233" /><Relationship Type="http://schemas.openxmlformats.org/officeDocument/2006/relationships/slide" Target="/ppt/slides/slide439.xml" Id="rId440" /><Relationship Type="http://schemas.openxmlformats.org/officeDocument/2006/relationships/slide" Target="/ppt/slides/slide27.xml" Id="rId28" /><Relationship Type="http://schemas.openxmlformats.org/officeDocument/2006/relationships/slide" Target="/ppt/slides/slide274.xml" Id="rId275" /><Relationship Type="http://schemas.openxmlformats.org/officeDocument/2006/relationships/slide" Target="/ppt/slides/slide299.xml" Id="rId300" /><Relationship Type="http://schemas.openxmlformats.org/officeDocument/2006/relationships/slide" Target="/ppt/slides/slide481.xml" Id="rId482" /><Relationship Type="http://schemas.openxmlformats.org/officeDocument/2006/relationships/slide" Target="/ppt/slides/slide80.xml" Id="rId81" /><Relationship Type="http://schemas.openxmlformats.org/officeDocument/2006/relationships/slide" Target="/ppt/slides/slide134.xml" Id="rId135" /><Relationship Type="http://schemas.openxmlformats.org/officeDocument/2006/relationships/slide" Target="/ppt/slides/slide176.xml" Id="rId177" /><Relationship Type="http://schemas.openxmlformats.org/officeDocument/2006/relationships/slide" Target="/ppt/slides/slide341.xml" Id="rId342" /><Relationship Type="http://schemas.openxmlformats.org/officeDocument/2006/relationships/slide" Target="/ppt/slides/slide383.xml" Id="rId384" /><Relationship Type="http://schemas.openxmlformats.org/officeDocument/2006/relationships/slide" Target="/ppt/slides/slide201.xml" Id="rId202" /><Relationship Type="http://schemas.openxmlformats.org/officeDocument/2006/relationships/slide" Target="/ppt/slides/slide243.xml" Id="rId244" /><Relationship Type="http://schemas.openxmlformats.org/officeDocument/2006/relationships/slide" Target="/ppt/slides/slide38.xml" Id="rId39" /><Relationship Type="http://schemas.openxmlformats.org/officeDocument/2006/relationships/slide" Target="/ppt/slides/slide285.xml" Id="rId286" /><Relationship Type="http://schemas.openxmlformats.org/officeDocument/2006/relationships/slide" Target="/ppt/slides/slide450.xml" Id="rId451" /><Relationship Type="http://schemas.openxmlformats.org/officeDocument/2006/relationships/slide" Target="/ppt/slides/slide492.xml" Id="rId493" /><Relationship Type="http://schemas.openxmlformats.org/officeDocument/2006/relationships/slide" Target="/ppt/slides/slide49.xml" Id="rId50" /><Relationship Type="http://schemas.openxmlformats.org/officeDocument/2006/relationships/slide" Target="/ppt/slides/slide103.xml" Id="rId104" /><Relationship Type="http://schemas.openxmlformats.org/officeDocument/2006/relationships/slide" Target="/ppt/slides/slide145.xml" Id="rId146" /><Relationship Type="http://schemas.openxmlformats.org/officeDocument/2006/relationships/slide" Target="/ppt/slides/slide187.xml" Id="rId188" /><Relationship Type="http://schemas.openxmlformats.org/officeDocument/2006/relationships/slide" Target="/ppt/slides/slide310.xml" Id="rId311" /><Relationship Type="http://schemas.openxmlformats.org/officeDocument/2006/relationships/slide" Target="/ppt/slides/slide352.xml" Id="rId353" /><Relationship Type="http://schemas.openxmlformats.org/officeDocument/2006/relationships/slide" Target="/ppt/slides/slide394.xml" Id="rId395" /><Relationship Type="http://schemas.openxmlformats.org/officeDocument/2006/relationships/slide" Target="/ppt/slides/slide408.xml" Id="rId409" /><Relationship Type="http://schemas.openxmlformats.org/officeDocument/2006/relationships/slide" Target="/ppt/slides/slide91.xml" Id="rId92" /><Relationship Type="http://schemas.openxmlformats.org/officeDocument/2006/relationships/slide" Target="/ppt/slides/slide212.xml" Id="rId213" /><Relationship Type="http://schemas.openxmlformats.org/officeDocument/2006/relationships/slide" Target="/ppt/slides/slide419.xml" Id="rId420" /><Relationship Type="http://schemas.openxmlformats.org/officeDocument/2006/relationships/slide" Target="/ppt/slides/slide254.xml" Id="rId255" /><Relationship Type="http://schemas.openxmlformats.org/officeDocument/2006/relationships/slide" Target="/ppt/slides/slide296.xml" Id="rId297" /><Relationship Type="http://schemas.openxmlformats.org/officeDocument/2006/relationships/slide" Target="/ppt/slides/slide461.xml" Id="rId462" /><Relationship Type="http://schemas.openxmlformats.org/officeDocument/2006/relationships/slide" Target="/ppt/slides/slide114.xml" Id="rId115" /><Relationship Type="http://schemas.openxmlformats.org/officeDocument/2006/relationships/slide" Target="/ppt/slides/slide156.xml" Id="rId157" /><Relationship Type="http://schemas.openxmlformats.org/officeDocument/2006/relationships/slide" Target="/ppt/slides/slide321.xml" Id="rId322" /><Relationship Type="http://schemas.openxmlformats.org/officeDocument/2006/relationships/slide" Target="/ppt/slides/slide363.xml" Id="rId364" /><Relationship Type="http://schemas.openxmlformats.org/officeDocument/2006/relationships/slide" Target="/ppt/slides/slide60.xml" Id="rId61" /><Relationship Type="http://schemas.openxmlformats.org/officeDocument/2006/relationships/slide" Target="/ppt/slides/slide198.xml" Id="rId199" /><Relationship Type="http://schemas.openxmlformats.org/officeDocument/2006/relationships/slide" Target="/ppt/slides/slide18.xml" Id="rId19" /><Relationship Type="http://schemas.openxmlformats.org/officeDocument/2006/relationships/slide" Target="/ppt/slides/slide223.xml" Id="rId224" /><Relationship Type="http://schemas.openxmlformats.org/officeDocument/2006/relationships/slide" Target="/ppt/slides/slide265.xml" Id="rId266" /><Relationship Type="http://schemas.openxmlformats.org/officeDocument/2006/relationships/slide" Target="/ppt/slides/slide430.xml" Id="rId431" /><Relationship Type="http://schemas.openxmlformats.org/officeDocument/2006/relationships/slide" Target="/ppt/slides/slide472.xml" Id="rId473" /><Relationship Type="http://schemas.openxmlformats.org/officeDocument/2006/relationships/slide" Target="/ppt/slides/slide29.xml" Id="rId30" /><Relationship Type="http://schemas.openxmlformats.org/officeDocument/2006/relationships/slide" Target="/ppt/slides/slide125.xml" Id="rId126" /><Relationship Type="http://schemas.openxmlformats.org/officeDocument/2006/relationships/slide" Target="/ppt/slides/slide167.xml" Id="rId168" /><Relationship Type="http://schemas.openxmlformats.org/officeDocument/2006/relationships/slide" Target="/ppt/slides/slide332.xml" Id="rId333" /><Relationship Type="http://schemas.openxmlformats.org/officeDocument/2006/relationships/slide" Target="/ppt/slides/slide71.xml" Id="rId72" /><Relationship Type="http://schemas.openxmlformats.org/officeDocument/2006/relationships/slide" Target="/ppt/slides/slide374.xml" Id="rId375" /><Relationship Type="http://schemas.openxmlformats.org/officeDocument/2006/relationships/slide" Target="/ppt/slides/slide2.xml" Id="rId3" /><Relationship Type="http://schemas.openxmlformats.org/officeDocument/2006/relationships/slide" Target="/ppt/slides/slide234.xml" Id="rId235" /><Relationship Type="http://schemas.openxmlformats.org/officeDocument/2006/relationships/slide" Target="/ppt/slides/slide276.xml" Id="rId277" /><Relationship Type="http://schemas.openxmlformats.org/officeDocument/2006/relationships/slide" Target="/ppt/slides/slide399.xml" Id="rId400" /><Relationship Type="http://schemas.openxmlformats.org/officeDocument/2006/relationships/slide" Target="/ppt/slides/slide441.xml" Id="rId442" /><Relationship Type="http://schemas.openxmlformats.org/officeDocument/2006/relationships/slide" Target="/ppt/slides/slide483.xml" Id="rId484" /><Relationship Type="http://schemas.openxmlformats.org/officeDocument/2006/relationships/slide" Target="/ppt/slides/slide136.xml" Id="rId137" /><Relationship Type="http://schemas.openxmlformats.org/officeDocument/2006/relationships/slide" Target="/ppt/slides/slide301.xml" Id="rId302" /><Relationship Type="http://schemas.openxmlformats.org/officeDocument/2006/relationships/slide" Target="/ppt/slides/slide343.xml" Id="rId344" /><Relationship Type="http://schemas.openxmlformats.org/officeDocument/2006/relationships/slide" Target="/ppt/slides/slide40.xml" Id="rId41" /><Relationship Type="http://schemas.openxmlformats.org/officeDocument/2006/relationships/slide" Target="/ppt/slides/slide82.xml" Id="rId83" /><Relationship Type="http://schemas.openxmlformats.org/officeDocument/2006/relationships/slide" Target="/ppt/slides/slide178.xml" Id="rId179" /><Relationship Type="http://schemas.openxmlformats.org/officeDocument/2006/relationships/slide" Target="/ppt/slides/slide385.xml" Id="rId386" /><Relationship Type="http://schemas.openxmlformats.org/officeDocument/2006/relationships/slide" Target="/ppt/slides/slide189.xml" Id="rId190" /><Relationship Type="http://schemas.openxmlformats.org/officeDocument/2006/relationships/slide" Target="/ppt/slides/slide203.xml" Id="rId204" /><Relationship Type="http://schemas.openxmlformats.org/officeDocument/2006/relationships/slide" Target="/ppt/slides/slide245.xml" Id="rId246" /><Relationship Type="http://schemas.openxmlformats.org/officeDocument/2006/relationships/slide" Target="/ppt/slides/slide287.xml" Id="rId288" /><Relationship Type="http://schemas.openxmlformats.org/officeDocument/2006/relationships/slide" Target="/ppt/slides/slide410.xml" Id="rId411" /><Relationship Type="http://schemas.openxmlformats.org/officeDocument/2006/relationships/slide" Target="/ppt/slides/slide452.xml" Id="rId453" /></Relationships>
</file>

<file path=ppt/slideLayouts/_rels/slideLayout1.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2.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1E60E-CF83-097F-1AC6-10150B5955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881A56-3D6A-27C8-AAF5-BD0F844FD7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109B27-7785-54CA-87B2-9984B6044DF3}"/>
              </a:ext>
            </a:extLst>
          </p:cNvPr>
          <p:cNvSpPr>
            <a:spLocks noGrp="1"/>
          </p:cNvSpPr>
          <p:nvPr>
            <p:ph type="dt" sz="half" idx="10"/>
          </p:nvPr>
        </p:nvSpPr>
        <p:spPr/>
        <p:txBody>
          <a:bodyPr/>
          <a:lstStyle/>
          <a:p>
            <a:fld id="{76352A8C-6670-48D5-8A55-964B2D540060}" type="datetimeFigureOut">
              <a:rPr lang="en-US" smtClean="0"/>
              <a:t>12/17/2024</a:t>
            </a:fld>
            <a:endParaRPr lang="en-US"/>
          </a:p>
        </p:txBody>
      </p:sp>
      <p:sp>
        <p:nvSpPr>
          <p:cNvPr id="5" name="Footer Placeholder 4">
            <a:extLst>
              <a:ext uri="{FF2B5EF4-FFF2-40B4-BE49-F238E27FC236}">
                <a16:creationId xmlns:a16="http://schemas.microsoft.com/office/drawing/2014/main" id="{93CD262E-39AE-D733-2C37-5751D1F804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57A067-C022-0616-0B60-180AB8C01B68}"/>
              </a:ext>
            </a:extLst>
          </p:cNvPr>
          <p:cNvSpPr>
            <a:spLocks noGrp="1"/>
          </p:cNvSpPr>
          <p:nvPr>
            <p:ph type="sldNum" sz="quarter" idx="12"/>
          </p:nvPr>
        </p:nvSpPr>
        <p:spPr/>
        <p:txBody>
          <a:bodyPr/>
          <a:lstStyle/>
          <a:p>
            <a:fld id="{BD93F84D-254D-4A6C-A5B6-94319247EF60}" type="slidenum">
              <a:rPr lang="en-US" smtClean="0"/>
              <a:t>‹#›</a:t>
            </a:fld>
            <a:endParaRPr lang="en-US"/>
          </a:p>
        </p:txBody>
      </p:sp>
    </p:spTree>
    <p:extLst>
      <p:ext uri="{BB962C8B-B14F-4D97-AF65-F5344CB8AC3E}">
        <p14:creationId xmlns:p14="http://schemas.microsoft.com/office/powerpoint/2010/main" val="945451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3063-7D07-60CF-949B-28C48E1CDC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F560B5-283F-BC37-8CF7-A5771F6050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594C61-F786-B23E-6DAE-DAA727A2B9D2}"/>
              </a:ext>
            </a:extLst>
          </p:cNvPr>
          <p:cNvSpPr>
            <a:spLocks noGrp="1"/>
          </p:cNvSpPr>
          <p:nvPr>
            <p:ph type="dt" sz="half" idx="10"/>
          </p:nvPr>
        </p:nvSpPr>
        <p:spPr/>
        <p:txBody>
          <a:bodyPr/>
          <a:lstStyle/>
          <a:p>
            <a:fld id="{76352A8C-6670-48D5-8A55-964B2D540060}" type="datetimeFigureOut">
              <a:rPr lang="en-US" smtClean="0"/>
              <a:t>12/17/2024</a:t>
            </a:fld>
            <a:endParaRPr lang="en-US"/>
          </a:p>
        </p:txBody>
      </p:sp>
      <p:sp>
        <p:nvSpPr>
          <p:cNvPr id="5" name="Footer Placeholder 4">
            <a:extLst>
              <a:ext uri="{FF2B5EF4-FFF2-40B4-BE49-F238E27FC236}">
                <a16:creationId xmlns:a16="http://schemas.microsoft.com/office/drawing/2014/main" id="{6B51C02B-9C34-4BF8-A6F1-BC8A10D4CA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CCEE1B-06B3-7193-F884-F3A6B24B0A9F}"/>
              </a:ext>
            </a:extLst>
          </p:cNvPr>
          <p:cNvSpPr>
            <a:spLocks noGrp="1"/>
          </p:cNvSpPr>
          <p:nvPr>
            <p:ph type="sldNum" sz="quarter" idx="12"/>
          </p:nvPr>
        </p:nvSpPr>
        <p:spPr/>
        <p:txBody>
          <a:bodyPr/>
          <a:lstStyle/>
          <a:p>
            <a:fld id="{BD93F84D-254D-4A6C-A5B6-94319247EF60}" type="slidenum">
              <a:rPr lang="en-US" smtClean="0"/>
              <a:t>‹#›</a:t>
            </a:fld>
            <a:endParaRPr lang="en-US"/>
          </a:p>
        </p:txBody>
      </p:sp>
    </p:spTree>
    <p:extLst>
      <p:ext uri="{BB962C8B-B14F-4D97-AF65-F5344CB8AC3E}">
        <p14:creationId xmlns:p14="http://schemas.microsoft.com/office/powerpoint/2010/main" val="2461588382"/>
      </p:ext>
    </p:extLst>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theme" Target="/ppt/theme/theme1.xml" Id="rId12" /><Relationship Type="http://schemas.openxmlformats.org/officeDocument/2006/relationships/slideLayout" Target="/ppt/slideLayouts/slideLayout2.xml" Id="rId2" /><Relationship Type="http://schemas.openxmlformats.org/officeDocument/2006/relationships/slideLayout" Target="/ppt/slideLayouts/slideLayout1.xml" Id="rId1" /></Relationships>
</file>

<file path=ppt/slideMasters/slideMaster1.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A5E3D1-9ACB-8DDA-CC22-445CA1E012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EE49A8-593E-E265-FA71-9E63FC96FB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CF6A7F-7A86-0968-B0AB-224953A8D5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352A8C-6670-48D5-8A55-964B2D540060}" type="datetimeFigureOut">
              <a:rPr lang="en-US" smtClean="0"/>
              <a:t>12/17/2024</a:t>
            </a:fld>
            <a:endParaRPr lang="en-US"/>
          </a:p>
        </p:txBody>
      </p:sp>
      <p:sp>
        <p:nvSpPr>
          <p:cNvPr id="5" name="Footer Placeholder 4">
            <a:extLst>
              <a:ext uri="{FF2B5EF4-FFF2-40B4-BE49-F238E27FC236}">
                <a16:creationId xmlns:a16="http://schemas.microsoft.com/office/drawing/2014/main" id="{BB09EB0B-ED36-EF59-53C3-849AA54126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2C2D414-A769-AEA3-F4DB-A06E0F4550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D93F84D-254D-4A6C-A5B6-94319247EF60}" type="slidenum">
              <a:rPr lang="en-US" smtClean="0"/>
              <a:t>‹#›</a:t>
            </a:fld>
            <a:endParaRPr lang="en-US"/>
          </a:p>
        </p:txBody>
      </p:sp>
    </p:spTree>
    <p:extLst>
      <p:ext uri="{BB962C8B-B14F-4D97-AF65-F5344CB8AC3E}">
        <p14:creationId xmlns:p14="http://schemas.microsoft.com/office/powerpoint/2010/main" val="545364278"/>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Layout" Target="/ppt/slideLayouts/slideLayout1.xml" Id="rId1" /></Relationships>
</file>

<file path=ppt/slides/_rels/slide10.xml.rels>&#65279;<?xml version="1.0" encoding="utf-8"?><Relationships xmlns="http://schemas.openxmlformats.org/package/2006/relationships"><Relationship Type="http://schemas.openxmlformats.org/officeDocument/2006/relationships/image" Target="/ppt/media/image10.jpg" Id="rId2" /><Relationship Type="http://schemas.openxmlformats.org/officeDocument/2006/relationships/slideLayout" Target="/ppt/slideLayouts/slideLayout2.xml" Id="rId1" /></Relationships>
</file>

<file path=ppt/slides/_rels/slide100.xml.rels>&#65279;<?xml version="1.0" encoding="utf-8"?><Relationships xmlns="http://schemas.openxmlformats.org/package/2006/relationships"><Relationship Type="http://schemas.openxmlformats.org/officeDocument/2006/relationships/image" Target="/ppt/media/image81.png" Id="rId2" /><Relationship Type="http://schemas.openxmlformats.org/officeDocument/2006/relationships/slideLayout" Target="/ppt/slideLayouts/slideLayout2.xml" Id="rId1" /></Relationships>
</file>

<file path=ppt/slides/_rels/slide101.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02.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03.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04.xml.rels>&#65279;<?xml version="1.0" encoding="utf-8"?><Relationships xmlns="http://schemas.openxmlformats.org/package/2006/relationships"><Relationship Type="http://schemas.openxmlformats.org/officeDocument/2006/relationships/image" Target="/ppt/media/image82.png" Id="rId2" /><Relationship Type="http://schemas.openxmlformats.org/officeDocument/2006/relationships/slideLayout" Target="/ppt/slideLayouts/slideLayout1.xml" Id="rId1" /></Relationships>
</file>

<file path=ppt/slides/_rels/slide105.xml.rels>&#65279;<?xml version="1.0" encoding="utf-8"?><Relationships xmlns="http://schemas.openxmlformats.org/package/2006/relationships"><Relationship Type="http://schemas.openxmlformats.org/officeDocument/2006/relationships/image" Target="/ppt/media/image83.png" Id="rId2" /><Relationship Type="http://schemas.openxmlformats.org/officeDocument/2006/relationships/slideLayout" Target="/ppt/slideLayouts/slideLayout2.xml" Id="rId1" /></Relationships>
</file>

<file path=ppt/slides/_rels/slide106.xml.rels>&#65279;<?xml version="1.0" encoding="utf-8"?><Relationships xmlns="http://schemas.openxmlformats.org/package/2006/relationships"><Relationship Type="http://schemas.openxmlformats.org/officeDocument/2006/relationships/image" Target="/ppt/media/image84.png" Id="rId2" /><Relationship Type="http://schemas.openxmlformats.org/officeDocument/2006/relationships/slideLayout" Target="/ppt/slideLayouts/slideLayout2.xml" Id="rId1" /></Relationships>
</file>

<file path=ppt/slides/_rels/slide107.xml.rels>&#65279;<?xml version="1.0" encoding="utf-8"?><Relationships xmlns="http://schemas.openxmlformats.org/package/2006/relationships"><Relationship Type="http://schemas.openxmlformats.org/officeDocument/2006/relationships/image" Target="/ppt/media/image85.png" Id="rId2" /><Relationship Type="http://schemas.openxmlformats.org/officeDocument/2006/relationships/slideLayout" Target="/ppt/slideLayouts/slideLayout2.xml" Id="rId1" /></Relationships>
</file>

<file path=ppt/slides/_rels/slide108.xml.rels>&#65279;<?xml version="1.0" encoding="utf-8"?><Relationships xmlns="http://schemas.openxmlformats.org/package/2006/relationships"><Relationship Type="http://schemas.openxmlformats.org/officeDocument/2006/relationships/image" Target="/ppt/media/image86.png" Id="rId2" /><Relationship Type="http://schemas.openxmlformats.org/officeDocument/2006/relationships/slideLayout" Target="/ppt/slideLayouts/slideLayout2.xml" Id="rId1" /></Relationships>
</file>

<file path=ppt/slides/_rels/slide109.xml.rels>&#65279;<?xml version="1.0" encoding="utf-8"?><Relationships xmlns="http://schemas.openxmlformats.org/package/2006/relationships"><Relationship Type="http://schemas.openxmlformats.org/officeDocument/2006/relationships/image" Target="/ppt/media/image87.png" Id="rId2" /><Relationship Type="http://schemas.openxmlformats.org/officeDocument/2006/relationships/slideLayout" Target="/ppt/slideLayouts/slideLayout2.xml" Id="rId1" /></Relationships>
</file>

<file path=ppt/slides/_rels/slide11.xml.rels>&#65279;<?xml version="1.0" encoding="utf-8"?><Relationships xmlns="http://schemas.openxmlformats.org/package/2006/relationships"><Relationship Type="http://schemas.openxmlformats.org/officeDocument/2006/relationships/image" Target="/ppt/media/image11.jpg" Id="rId2" /><Relationship Type="http://schemas.openxmlformats.org/officeDocument/2006/relationships/slideLayout" Target="/ppt/slideLayouts/slideLayout2.xml" Id="rId1" /></Relationships>
</file>

<file path=ppt/slides/_rels/slide110.xml.rels>&#65279;<?xml version="1.0" encoding="utf-8"?><Relationships xmlns="http://schemas.openxmlformats.org/package/2006/relationships"><Relationship Type="http://schemas.openxmlformats.org/officeDocument/2006/relationships/image" Target="/ppt/media/image88.png" Id="rId2" /><Relationship Type="http://schemas.openxmlformats.org/officeDocument/2006/relationships/slideLayout" Target="/ppt/slideLayouts/slideLayout2.xml" Id="rId1" /></Relationships>
</file>

<file path=ppt/slides/_rels/slide111.xml.rels>&#65279;<?xml version="1.0" encoding="utf-8"?><Relationships xmlns="http://schemas.openxmlformats.org/package/2006/relationships"><Relationship Type="http://schemas.openxmlformats.org/officeDocument/2006/relationships/image" Target="/ppt/media/image89.png" Id="rId2" /><Relationship Type="http://schemas.openxmlformats.org/officeDocument/2006/relationships/slideLayout" Target="/ppt/slideLayouts/slideLayout2.xml" Id="rId1" /></Relationships>
</file>

<file path=ppt/slides/_rels/slide112.xml.rels>&#65279;<?xml version="1.0" encoding="utf-8"?><Relationships xmlns="http://schemas.openxmlformats.org/package/2006/relationships"><Relationship Type="http://schemas.openxmlformats.org/officeDocument/2006/relationships/image" Target="/ppt/media/image90.png" Id="rId2" /><Relationship Type="http://schemas.openxmlformats.org/officeDocument/2006/relationships/slideLayout" Target="/ppt/slideLayouts/slideLayout2.xml" Id="rId1" /></Relationships>
</file>

<file path=ppt/slides/_rels/slide113.xml.rels>&#65279;<?xml version="1.0" encoding="utf-8"?><Relationships xmlns="http://schemas.openxmlformats.org/package/2006/relationships"><Relationship Type="http://schemas.openxmlformats.org/officeDocument/2006/relationships/image" Target="/ppt/media/image91.png" Id="rId2" /><Relationship Type="http://schemas.openxmlformats.org/officeDocument/2006/relationships/slideLayout" Target="/ppt/slideLayouts/slideLayout2.xml" Id="rId1" /></Relationships>
</file>

<file path=ppt/slides/_rels/slide114.xml.rels>&#65279;<?xml version="1.0" encoding="utf-8"?><Relationships xmlns="http://schemas.openxmlformats.org/package/2006/relationships"><Relationship Type="http://schemas.openxmlformats.org/officeDocument/2006/relationships/image" Target="/ppt/media/image92.png" Id="rId2" /><Relationship Type="http://schemas.openxmlformats.org/officeDocument/2006/relationships/slideLayout" Target="/ppt/slideLayouts/slideLayout2.xml" Id="rId1" /></Relationships>
</file>

<file path=ppt/slides/_rels/slide115.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16.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17.xml.rels>&#65279;<?xml version="1.0" encoding="utf-8"?><Relationships xmlns="http://schemas.openxmlformats.org/package/2006/relationships"><Relationship Type="http://schemas.openxmlformats.org/officeDocument/2006/relationships/image" Target="/ppt/media/image93.png" Id="rId2" /><Relationship Type="http://schemas.openxmlformats.org/officeDocument/2006/relationships/slideLayout" Target="/ppt/slideLayouts/slideLayout1.xml" Id="rId1" /></Relationships>
</file>

<file path=ppt/slides/_rels/slide118.xml.rels>&#65279;<?xml version="1.0" encoding="utf-8"?><Relationships xmlns="http://schemas.openxmlformats.org/package/2006/relationships"><Relationship Type="http://schemas.openxmlformats.org/officeDocument/2006/relationships/image" Target="/ppt/media/image94.png" Id="rId2" /><Relationship Type="http://schemas.openxmlformats.org/officeDocument/2006/relationships/slideLayout" Target="/ppt/slideLayouts/slideLayout2.xml" Id="rId1" /></Relationships>
</file>

<file path=ppt/slides/_rels/slide119.xml.rels>&#65279;<?xml version="1.0" encoding="utf-8"?><Relationships xmlns="http://schemas.openxmlformats.org/package/2006/relationships"><Relationship Type="http://schemas.openxmlformats.org/officeDocument/2006/relationships/image" Target="/ppt/media/image95.png" Id="rId2" /><Relationship Type="http://schemas.openxmlformats.org/officeDocument/2006/relationships/slideLayout" Target="/ppt/slideLayouts/slideLayout2.xml" Id="rId1" /></Relationships>
</file>

<file path=ppt/slides/_rels/slide12.xml.rels>&#65279;<?xml version="1.0" encoding="utf-8"?><Relationships xmlns="http://schemas.openxmlformats.org/package/2006/relationships"><Relationship Type="http://schemas.openxmlformats.org/officeDocument/2006/relationships/image" Target="/ppt/media/image12.jpg" Id="rId2" /><Relationship Type="http://schemas.openxmlformats.org/officeDocument/2006/relationships/slideLayout" Target="/ppt/slideLayouts/slideLayout2.xml" Id="rId1" /></Relationships>
</file>

<file path=ppt/slides/_rels/slide120.xml.rels>&#65279;<?xml version="1.0" encoding="utf-8"?><Relationships xmlns="http://schemas.openxmlformats.org/package/2006/relationships"><Relationship Type="http://schemas.openxmlformats.org/officeDocument/2006/relationships/image" Target="/ppt/media/image96.png" Id="rId2" /><Relationship Type="http://schemas.openxmlformats.org/officeDocument/2006/relationships/slideLayout" Target="/ppt/slideLayouts/slideLayout2.xml" Id="rId1" /></Relationships>
</file>

<file path=ppt/slides/_rels/slide121.xml.rels>&#65279;<?xml version="1.0" encoding="utf-8"?><Relationships xmlns="http://schemas.openxmlformats.org/package/2006/relationships"><Relationship Type="http://schemas.openxmlformats.org/officeDocument/2006/relationships/image" Target="/ppt/media/image97.png" Id="rId2" /><Relationship Type="http://schemas.openxmlformats.org/officeDocument/2006/relationships/slideLayout" Target="/ppt/slideLayouts/slideLayout2.xml" Id="rId1" /></Relationships>
</file>

<file path=ppt/slides/_rels/slide122.xml.rels>&#65279;<?xml version="1.0" encoding="utf-8"?><Relationships xmlns="http://schemas.openxmlformats.org/package/2006/relationships"><Relationship Type="http://schemas.openxmlformats.org/officeDocument/2006/relationships/image" Target="/ppt/media/image98.png" Id="rId2" /><Relationship Type="http://schemas.openxmlformats.org/officeDocument/2006/relationships/slideLayout" Target="/ppt/slideLayouts/slideLayout2.xml" Id="rId1" /></Relationships>
</file>

<file path=ppt/slides/_rels/slide123.xml.rels>&#65279;<?xml version="1.0" encoding="utf-8"?><Relationships xmlns="http://schemas.openxmlformats.org/package/2006/relationships"><Relationship Type="http://schemas.openxmlformats.org/officeDocument/2006/relationships/image" Target="/ppt/media/image99.png" Id="rId2" /><Relationship Type="http://schemas.openxmlformats.org/officeDocument/2006/relationships/slideLayout" Target="/ppt/slideLayouts/slideLayout2.xml" Id="rId1" /></Relationships>
</file>

<file path=ppt/slides/_rels/slide124.xml.rels>&#65279;<?xml version="1.0" encoding="utf-8"?><Relationships xmlns="http://schemas.openxmlformats.org/package/2006/relationships"><Relationship Type="http://schemas.openxmlformats.org/officeDocument/2006/relationships/image" Target="/ppt/media/image100.png" Id="rId2" /><Relationship Type="http://schemas.openxmlformats.org/officeDocument/2006/relationships/slideLayout" Target="/ppt/slideLayouts/slideLayout2.xml" Id="rId1" /></Relationships>
</file>

<file path=ppt/slides/_rels/slide125.xml.rels>&#65279;<?xml version="1.0" encoding="utf-8"?><Relationships xmlns="http://schemas.openxmlformats.org/package/2006/relationships"><Relationship Type="http://schemas.openxmlformats.org/officeDocument/2006/relationships/image" Target="/ppt/media/image101.png" Id="rId2" /><Relationship Type="http://schemas.openxmlformats.org/officeDocument/2006/relationships/slideLayout" Target="/ppt/slideLayouts/slideLayout2.xml" Id="rId1" /></Relationships>
</file>

<file path=ppt/slides/_rels/slide126.xml.rels>&#65279;<?xml version="1.0" encoding="utf-8"?><Relationships xmlns="http://schemas.openxmlformats.org/package/2006/relationships"><Relationship Type="http://schemas.openxmlformats.org/officeDocument/2006/relationships/image" Target="/ppt/media/image102.png" Id="rId2" /><Relationship Type="http://schemas.openxmlformats.org/officeDocument/2006/relationships/slideLayout" Target="/ppt/slideLayouts/slideLayout2.xml" Id="rId1" /></Relationships>
</file>

<file path=ppt/slides/_rels/slide127.xml.rels>&#65279;<?xml version="1.0" encoding="utf-8"?><Relationships xmlns="http://schemas.openxmlformats.org/package/2006/relationships"><Relationship Type="http://schemas.openxmlformats.org/officeDocument/2006/relationships/image" Target="/ppt/media/image103.png" Id="rId2" /><Relationship Type="http://schemas.openxmlformats.org/officeDocument/2006/relationships/slideLayout" Target="/ppt/slideLayouts/slideLayout2.xml" Id="rId1" /></Relationships>
</file>

<file path=ppt/slides/_rels/slide128.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29.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3.xml.rels>&#65279;<?xml version="1.0" encoding="utf-8"?><Relationships xmlns="http://schemas.openxmlformats.org/package/2006/relationships"><Relationship Type="http://schemas.openxmlformats.org/officeDocument/2006/relationships/image" Target="/ppt/media/image13.jpg" Id="rId2" /><Relationship Type="http://schemas.openxmlformats.org/officeDocument/2006/relationships/slideLayout" Target="/ppt/slideLayouts/slideLayout2.xml" Id="rId1" /></Relationships>
</file>

<file path=ppt/slides/_rels/slide130.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31.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32.xml.rels>&#65279;<?xml version="1.0" encoding="utf-8"?><Relationships xmlns="http://schemas.openxmlformats.org/package/2006/relationships"><Relationship Type="http://schemas.openxmlformats.org/officeDocument/2006/relationships/image" Target="/ppt/media/image2.png" Id="rId2" /><Relationship Type="http://schemas.openxmlformats.org/officeDocument/2006/relationships/slideLayout" Target="/ppt/slideLayouts/slideLayout1.xml" Id="rId1" /></Relationships>
</file>

<file path=ppt/slides/_rels/slide133.xml.rels>&#65279;<?xml version="1.0" encoding="utf-8"?><Relationships xmlns="http://schemas.openxmlformats.org/package/2006/relationships"><Relationship Type="http://schemas.openxmlformats.org/officeDocument/2006/relationships/image" Target="/ppt/media/image104.png" Id="rId2" /><Relationship Type="http://schemas.openxmlformats.org/officeDocument/2006/relationships/slideLayout" Target="/ppt/slideLayouts/slideLayout1.xml" Id="rId1" /></Relationships>
</file>

<file path=ppt/slides/_rels/slide134.xml.rels>&#65279;<?xml version="1.0" encoding="utf-8"?><Relationships xmlns="http://schemas.openxmlformats.org/package/2006/relationships"><Relationship Type="http://schemas.openxmlformats.org/officeDocument/2006/relationships/image" Target="/ppt/media/image105.png" Id="rId2" /><Relationship Type="http://schemas.openxmlformats.org/officeDocument/2006/relationships/slideLayout" Target="/ppt/slideLayouts/slideLayout2.xml" Id="rId1" /></Relationships>
</file>

<file path=ppt/slides/_rels/slide135.xml.rels>&#65279;<?xml version="1.0" encoding="utf-8"?><Relationships xmlns="http://schemas.openxmlformats.org/package/2006/relationships"><Relationship Type="http://schemas.openxmlformats.org/officeDocument/2006/relationships/image" Target="/ppt/media/image106.png" Id="rId2" /><Relationship Type="http://schemas.openxmlformats.org/officeDocument/2006/relationships/slideLayout" Target="/ppt/slideLayouts/slideLayout2.xml" Id="rId1" /></Relationships>
</file>

<file path=ppt/slides/_rels/slide136.xml.rels>&#65279;<?xml version="1.0" encoding="utf-8"?><Relationships xmlns="http://schemas.openxmlformats.org/package/2006/relationships"><Relationship Type="http://schemas.openxmlformats.org/officeDocument/2006/relationships/image" Target="/ppt/media/image107.png" Id="rId2" /><Relationship Type="http://schemas.openxmlformats.org/officeDocument/2006/relationships/slideLayout" Target="/ppt/slideLayouts/slideLayout2.xml" Id="rId1" /></Relationships>
</file>

<file path=ppt/slides/_rels/slide137.xml.rels>&#65279;<?xml version="1.0" encoding="utf-8"?><Relationships xmlns="http://schemas.openxmlformats.org/package/2006/relationships"><Relationship Type="http://schemas.openxmlformats.org/officeDocument/2006/relationships/image" Target="/ppt/media/image108.png" Id="rId2" /><Relationship Type="http://schemas.openxmlformats.org/officeDocument/2006/relationships/slideLayout" Target="/ppt/slideLayouts/slideLayout2.xml" Id="rId1" /></Relationships>
</file>

<file path=ppt/slides/_rels/slide138.xml.rels>&#65279;<?xml version="1.0" encoding="utf-8"?><Relationships xmlns="http://schemas.openxmlformats.org/package/2006/relationships"><Relationship Type="http://schemas.openxmlformats.org/officeDocument/2006/relationships/image" Target="/ppt/media/image109.png" Id="rId2" /><Relationship Type="http://schemas.openxmlformats.org/officeDocument/2006/relationships/slideLayout" Target="/ppt/slideLayouts/slideLayout2.xml" Id="rId1" /></Relationships>
</file>

<file path=ppt/slides/_rels/slide139.xml.rels>&#65279;<?xml version="1.0" encoding="utf-8"?><Relationships xmlns="http://schemas.openxmlformats.org/package/2006/relationships"><Relationship Type="http://schemas.openxmlformats.org/officeDocument/2006/relationships/image" Target="/ppt/media/image110.png" Id="rId2" /><Relationship Type="http://schemas.openxmlformats.org/officeDocument/2006/relationships/slideLayout" Target="/ppt/slideLayouts/slideLayout2.xml" Id="rId1" /></Relationships>
</file>

<file path=ppt/slides/_rels/slide14.xml.rels>&#65279;<?xml version="1.0" encoding="utf-8"?><Relationships xmlns="http://schemas.openxmlformats.org/package/2006/relationships"><Relationship Type="http://schemas.openxmlformats.org/officeDocument/2006/relationships/image" Target="/ppt/media/image14.png" Id="rId2" /><Relationship Type="http://schemas.openxmlformats.org/officeDocument/2006/relationships/slideLayout" Target="/ppt/slideLayouts/slideLayout2.xml" Id="rId1" /></Relationships>
</file>

<file path=ppt/slides/_rels/slide140.xml.rels>&#65279;<?xml version="1.0" encoding="utf-8"?><Relationships xmlns="http://schemas.openxmlformats.org/package/2006/relationships"><Relationship Type="http://schemas.openxmlformats.org/officeDocument/2006/relationships/image" Target="/ppt/media/image111.png" Id="rId2" /><Relationship Type="http://schemas.openxmlformats.org/officeDocument/2006/relationships/slideLayout" Target="/ppt/slideLayouts/slideLayout2.xml" Id="rId1" /></Relationships>
</file>

<file path=ppt/slides/_rels/slide141.xml.rels>&#65279;<?xml version="1.0" encoding="utf-8"?><Relationships xmlns="http://schemas.openxmlformats.org/package/2006/relationships"><Relationship Type="http://schemas.openxmlformats.org/officeDocument/2006/relationships/image" Target="/ppt/media/image112.png" Id="rId2" /><Relationship Type="http://schemas.openxmlformats.org/officeDocument/2006/relationships/slideLayout" Target="/ppt/slideLayouts/slideLayout2.xml" Id="rId1" /></Relationships>
</file>

<file path=ppt/slides/_rels/slide142.xml.rels>&#65279;<?xml version="1.0" encoding="utf-8"?><Relationships xmlns="http://schemas.openxmlformats.org/package/2006/relationships"><Relationship Type="http://schemas.openxmlformats.org/officeDocument/2006/relationships/image" Target="/ppt/media/image113.png" Id="rId2" /><Relationship Type="http://schemas.openxmlformats.org/officeDocument/2006/relationships/slideLayout" Target="/ppt/slideLayouts/slideLayout2.xml" Id="rId1" /></Relationships>
</file>

<file path=ppt/slides/_rels/slide143.xml.rels>&#65279;<?xml version="1.0" encoding="utf-8"?><Relationships xmlns="http://schemas.openxmlformats.org/package/2006/relationships"><Relationship Type="http://schemas.openxmlformats.org/officeDocument/2006/relationships/image" Target="/ppt/media/image114.png" Id="rId2" /><Relationship Type="http://schemas.openxmlformats.org/officeDocument/2006/relationships/slideLayout" Target="/ppt/slideLayouts/slideLayout2.xml" Id="rId1" /></Relationships>
</file>

<file path=ppt/slides/_rels/slide144.xml.rels>&#65279;<?xml version="1.0" encoding="utf-8"?><Relationships xmlns="http://schemas.openxmlformats.org/package/2006/relationships"><Relationship Type="http://schemas.openxmlformats.org/officeDocument/2006/relationships/image" Target="/ppt/media/image115.png" Id="rId2" /><Relationship Type="http://schemas.openxmlformats.org/officeDocument/2006/relationships/slideLayout" Target="/ppt/slideLayouts/slideLayout2.xml" Id="rId1" /></Relationships>
</file>

<file path=ppt/slides/_rels/slide145.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46.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47.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48.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49.xml.rels>&#65279;<?xml version="1.0" encoding="utf-8"?><Relationships xmlns="http://schemas.openxmlformats.org/package/2006/relationships"><Relationship Type="http://schemas.openxmlformats.org/officeDocument/2006/relationships/image" Target="/ppt/media/image116.png" Id="rId2" /><Relationship Type="http://schemas.openxmlformats.org/officeDocument/2006/relationships/slideLayout" Target="/ppt/slideLayouts/slideLayout1.xml" Id="rId1" /></Relationships>
</file>

<file path=ppt/slides/_rels/slide15.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50.xml.rels>&#65279;<?xml version="1.0" encoding="utf-8"?><Relationships xmlns="http://schemas.openxmlformats.org/package/2006/relationships"><Relationship Type="http://schemas.openxmlformats.org/officeDocument/2006/relationships/image" Target="/ppt/media/image117.png" Id="rId2" /><Relationship Type="http://schemas.openxmlformats.org/officeDocument/2006/relationships/slideLayout" Target="/ppt/slideLayouts/slideLayout2.xml" Id="rId1" /></Relationships>
</file>

<file path=ppt/slides/_rels/slide151.xml.rels>&#65279;<?xml version="1.0" encoding="utf-8"?><Relationships xmlns="http://schemas.openxmlformats.org/package/2006/relationships"><Relationship Type="http://schemas.openxmlformats.org/officeDocument/2006/relationships/image" Target="/ppt/media/image118.png" Id="rId2" /><Relationship Type="http://schemas.openxmlformats.org/officeDocument/2006/relationships/slideLayout" Target="/ppt/slideLayouts/slideLayout2.xml" Id="rId1" /></Relationships>
</file>

<file path=ppt/slides/_rels/slide152.xml.rels>&#65279;<?xml version="1.0" encoding="utf-8"?><Relationships xmlns="http://schemas.openxmlformats.org/package/2006/relationships"><Relationship Type="http://schemas.openxmlformats.org/officeDocument/2006/relationships/image" Target="/ppt/media/image119.png" Id="rId2" /><Relationship Type="http://schemas.openxmlformats.org/officeDocument/2006/relationships/slideLayout" Target="/ppt/slideLayouts/slideLayout2.xml" Id="rId1" /></Relationships>
</file>

<file path=ppt/slides/_rels/slide153.xml.rels>&#65279;<?xml version="1.0" encoding="utf-8"?><Relationships xmlns="http://schemas.openxmlformats.org/package/2006/relationships"><Relationship Type="http://schemas.openxmlformats.org/officeDocument/2006/relationships/image" Target="/ppt/media/image120.png" Id="rId2" /><Relationship Type="http://schemas.openxmlformats.org/officeDocument/2006/relationships/slideLayout" Target="/ppt/slideLayouts/slideLayout2.xml" Id="rId1" /></Relationships>
</file>

<file path=ppt/slides/_rels/slide154.xml.rels>&#65279;<?xml version="1.0" encoding="utf-8"?><Relationships xmlns="http://schemas.openxmlformats.org/package/2006/relationships"><Relationship Type="http://schemas.openxmlformats.org/officeDocument/2006/relationships/image" Target="/ppt/media/image121.png" Id="rId2" /><Relationship Type="http://schemas.openxmlformats.org/officeDocument/2006/relationships/slideLayout" Target="/ppt/slideLayouts/slideLayout2.xml" Id="rId1" /></Relationships>
</file>

<file path=ppt/slides/_rels/slide155.xml.rels>&#65279;<?xml version="1.0" encoding="utf-8"?><Relationships xmlns="http://schemas.openxmlformats.org/package/2006/relationships"><Relationship Type="http://schemas.openxmlformats.org/officeDocument/2006/relationships/image" Target="/ppt/media/image122.png" Id="rId2" /><Relationship Type="http://schemas.openxmlformats.org/officeDocument/2006/relationships/slideLayout" Target="/ppt/slideLayouts/slideLayout2.xml" Id="rId1" /></Relationships>
</file>

<file path=ppt/slides/_rels/slide156.xml.rels>&#65279;<?xml version="1.0" encoding="utf-8"?><Relationships xmlns="http://schemas.openxmlformats.org/package/2006/relationships"><Relationship Type="http://schemas.openxmlformats.org/officeDocument/2006/relationships/image" Target="/ppt/media/image123.png" Id="rId2" /><Relationship Type="http://schemas.openxmlformats.org/officeDocument/2006/relationships/slideLayout" Target="/ppt/slideLayouts/slideLayout2.xml" Id="rId1" /></Relationships>
</file>

<file path=ppt/slides/_rels/slide157.xml.rels>&#65279;<?xml version="1.0" encoding="utf-8"?><Relationships xmlns="http://schemas.openxmlformats.org/package/2006/relationships"><Relationship Type="http://schemas.openxmlformats.org/officeDocument/2006/relationships/image" Target="/ppt/media/image124.png" Id="rId2" /><Relationship Type="http://schemas.openxmlformats.org/officeDocument/2006/relationships/slideLayout" Target="/ppt/slideLayouts/slideLayout2.xml" Id="rId1" /></Relationships>
</file>

<file path=ppt/slides/_rels/slide158.xml.rels>&#65279;<?xml version="1.0" encoding="utf-8"?><Relationships xmlns="http://schemas.openxmlformats.org/package/2006/relationships"><Relationship Type="http://schemas.openxmlformats.org/officeDocument/2006/relationships/image" Target="/ppt/media/image125.png" Id="rId2" /><Relationship Type="http://schemas.openxmlformats.org/officeDocument/2006/relationships/slideLayout" Target="/ppt/slideLayouts/slideLayout2.xml" Id="rId1" /></Relationships>
</file>

<file path=ppt/slides/_rels/slide159.xml.rels>&#65279;<?xml version="1.0" encoding="utf-8"?><Relationships xmlns="http://schemas.openxmlformats.org/package/2006/relationships"><Relationship Type="http://schemas.openxmlformats.org/officeDocument/2006/relationships/image" Target="/ppt/media/image126.png" Id="rId2" /><Relationship Type="http://schemas.openxmlformats.org/officeDocument/2006/relationships/slideLayout" Target="/ppt/slideLayouts/slideLayout2.xml" Id="rId1" /></Relationships>
</file>

<file path=ppt/slides/_rels/slide16.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60.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61.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62.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63.xml.rels>&#65279;<?xml version="1.0" encoding="utf-8"?><Relationships xmlns="http://schemas.openxmlformats.org/package/2006/relationships"><Relationship Type="http://schemas.openxmlformats.org/officeDocument/2006/relationships/image" Target="/ppt/media/image127.png" Id="rId2" /><Relationship Type="http://schemas.openxmlformats.org/officeDocument/2006/relationships/slideLayout" Target="/ppt/slideLayouts/slideLayout1.xml" Id="rId1" /></Relationships>
</file>

<file path=ppt/slides/_rels/slide164.xml.rels>&#65279;<?xml version="1.0" encoding="utf-8"?><Relationships xmlns="http://schemas.openxmlformats.org/package/2006/relationships"><Relationship Type="http://schemas.openxmlformats.org/officeDocument/2006/relationships/image" Target="/ppt/media/image128.png" Id="rId2" /><Relationship Type="http://schemas.openxmlformats.org/officeDocument/2006/relationships/slideLayout" Target="/ppt/slideLayouts/slideLayout2.xml" Id="rId1" /></Relationships>
</file>

<file path=ppt/slides/_rels/slide165.xml.rels>&#65279;<?xml version="1.0" encoding="utf-8"?><Relationships xmlns="http://schemas.openxmlformats.org/package/2006/relationships"><Relationship Type="http://schemas.openxmlformats.org/officeDocument/2006/relationships/image" Target="/ppt/media/image129.png" Id="rId2" /><Relationship Type="http://schemas.openxmlformats.org/officeDocument/2006/relationships/slideLayout" Target="/ppt/slideLayouts/slideLayout2.xml" Id="rId1" /></Relationships>
</file>

<file path=ppt/slides/_rels/slide166.xml.rels>&#65279;<?xml version="1.0" encoding="utf-8"?><Relationships xmlns="http://schemas.openxmlformats.org/package/2006/relationships"><Relationship Type="http://schemas.openxmlformats.org/officeDocument/2006/relationships/image" Target="/ppt/media/image130.png" Id="rId2" /><Relationship Type="http://schemas.openxmlformats.org/officeDocument/2006/relationships/slideLayout" Target="/ppt/slideLayouts/slideLayout2.xml" Id="rId1" /></Relationships>
</file>

<file path=ppt/slides/_rels/slide167.xml.rels>&#65279;<?xml version="1.0" encoding="utf-8"?><Relationships xmlns="http://schemas.openxmlformats.org/package/2006/relationships"><Relationship Type="http://schemas.openxmlformats.org/officeDocument/2006/relationships/image" Target="/ppt/media/image131.png" Id="rId2" /><Relationship Type="http://schemas.openxmlformats.org/officeDocument/2006/relationships/slideLayout" Target="/ppt/slideLayouts/slideLayout2.xml" Id="rId1" /></Relationships>
</file>

<file path=ppt/slides/_rels/slide168.xml.rels>&#65279;<?xml version="1.0" encoding="utf-8"?><Relationships xmlns="http://schemas.openxmlformats.org/package/2006/relationships"><Relationship Type="http://schemas.openxmlformats.org/officeDocument/2006/relationships/image" Target="/ppt/media/image132.png" Id="rId2" /><Relationship Type="http://schemas.openxmlformats.org/officeDocument/2006/relationships/slideLayout" Target="/ppt/slideLayouts/slideLayout2.xml" Id="rId1" /></Relationships>
</file>

<file path=ppt/slides/_rels/slide169.xml.rels>&#65279;<?xml version="1.0" encoding="utf-8"?><Relationships xmlns="http://schemas.openxmlformats.org/package/2006/relationships"><Relationship Type="http://schemas.openxmlformats.org/officeDocument/2006/relationships/image" Target="/ppt/media/image133.png" Id="rId2" /><Relationship Type="http://schemas.openxmlformats.org/officeDocument/2006/relationships/slideLayout" Target="/ppt/slideLayouts/slideLayout2.xml" Id="rId1" /></Relationships>
</file>

<file path=ppt/slides/_rels/slide17.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70.xml.rels>&#65279;<?xml version="1.0" encoding="utf-8"?><Relationships xmlns="http://schemas.openxmlformats.org/package/2006/relationships"><Relationship Type="http://schemas.openxmlformats.org/officeDocument/2006/relationships/image" Target="/ppt/media/image134.png" Id="rId2" /><Relationship Type="http://schemas.openxmlformats.org/officeDocument/2006/relationships/slideLayout" Target="/ppt/slideLayouts/slideLayout2.xml" Id="rId1" /></Relationships>
</file>

<file path=ppt/slides/_rels/slide171.xml.rels>&#65279;<?xml version="1.0" encoding="utf-8"?><Relationships xmlns="http://schemas.openxmlformats.org/package/2006/relationships"><Relationship Type="http://schemas.openxmlformats.org/officeDocument/2006/relationships/image" Target="/ppt/media/image135.png" Id="rId2" /><Relationship Type="http://schemas.openxmlformats.org/officeDocument/2006/relationships/slideLayout" Target="/ppt/slideLayouts/slideLayout2.xml" Id="rId1" /></Relationships>
</file>

<file path=ppt/slides/_rels/slide172.xml.rels>&#65279;<?xml version="1.0" encoding="utf-8"?><Relationships xmlns="http://schemas.openxmlformats.org/package/2006/relationships"><Relationship Type="http://schemas.openxmlformats.org/officeDocument/2006/relationships/image" Target="/ppt/media/image136.png" Id="rId2" /><Relationship Type="http://schemas.openxmlformats.org/officeDocument/2006/relationships/slideLayout" Target="/ppt/slideLayouts/slideLayout2.xml" Id="rId1" /></Relationships>
</file>

<file path=ppt/slides/_rels/slide173.xml.rels>&#65279;<?xml version="1.0" encoding="utf-8"?><Relationships xmlns="http://schemas.openxmlformats.org/package/2006/relationships"><Relationship Type="http://schemas.openxmlformats.org/officeDocument/2006/relationships/image" Target="/ppt/media/image137.png" Id="rId2" /><Relationship Type="http://schemas.openxmlformats.org/officeDocument/2006/relationships/slideLayout" Target="/ppt/slideLayouts/slideLayout2.xml" Id="rId1" /></Relationships>
</file>

<file path=ppt/slides/_rels/slide174.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75.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76.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77.xml.rels>&#65279;<?xml version="1.0" encoding="utf-8"?><Relationships xmlns="http://schemas.openxmlformats.org/package/2006/relationships"><Relationship Type="http://schemas.openxmlformats.org/officeDocument/2006/relationships/image" Target="/ppt/media/image138.png" Id="rId2" /><Relationship Type="http://schemas.openxmlformats.org/officeDocument/2006/relationships/slideLayout" Target="/ppt/slideLayouts/slideLayout1.xml" Id="rId1" /></Relationships>
</file>

<file path=ppt/slides/_rels/slide178.xml.rels>&#65279;<?xml version="1.0" encoding="utf-8"?><Relationships xmlns="http://schemas.openxmlformats.org/package/2006/relationships"><Relationship Type="http://schemas.openxmlformats.org/officeDocument/2006/relationships/image" Target="/ppt/media/image139.png" Id="rId2" /><Relationship Type="http://schemas.openxmlformats.org/officeDocument/2006/relationships/slideLayout" Target="/ppt/slideLayouts/slideLayout1.xml" Id="rId1" /></Relationships>
</file>

<file path=ppt/slides/_rels/slide179.xml.rels>&#65279;<?xml version="1.0" encoding="utf-8"?><Relationships xmlns="http://schemas.openxmlformats.org/package/2006/relationships"><Relationship Type="http://schemas.openxmlformats.org/officeDocument/2006/relationships/image" Target="/ppt/media/image140.png" Id="rId2" /><Relationship Type="http://schemas.openxmlformats.org/officeDocument/2006/relationships/slideLayout" Target="/ppt/slideLayouts/slideLayout2.xml" Id="rId1" /></Relationships>
</file>

<file path=ppt/slides/_rels/slide18.xml.rels>&#65279;<?xml version="1.0" encoding="utf-8"?><Relationships xmlns="http://schemas.openxmlformats.org/package/2006/relationships"><Relationship Type="http://schemas.openxmlformats.org/officeDocument/2006/relationships/image" Target="/ppt/media/image15.jpg" Id="rId2" /><Relationship Type="http://schemas.openxmlformats.org/officeDocument/2006/relationships/slideLayout" Target="/ppt/slideLayouts/slideLayout1.xml" Id="rId1" /></Relationships>
</file>

<file path=ppt/slides/_rels/slide180.xml.rels>&#65279;<?xml version="1.0" encoding="utf-8"?><Relationships xmlns="http://schemas.openxmlformats.org/package/2006/relationships"><Relationship Type="http://schemas.openxmlformats.org/officeDocument/2006/relationships/image" Target="/ppt/media/image141.png" Id="rId2" /><Relationship Type="http://schemas.openxmlformats.org/officeDocument/2006/relationships/slideLayout" Target="/ppt/slideLayouts/slideLayout2.xml" Id="rId1" /></Relationships>
</file>

<file path=ppt/slides/_rels/slide181.xml.rels>&#65279;<?xml version="1.0" encoding="utf-8"?><Relationships xmlns="http://schemas.openxmlformats.org/package/2006/relationships"><Relationship Type="http://schemas.openxmlformats.org/officeDocument/2006/relationships/image" Target="/ppt/media/image142.png" Id="rId2" /><Relationship Type="http://schemas.openxmlformats.org/officeDocument/2006/relationships/slideLayout" Target="/ppt/slideLayouts/slideLayout2.xml" Id="rId1" /></Relationships>
</file>

<file path=ppt/slides/_rels/slide182.xml.rels>&#65279;<?xml version="1.0" encoding="utf-8"?><Relationships xmlns="http://schemas.openxmlformats.org/package/2006/relationships"><Relationship Type="http://schemas.openxmlformats.org/officeDocument/2006/relationships/image" Target="/ppt/media/image143.png" Id="rId2" /><Relationship Type="http://schemas.openxmlformats.org/officeDocument/2006/relationships/slideLayout" Target="/ppt/slideLayouts/slideLayout2.xml" Id="rId1" /></Relationships>
</file>

<file path=ppt/slides/_rels/slide183.xml.rels>&#65279;<?xml version="1.0" encoding="utf-8"?><Relationships xmlns="http://schemas.openxmlformats.org/package/2006/relationships"><Relationship Type="http://schemas.openxmlformats.org/officeDocument/2006/relationships/image" Target="/ppt/media/image144.png" Id="rId2" /><Relationship Type="http://schemas.openxmlformats.org/officeDocument/2006/relationships/slideLayout" Target="/ppt/slideLayouts/slideLayout2.xml" Id="rId1" /></Relationships>
</file>

<file path=ppt/slides/_rels/slide184.xml.rels>&#65279;<?xml version="1.0" encoding="utf-8"?><Relationships xmlns="http://schemas.openxmlformats.org/package/2006/relationships"><Relationship Type="http://schemas.openxmlformats.org/officeDocument/2006/relationships/image" Target="/ppt/media/image145.png" Id="rId2" /><Relationship Type="http://schemas.openxmlformats.org/officeDocument/2006/relationships/slideLayout" Target="/ppt/slideLayouts/slideLayout2.xml" Id="rId1" /></Relationships>
</file>

<file path=ppt/slides/_rels/slide185.xml.rels>&#65279;<?xml version="1.0" encoding="utf-8"?><Relationships xmlns="http://schemas.openxmlformats.org/package/2006/relationships"><Relationship Type="http://schemas.openxmlformats.org/officeDocument/2006/relationships/image" Target="/ppt/media/image146.png" Id="rId2" /><Relationship Type="http://schemas.openxmlformats.org/officeDocument/2006/relationships/slideLayout" Target="/ppt/slideLayouts/slideLayout2.xml" Id="rId1" /></Relationships>
</file>

<file path=ppt/slides/_rels/slide186.xml.rels>&#65279;<?xml version="1.0" encoding="utf-8"?><Relationships xmlns="http://schemas.openxmlformats.org/package/2006/relationships"><Relationship Type="http://schemas.openxmlformats.org/officeDocument/2006/relationships/image" Target="/ppt/media/image147.png" Id="rId2" /><Relationship Type="http://schemas.openxmlformats.org/officeDocument/2006/relationships/slideLayout" Target="/ppt/slideLayouts/slideLayout2.xml" Id="rId1" /></Relationships>
</file>

<file path=ppt/slides/_rels/slide187.xml.rels>&#65279;<?xml version="1.0" encoding="utf-8"?><Relationships xmlns="http://schemas.openxmlformats.org/package/2006/relationships"><Relationship Type="http://schemas.openxmlformats.org/officeDocument/2006/relationships/image" Target="/ppt/media/image148.png" Id="rId2" /><Relationship Type="http://schemas.openxmlformats.org/officeDocument/2006/relationships/slideLayout" Target="/ppt/slideLayouts/slideLayout2.xml" Id="rId1" /></Relationships>
</file>

<file path=ppt/slides/_rels/slide188.xml.rels>&#65279;<?xml version="1.0" encoding="utf-8"?><Relationships xmlns="http://schemas.openxmlformats.org/package/2006/relationships"><Relationship Type="http://schemas.openxmlformats.org/officeDocument/2006/relationships/image" Target="/ppt/media/image149.png" Id="rId2" /><Relationship Type="http://schemas.openxmlformats.org/officeDocument/2006/relationships/slideLayout" Target="/ppt/slideLayouts/slideLayout2.xml" Id="rId1" /></Relationships>
</file>

<file path=ppt/slides/_rels/slide189.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9.xml.rels>&#65279;<?xml version="1.0" encoding="utf-8"?><Relationships xmlns="http://schemas.openxmlformats.org/package/2006/relationships"><Relationship Type="http://schemas.openxmlformats.org/officeDocument/2006/relationships/image" Target="/ppt/media/image16.jpg" Id="rId2" /><Relationship Type="http://schemas.openxmlformats.org/officeDocument/2006/relationships/slideLayout" Target="/ppt/slideLayouts/slideLayout2.xml" Id="rId1" /></Relationships>
</file>

<file path=ppt/slides/_rels/slide190.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91.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92.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93.xml.rels>&#65279;<?xml version="1.0" encoding="utf-8"?><Relationships xmlns="http://schemas.openxmlformats.org/package/2006/relationships"><Relationship Type="http://schemas.openxmlformats.org/officeDocument/2006/relationships/image" Target="/ppt/media/image150.jpg" Id="rId2" /><Relationship Type="http://schemas.openxmlformats.org/officeDocument/2006/relationships/slideLayout" Target="/ppt/slideLayouts/slideLayout1.xml" Id="rId1" /></Relationships>
</file>

<file path=ppt/slides/_rels/slide194.xml.rels>&#65279;<?xml version="1.0" encoding="utf-8"?><Relationships xmlns="http://schemas.openxmlformats.org/package/2006/relationships"><Relationship Type="http://schemas.openxmlformats.org/officeDocument/2006/relationships/image" Target="/ppt/media/image151.png" Id="rId2" /><Relationship Type="http://schemas.openxmlformats.org/officeDocument/2006/relationships/slideLayout" Target="/ppt/slideLayouts/slideLayout2.xml" Id="rId1" /></Relationships>
</file>

<file path=ppt/slides/_rels/slide195.xml.rels>&#65279;<?xml version="1.0" encoding="utf-8"?><Relationships xmlns="http://schemas.openxmlformats.org/package/2006/relationships"><Relationship Type="http://schemas.openxmlformats.org/officeDocument/2006/relationships/image" Target="/ppt/media/image152.png" Id="rId2" /><Relationship Type="http://schemas.openxmlformats.org/officeDocument/2006/relationships/slideLayout" Target="/ppt/slideLayouts/slideLayout2.xml" Id="rId1" /></Relationships>
</file>

<file path=ppt/slides/_rels/slide196.xml.rels>&#65279;<?xml version="1.0" encoding="utf-8"?><Relationships xmlns="http://schemas.openxmlformats.org/package/2006/relationships"><Relationship Type="http://schemas.openxmlformats.org/officeDocument/2006/relationships/image" Target="/ppt/media/image153.png" Id="rId2" /><Relationship Type="http://schemas.openxmlformats.org/officeDocument/2006/relationships/slideLayout" Target="/ppt/slideLayouts/slideLayout2.xml" Id="rId1" /></Relationships>
</file>

<file path=ppt/slides/_rels/slide197.xml.rels>&#65279;<?xml version="1.0" encoding="utf-8"?><Relationships xmlns="http://schemas.openxmlformats.org/package/2006/relationships"><Relationship Type="http://schemas.openxmlformats.org/officeDocument/2006/relationships/image" Target="/ppt/media/image154.png" Id="rId2" /><Relationship Type="http://schemas.openxmlformats.org/officeDocument/2006/relationships/slideLayout" Target="/ppt/slideLayouts/slideLayout2.xml" Id="rId1" /></Relationships>
</file>

<file path=ppt/slides/_rels/slide198.xml.rels>&#65279;<?xml version="1.0" encoding="utf-8"?><Relationships xmlns="http://schemas.openxmlformats.org/package/2006/relationships"><Relationship Type="http://schemas.openxmlformats.org/officeDocument/2006/relationships/image" Target="/ppt/media/image155.png" Id="rId2" /><Relationship Type="http://schemas.openxmlformats.org/officeDocument/2006/relationships/slideLayout" Target="/ppt/slideLayouts/slideLayout2.xml" Id="rId1" /></Relationships>
</file>

<file path=ppt/slides/_rels/slide199.xml.rels>&#65279;<?xml version="1.0" encoding="utf-8"?><Relationships xmlns="http://schemas.openxmlformats.org/package/2006/relationships"><Relationship Type="http://schemas.openxmlformats.org/officeDocument/2006/relationships/image" Target="/ppt/media/image156.png" Id="rId2" /><Relationship Type="http://schemas.openxmlformats.org/officeDocument/2006/relationships/slideLayout" Target="/ppt/slideLayouts/slideLayout2.xml" Id="rId1" /></Relationships>
</file>

<file path=ppt/slides/_rels/slide2.xml.rels>&#65279;<?xml version="1.0" encoding="utf-8"?><Relationships xmlns="http://schemas.openxmlformats.org/package/2006/relationships"><Relationship Type="http://schemas.openxmlformats.org/officeDocument/2006/relationships/image" Target="/ppt/media/image2.png" Id="rId2" /><Relationship Type="http://schemas.openxmlformats.org/officeDocument/2006/relationships/slideLayout" Target="/ppt/slideLayouts/slideLayout1.xml" Id="rId1" /></Relationships>
</file>

<file path=ppt/slides/_rels/slide20.xml.rels>&#65279;<?xml version="1.0" encoding="utf-8"?><Relationships xmlns="http://schemas.openxmlformats.org/package/2006/relationships"><Relationship Type="http://schemas.openxmlformats.org/officeDocument/2006/relationships/image" Target="/ppt/media/image17.jpg" Id="rId2" /><Relationship Type="http://schemas.openxmlformats.org/officeDocument/2006/relationships/slideLayout" Target="/ppt/slideLayouts/slideLayout2.xml" Id="rId1" /></Relationships>
</file>

<file path=ppt/slides/_rels/slide200.xml.rels>&#65279;<?xml version="1.0" encoding="utf-8"?><Relationships xmlns="http://schemas.openxmlformats.org/package/2006/relationships"><Relationship Type="http://schemas.openxmlformats.org/officeDocument/2006/relationships/image" Target="/ppt/media/image157.png" Id="rId2" /><Relationship Type="http://schemas.openxmlformats.org/officeDocument/2006/relationships/slideLayout" Target="/ppt/slideLayouts/slideLayout2.xml" Id="rId1" /></Relationships>
</file>

<file path=ppt/slides/_rels/slide201.xml.rels>&#65279;<?xml version="1.0" encoding="utf-8"?><Relationships xmlns="http://schemas.openxmlformats.org/package/2006/relationships"><Relationship Type="http://schemas.openxmlformats.org/officeDocument/2006/relationships/image" Target="/ppt/media/image158.png" Id="rId2" /><Relationship Type="http://schemas.openxmlformats.org/officeDocument/2006/relationships/slideLayout" Target="/ppt/slideLayouts/slideLayout2.xml" Id="rId1" /></Relationships>
</file>

<file path=ppt/slides/_rels/slide202.xml.rels>&#65279;<?xml version="1.0" encoding="utf-8"?><Relationships xmlns="http://schemas.openxmlformats.org/package/2006/relationships"><Relationship Type="http://schemas.openxmlformats.org/officeDocument/2006/relationships/image" Target="/ppt/media/image159.png" Id="rId2" /><Relationship Type="http://schemas.openxmlformats.org/officeDocument/2006/relationships/slideLayout" Target="/ppt/slideLayouts/slideLayout2.xml" Id="rId1" /></Relationships>
</file>

<file path=ppt/slides/_rels/slide203.xml.rels>&#65279;<?xml version="1.0" encoding="utf-8"?><Relationships xmlns="http://schemas.openxmlformats.org/package/2006/relationships"><Relationship Type="http://schemas.openxmlformats.org/officeDocument/2006/relationships/image" Target="/ppt/media/image160.jpg" Id="rId2" /><Relationship Type="http://schemas.openxmlformats.org/officeDocument/2006/relationships/slideLayout" Target="/ppt/slideLayouts/slideLayout2.xml" Id="rId1" /></Relationships>
</file>

<file path=ppt/slides/_rels/slide204.xml.rels>&#65279;<?xml version="1.0" encoding="utf-8"?><Relationships xmlns="http://schemas.openxmlformats.org/package/2006/relationships"><Relationship Type="http://schemas.openxmlformats.org/officeDocument/2006/relationships/image" Target="/ppt/media/image161.png" Id="rId2" /><Relationship Type="http://schemas.openxmlformats.org/officeDocument/2006/relationships/slideLayout" Target="/ppt/slideLayouts/slideLayout2.xml" Id="rId1" /></Relationships>
</file>

<file path=ppt/slides/_rels/slide205.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06.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07.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08.xml.rels>&#65279;<?xml version="1.0" encoding="utf-8"?><Relationships xmlns="http://schemas.openxmlformats.org/package/2006/relationships"><Relationship Type="http://schemas.openxmlformats.org/officeDocument/2006/relationships/image" Target="/ppt/media/image162.jpg" Id="rId2" /><Relationship Type="http://schemas.openxmlformats.org/officeDocument/2006/relationships/slideLayout" Target="/ppt/slideLayouts/slideLayout1.xml" Id="rId1" /></Relationships>
</file>

<file path=ppt/slides/_rels/slide209.xml.rels>&#65279;<?xml version="1.0" encoding="utf-8"?><Relationships xmlns="http://schemas.openxmlformats.org/package/2006/relationships"><Relationship Type="http://schemas.openxmlformats.org/officeDocument/2006/relationships/image" Target="/ppt/media/image163.png" Id="rId2" /><Relationship Type="http://schemas.openxmlformats.org/officeDocument/2006/relationships/slideLayout" Target="/ppt/slideLayouts/slideLayout2.xml" Id="rId1" /></Relationships>
</file>

<file path=ppt/slides/_rels/slide21.xml.rels>&#65279;<?xml version="1.0" encoding="utf-8"?><Relationships xmlns="http://schemas.openxmlformats.org/package/2006/relationships"><Relationship Type="http://schemas.openxmlformats.org/officeDocument/2006/relationships/image" Target="/ppt/media/image18.jpg" Id="rId2" /><Relationship Type="http://schemas.openxmlformats.org/officeDocument/2006/relationships/slideLayout" Target="/ppt/slideLayouts/slideLayout2.xml" Id="rId1" /></Relationships>
</file>

<file path=ppt/slides/_rels/slide210.xml.rels>&#65279;<?xml version="1.0" encoding="utf-8"?><Relationships xmlns="http://schemas.openxmlformats.org/package/2006/relationships"><Relationship Type="http://schemas.openxmlformats.org/officeDocument/2006/relationships/image" Target="/ppt/media/image164.png" Id="rId2" /><Relationship Type="http://schemas.openxmlformats.org/officeDocument/2006/relationships/slideLayout" Target="/ppt/slideLayouts/slideLayout2.xml" Id="rId1" /></Relationships>
</file>

<file path=ppt/slides/_rels/slide211.xml.rels>&#65279;<?xml version="1.0" encoding="utf-8"?><Relationships xmlns="http://schemas.openxmlformats.org/package/2006/relationships"><Relationship Type="http://schemas.openxmlformats.org/officeDocument/2006/relationships/image" Target="/ppt/media/image165.png" Id="rId2" /><Relationship Type="http://schemas.openxmlformats.org/officeDocument/2006/relationships/slideLayout" Target="/ppt/slideLayouts/slideLayout2.xml" Id="rId1" /></Relationships>
</file>

<file path=ppt/slides/_rels/slide212.xml.rels>&#65279;<?xml version="1.0" encoding="utf-8"?><Relationships xmlns="http://schemas.openxmlformats.org/package/2006/relationships"><Relationship Type="http://schemas.openxmlformats.org/officeDocument/2006/relationships/image" Target="/ppt/media/image166.png" Id="rId2" /><Relationship Type="http://schemas.openxmlformats.org/officeDocument/2006/relationships/slideLayout" Target="/ppt/slideLayouts/slideLayout2.xml" Id="rId1" /></Relationships>
</file>

<file path=ppt/slides/_rels/slide213.xml.rels>&#65279;<?xml version="1.0" encoding="utf-8"?><Relationships xmlns="http://schemas.openxmlformats.org/package/2006/relationships"><Relationship Type="http://schemas.openxmlformats.org/officeDocument/2006/relationships/image" Target="/ppt/media/image167.png" Id="rId2" /><Relationship Type="http://schemas.openxmlformats.org/officeDocument/2006/relationships/slideLayout" Target="/ppt/slideLayouts/slideLayout2.xml" Id="rId1" /></Relationships>
</file>

<file path=ppt/slides/_rels/slide214.xml.rels>&#65279;<?xml version="1.0" encoding="utf-8"?><Relationships xmlns="http://schemas.openxmlformats.org/package/2006/relationships"><Relationship Type="http://schemas.openxmlformats.org/officeDocument/2006/relationships/image" Target="/ppt/media/image168.png" Id="rId2" /><Relationship Type="http://schemas.openxmlformats.org/officeDocument/2006/relationships/slideLayout" Target="/ppt/slideLayouts/slideLayout2.xml" Id="rId1" /></Relationships>
</file>

<file path=ppt/slides/_rels/slide215.xml.rels>&#65279;<?xml version="1.0" encoding="utf-8"?><Relationships xmlns="http://schemas.openxmlformats.org/package/2006/relationships"><Relationship Type="http://schemas.openxmlformats.org/officeDocument/2006/relationships/image" Target="/ppt/media/image169.png" Id="rId2" /><Relationship Type="http://schemas.openxmlformats.org/officeDocument/2006/relationships/slideLayout" Target="/ppt/slideLayouts/slideLayout2.xml" Id="rId1" /></Relationships>
</file>

<file path=ppt/slides/_rels/slide216.xml.rels>&#65279;<?xml version="1.0" encoding="utf-8"?><Relationships xmlns="http://schemas.openxmlformats.org/package/2006/relationships"><Relationship Type="http://schemas.openxmlformats.org/officeDocument/2006/relationships/image" Target="/ppt/media/image170.png" Id="rId2" /><Relationship Type="http://schemas.openxmlformats.org/officeDocument/2006/relationships/slideLayout" Target="/ppt/slideLayouts/slideLayout2.xml" Id="rId1" /></Relationships>
</file>

<file path=ppt/slides/_rels/slide217.xml.rels>&#65279;<?xml version="1.0" encoding="utf-8"?><Relationships xmlns="http://schemas.openxmlformats.org/package/2006/relationships"><Relationship Type="http://schemas.openxmlformats.org/officeDocument/2006/relationships/image" Target="/ppt/media/image171.png" Id="rId2" /><Relationship Type="http://schemas.openxmlformats.org/officeDocument/2006/relationships/slideLayout" Target="/ppt/slideLayouts/slideLayout2.xml" Id="rId1" /></Relationships>
</file>

<file path=ppt/slides/_rels/slide218.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19.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2.xml.rels>&#65279;<?xml version="1.0" encoding="utf-8"?><Relationships xmlns="http://schemas.openxmlformats.org/package/2006/relationships"><Relationship Type="http://schemas.openxmlformats.org/officeDocument/2006/relationships/image" Target="/ppt/media/image19.jpg" Id="rId2" /><Relationship Type="http://schemas.openxmlformats.org/officeDocument/2006/relationships/slideLayout" Target="/ppt/slideLayouts/slideLayout2.xml" Id="rId1" /></Relationships>
</file>

<file path=ppt/slides/_rels/slide220.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21.xml.rels>&#65279;<?xml version="1.0" encoding="utf-8"?><Relationships xmlns="http://schemas.openxmlformats.org/package/2006/relationships"><Relationship Type="http://schemas.openxmlformats.org/officeDocument/2006/relationships/image" Target="/ppt/media/image172.jpg" Id="rId2" /><Relationship Type="http://schemas.openxmlformats.org/officeDocument/2006/relationships/slideLayout" Target="/ppt/slideLayouts/slideLayout1.xml" Id="rId1" /></Relationships>
</file>

<file path=ppt/slides/_rels/slide222.xml.rels>&#65279;<?xml version="1.0" encoding="utf-8"?><Relationships xmlns="http://schemas.openxmlformats.org/package/2006/relationships"><Relationship Type="http://schemas.openxmlformats.org/officeDocument/2006/relationships/image" Target="/ppt/media/image173.png" Id="rId2" /><Relationship Type="http://schemas.openxmlformats.org/officeDocument/2006/relationships/slideLayout" Target="/ppt/slideLayouts/slideLayout2.xml" Id="rId1" /></Relationships>
</file>

<file path=ppt/slides/_rels/slide223.xml.rels>&#65279;<?xml version="1.0" encoding="utf-8"?><Relationships xmlns="http://schemas.openxmlformats.org/package/2006/relationships"><Relationship Type="http://schemas.openxmlformats.org/officeDocument/2006/relationships/image" Target="/ppt/media/image174.png" Id="rId2" /><Relationship Type="http://schemas.openxmlformats.org/officeDocument/2006/relationships/slideLayout" Target="/ppt/slideLayouts/slideLayout2.xml" Id="rId1" /></Relationships>
</file>

<file path=ppt/slides/_rels/slide224.xml.rels>&#65279;<?xml version="1.0" encoding="utf-8"?><Relationships xmlns="http://schemas.openxmlformats.org/package/2006/relationships"><Relationship Type="http://schemas.openxmlformats.org/officeDocument/2006/relationships/image" Target="/ppt/media/image175.png" Id="rId2" /><Relationship Type="http://schemas.openxmlformats.org/officeDocument/2006/relationships/slideLayout" Target="/ppt/slideLayouts/slideLayout2.xml" Id="rId1" /></Relationships>
</file>

<file path=ppt/slides/_rels/slide225.xml.rels>&#65279;<?xml version="1.0" encoding="utf-8"?><Relationships xmlns="http://schemas.openxmlformats.org/package/2006/relationships"><Relationship Type="http://schemas.openxmlformats.org/officeDocument/2006/relationships/image" Target="/ppt/media/image176.png" Id="rId2" /><Relationship Type="http://schemas.openxmlformats.org/officeDocument/2006/relationships/slideLayout" Target="/ppt/slideLayouts/slideLayout2.xml" Id="rId1" /></Relationships>
</file>

<file path=ppt/slides/_rels/slide226.xml.rels>&#65279;<?xml version="1.0" encoding="utf-8"?><Relationships xmlns="http://schemas.openxmlformats.org/package/2006/relationships"><Relationship Type="http://schemas.openxmlformats.org/officeDocument/2006/relationships/image" Target="/ppt/media/image177.png" Id="rId2" /><Relationship Type="http://schemas.openxmlformats.org/officeDocument/2006/relationships/slideLayout" Target="/ppt/slideLayouts/slideLayout2.xml" Id="rId1" /></Relationships>
</file>

<file path=ppt/slides/_rels/slide227.xml.rels>&#65279;<?xml version="1.0" encoding="utf-8"?><Relationships xmlns="http://schemas.openxmlformats.org/package/2006/relationships"><Relationship Type="http://schemas.openxmlformats.org/officeDocument/2006/relationships/image" Target="/ppt/media/image178.png" Id="rId2" /><Relationship Type="http://schemas.openxmlformats.org/officeDocument/2006/relationships/slideLayout" Target="/ppt/slideLayouts/slideLayout2.xml" Id="rId1" /></Relationships>
</file>

<file path=ppt/slides/_rels/slide228.xml.rels>&#65279;<?xml version="1.0" encoding="utf-8"?><Relationships xmlns="http://schemas.openxmlformats.org/package/2006/relationships"><Relationship Type="http://schemas.openxmlformats.org/officeDocument/2006/relationships/image" Target="/ppt/media/image179.png" Id="rId2" /><Relationship Type="http://schemas.openxmlformats.org/officeDocument/2006/relationships/slideLayout" Target="/ppt/slideLayouts/slideLayout2.xml" Id="rId1" /></Relationships>
</file>

<file path=ppt/slides/_rels/slide229.xml.rels>&#65279;<?xml version="1.0" encoding="utf-8"?><Relationships xmlns="http://schemas.openxmlformats.org/package/2006/relationships"><Relationship Type="http://schemas.openxmlformats.org/officeDocument/2006/relationships/image" Target="/ppt/media/image180.png" Id="rId2" /><Relationship Type="http://schemas.openxmlformats.org/officeDocument/2006/relationships/slideLayout" Target="/ppt/slideLayouts/slideLayout2.xml" Id="rId1" /></Relationships>
</file>

<file path=ppt/slides/_rels/slide23.xml.rels>&#65279;<?xml version="1.0" encoding="utf-8"?><Relationships xmlns="http://schemas.openxmlformats.org/package/2006/relationships"><Relationship Type="http://schemas.openxmlformats.org/officeDocument/2006/relationships/image" Target="/ppt/media/image20.jpg" Id="rId2" /><Relationship Type="http://schemas.openxmlformats.org/officeDocument/2006/relationships/slideLayout" Target="/ppt/slideLayouts/slideLayout2.xml" Id="rId1" /></Relationships>
</file>

<file path=ppt/slides/_rels/slide230.xml.rels>&#65279;<?xml version="1.0" encoding="utf-8"?><Relationships xmlns="http://schemas.openxmlformats.org/package/2006/relationships"><Relationship Type="http://schemas.openxmlformats.org/officeDocument/2006/relationships/image" Target="/ppt/media/image181.png" Id="rId2" /><Relationship Type="http://schemas.openxmlformats.org/officeDocument/2006/relationships/slideLayout" Target="/ppt/slideLayouts/slideLayout2.xml" Id="rId1" /></Relationships>
</file>

<file path=ppt/slides/_rels/slide231.xml.rels>&#65279;<?xml version="1.0" encoding="utf-8"?><Relationships xmlns="http://schemas.openxmlformats.org/package/2006/relationships"><Relationship Type="http://schemas.openxmlformats.org/officeDocument/2006/relationships/image" Target="/ppt/media/image182.png" Id="rId2" /><Relationship Type="http://schemas.openxmlformats.org/officeDocument/2006/relationships/slideLayout" Target="/ppt/slideLayouts/slideLayout2.xml" Id="rId1" /></Relationships>
</file>

<file path=ppt/slides/_rels/slide232.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33.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34.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35.xml.rels>&#65279;<?xml version="1.0" encoding="utf-8"?><Relationships xmlns="http://schemas.openxmlformats.org/package/2006/relationships"><Relationship Type="http://schemas.openxmlformats.org/officeDocument/2006/relationships/image" Target="/ppt/media/image183.jpeg" Id="rId2" /><Relationship Type="http://schemas.openxmlformats.org/officeDocument/2006/relationships/slideLayout" Target="/ppt/slideLayouts/slideLayout1.xml" Id="rId1" /></Relationships>
</file>

<file path=ppt/slides/_rels/slide236.xml.rels>&#65279;<?xml version="1.0" encoding="utf-8"?><Relationships xmlns="http://schemas.openxmlformats.org/package/2006/relationships"><Relationship Type="http://schemas.openxmlformats.org/officeDocument/2006/relationships/image" Target="/ppt/media/image184.png" Id="rId2" /><Relationship Type="http://schemas.openxmlformats.org/officeDocument/2006/relationships/slideLayout" Target="/ppt/slideLayouts/slideLayout2.xml" Id="rId1" /></Relationships>
</file>

<file path=ppt/slides/_rels/slide237.xml.rels>&#65279;<?xml version="1.0" encoding="utf-8"?><Relationships xmlns="http://schemas.openxmlformats.org/package/2006/relationships"><Relationship Type="http://schemas.openxmlformats.org/officeDocument/2006/relationships/image" Target="/ppt/media/image185.png" Id="rId2" /><Relationship Type="http://schemas.openxmlformats.org/officeDocument/2006/relationships/slideLayout" Target="/ppt/slideLayouts/slideLayout2.xml" Id="rId1" /></Relationships>
</file>

<file path=ppt/slides/_rels/slide238.xml.rels>&#65279;<?xml version="1.0" encoding="utf-8"?><Relationships xmlns="http://schemas.openxmlformats.org/package/2006/relationships"><Relationship Type="http://schemas.openxmlformats.org/officeDocument/2006/relationships/image" Target="/ppt/media/image186.png" Id="rId2" /><Relationship Type="http://schemas.openxmlformats.org/officeDocument/2006/relationships/slideLayout" Target="/ppt/slideLayouts/slideLayout2.xml" Id="rId1" /></Relationships>
</file>

<file path=ppt/slides/_rels/slide239.xml.rels>&#65279;<?xml version="1.0" encoding="utf-8"?><Relationships xmlns="http://schemas.openxmlformats.org/package/2006/relationships"><Relationship Type="http://schemas.openxmlformats.org/officeDocument/2006/relationships/image" Target="/ppt/media/image187.png" Id="rId2" /><Relationship Type="http://schemas.openxmlformats.org/officeDocument/2006/relationships/slideLayout" Target="/ppt/slideLayouts/slideLayout2.xml" Id="rId1" /></Relationships>
</file>

<file path=ppt/slides/_rels/slide24.xml.rels>&#65279;<?xml version="1.0" encoding="utf-8"?><Relationships xmlns="http://schemas.openxmlformats.org/package/2006/relationships"><Relationship Type="http://schemas.openxmlformats.org/officeDocument/2006/relationships/image" Target="/ppt/media/image21.jpg" Id="rId2" /><Relationship Type="http://schemas.openxmlformats.org/officeDocument/2006/relationships/slideLayout" Target="/ppt/slideLayouts/slideLayout2.xml" Id="rId1" /></Relationships>
</file>

<file path=ppt/slides/_rels/slide240.xml.rels>&#65279;<?xml version="1.0" encoding="utf-8"?><Relationships xmlns="http://schemas.openxmlformats.org/package/2006/relationships"><Relationship Type="http://schemas.openxmlformats.org/officeDocument/2006/relationships/image" Target="/ppt/media/image188.png" Id="rId2" /><Relationship Type="http://schemas.openxmlformats.org/officeDocument/2006/relationships/slideLayout" Target="/ppt/slideLayouts/slideLayout2.xml" Id="rId1" /></Relationships>
</file>

<file path=ppt/slides/_rels/slide241.xml.rels>&#65279;<?xml version="1.0" encoding="utf-8"?><Relationships xmlns="http://schemas.openxmlformats.org/package/2006/relationships"><Relationship Type="http://schemas.openxmlformats.org/officeDocument/2006/relationships/image" Target="/ppt/media/image189.png" Id="rId2" /><Relationship Type="http://schemas.openxmlformats.org/officeDocument/2006/relationships/slideLayout" Target="/ppt/slideLayouts/slideLayout2.xml" Id="rId1" /></Relationships>
</file>

<file path=ppt/slides/_rels/slide242.xml.rels>&#65279;<?xml version="1.0" encoding="utf-8"?><Relationships xmlns="http://schemas.openxmlformats.org/package/2006/relationships"><Relationship Type="http://schemas.openxmlformats.org/officeDocument/2006/relationships/image" Target="/ppt/media/image190.png" Id="rId2" /><Relationship Type="http://schemas.openxmlformats.org/officeDocument/2006/relationships/slideLayout" Target="/ppt/slideLayouts/slideLayout2.xml" Id="rId1" /></Relationships>
</file>

<file path=ppt/slides/_rels/slide243.xml.rels>&#65279;<?xml version="1.0" encoding="utf-8"?><Relationships xmlns="http://schemas.openxmlformats.org/package/2006/relationships"><Relationship Type="http://schemas.openxmlformats.org/officeDocument/2006/relationships/image" Target="/ppt/media/image191.png" Id="rId2" /><Relationship Type="http://schemas.openxmlformats.org/officeDocument/2006/relationships/slideLayout" Target="/ppt/slideLayouts/slideLayout2.xml" Id="rId1" /></Relationships>
</file>

<file path=ppt/slides/_rels/slide244.xml.rels>&#65279;<?xml version="1.0" encoding="utf-8"?><Relationships xmlns="http://schemas.openxmlformats.org/package/2006/relationships"><Relationship Type="http://schemas.openxmlformats.org/officeDocument/2006/relationships/image" Target="/ppt/media/image192.png" Id="rId2" /><Relationship Type="http://schemas.openxmlformats.org/officeDocument/2006/relationships/slideLayout" Target="/ppt/slideLayouts/slideLayout2.xml" Id="rId1" /></Relationships>
</file>

<file path=ppt/slides/_rels/slide245.xml.rels>&#65279;<?xml version="1.0" encoding="utf-8"?><Relationships xmlns="http://schemas.openxmlformats.org/package/2006/relationships"><Relationship Type="http://schemas.openxmlformats.org/officeDocument/2006/relationships/image" Target="/ppt/media/image193.png" Id="rId2" /><Relationship Type="http://schemas.openxmlformats.org/officeDocument/2006/relationships/slideLayout" Target="/ppt/slideLayouts/slideLayout2.xml" Id="rId1" /></Relationships>
</file>

<file path=ppt/slides/_rels/slide246.xml.rels>&#65279;<?xml version="1.0" encoding="utf-8"?><Relationships xmlns="http://schemas.openxmlformats.org/package/2006/relationships"><Relationship Type="http://schemas.openxmlformats.org/officeDocument/2006/relationships/image" Target="/ppt/media/image194.jpeg" Id="rId2" /><Relationship Type="http://schemas.openxmlformats.org/officeDocument/2006/relationships/slideLayout" Target="/ppt/slideLayouts/slideLayout2.xml" Id="rId1" /></Relationships>
</file>

<file path=ppt/slides/_rels/slide247.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48.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49.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5.xml.rels>&#65279;<?xml version="1.0" encoding="utf-8"?><Relationships xmlns="http://schemas.openxmlformats.org/package/2006/relationships"><Relationship Type="http://schemas.openxmlformats.org/officeDocument/2006/relationships/image" Target="/ppt/media/image22.jpg" Id="rId2" /><Relationship Type="http://schemas.openxmlformats.org/officeDocument/2006/relationships/slideLayout" Target="/ppt/slideLayouts/slideLayout2.xml" Id="rId1" /></Relationships>
</file>

<file path=ppt/slides/_rels/slide250.xml.rels>&#65279;<?xml version="1.0" encoding="utf-8"?><Relationships xmlns="http://schemas.openxmlformats.org/package/2006/relationships"><Relationship Type="http://schemas.openxmlformats.org/officeDocument/2006/relationships/image" Target="/ppt/media/image195.jpg" Id="rId2" /><Relationship Type="http://schemas.openxmlformats.org/officeDocument/2006/relationships/slideLayout" Target="/ppt/slideLayouts/slideLayout2.xml" Id="rId1" /></Relationships>
</file>

<file path=ppt/slides/_rels/slide251.xml.rels>&#65279;<?xml version="1.0" encoding="utf-8"?><Relationships xmlns="http://schemas.openxmlformats.org/package/2006/relationships"><Relationship Type="http://schemas.openxmlformats.org/officeDocument/2006/relationships/image" Target="/ppt/media/image196.png" Id="rId2" /><Relationship Type="http://schemas.openxmlformats.org/officeDocument/2006/relationships/slideLayout" Target="/ppt/slideLayouts/slideLayout2.xml" Id="rId1" /></Relationships>
</file>

<file path=ppt/slides/_rels/slide252.xml.rels>&#65279;<?xml version="1.0" encoding="utf-8"?><Relationships xmlns="http://schemas.openxmlformats.org/package/2006/relationships"><Relationship Type="http://schemas.openxmlformats.org/officeDocument/2006/relationships/image" Target="/ppt/media/image197.png" Id="rId2" /><Relationship Type="http://schemas.openxmlformats.org/officeDocument/2006/relationships/slideLayout" Target="/ppt/slideLayouts/slideLayout2.xml" Id="rId1" /></Relationships>
</file>

<file path=ppt/slides/_rels/slide253.xml.rels>&#65279;<?xml version="1.0" encoding="utf-8"?><Relationships xmlns="http://schemas.openxmlformats.org/package/2006/relationships"><Relationship Type="http://schemas.openxmlformats.org/officeDocument/2006/relationships/image" Target="/ppt/media/image198.png" Id="rId2" /><Relationship Type="http://schemas.openxmlformats.org/officeDocument/2006/relationships/slideLayout" Target="/ppt/slideLayouts/slideLayout2.xml" Id="rId1" /></Relationships>
</file>

<file path=ppt/slides/_rels/slide254.xml.rels>&#65279;<?xml version="1.0" encoding="utf-8"?><Relationships xmlns="http://schemas.openxmlformats.org/package/2006/relationships"><Relationship Type="http://schemas.openxmlformats.org/officeDocument/2006/relationships/image" Target="/ppt/media/image199.png" Id="rId2" /><Relationship Type="http://schemas.openxmlformats.org/officeDocument/2006/relationships/slideLayout" Target="/ppt/slideLayouts/slideLayout2.xml" Id="rId1" /></Relationships>
</file>

<file path=ppt/slides/_rels/slide255.xml.rels>&#65279;<?xml version="1.0" encoding="utf-8"?><Relationships xmlns="http://schemas.openxmlformats.org/package/2006/relationships"><Relationship Type="http://schemas.openxmlformats.org/officeDocument/2006/relationships/image" Target="/ppt/media/image200.png" Id="rId2" /><Relationship Type="http://schemas.openxmlformats.org/officeDocument/2006/relationships/slideLayout" Target="/ppt/slideLayouts/slideLayout2.xml" Id="rId1" /></Relationships>
</file>

<file path=ppt/slides/_rels/slide256.xml.rels>&#65279;<?xml version="1.0" encoding="utf-8"?><Relationships xmlns="http://schemas.openxmlformats.org/package/2006/relationships"><Relationship Type="http://schemas.openxmlformats.org/officeDocument/2006/relationships/image" Target="/ppt/media/image201.png" Id="rId2" /><Relationship Type="http://schemas.openxmlformats.org/officeDocument/2006/relationships/slideLayout" Target="/ppt/slideLayouts/slideLayout2.xml" Id="rId1" /></Relationships>
</file>

<file path=ppt/slides/_rels/slide257.xml.rels>&#65279;<?xml version="1.0" encoding="utf-8"?><Relationships xmlns="http://schemas.openxmlformats.org/package/2006/relationships"><Relationship Type="http://schemas.openxmlformats.org/officeDocument/2006/relationships/image" Target="/ppt/media/image202.png" Id="rId2" /><Relationship Type="http://schemas.openxmlformats.org/officeDocument/2006/relationships/slideLayout" Target="/ppt/slideLayouts/slideLayout2.xml" Id="rId1" /></Relationships>
</file>

<file path=ppt/slides/_rels/slide258.xml.rels>&#65279;<?xml version="1.0" encoding="utf-8"?><Relationships xmlns="http://schemas.openxmlformats.org/package/2006/relationships"><Relationship Type="http://schemas.openxmlformats.org/officeDocument/2006/relationships/image" Target="/ppt/media/image203.png" Id="rId2" /><Relationship Type="http://schemas.openxmlformats.org/officeDocument/2006/relationships/slideLayout" Target="/ppt/slideLayouts/slideLayout2.xml" Id="rId1" /></Relationships>
</file>

<file path=ppt/slides/_rels/slide259.xml.rels>&#65279;<?xml version="1.0" encoding="utf-8"?><Relationships xmlns="http://schemas.openxmlformats.org/package/2006/relationships"><Relationship Type="http://schemas.openxmlformats.org/officeDocument/2006/relationships/image" Target="/ppt/media/image204.png" Id="rId2" /><Relationship Type="http://schemas.openxmlformats.org/officeDocument/2006/relationships/slideLayout" Target="/ppt/slideLayouts/slideLayout2.xml" Id="rId1" /></Relationships>
</file>

<file path=ppt/slides/_rels/slide26.xml.rels>&#65279;<?xml version="1.0" encoding="utf-8"?><Relationships xmlns="http://schemas.openxmlformats.org/package/2006/relationships"><Relationship Type="http://schemas.openxmlformats.org/officeDocument/2006/relationships/image" Target="/ppt/media/image23.jpg" Id="rId2" /><Relationship Type="http://schemas.openxmlformats.org/officeDocument/2006/relationships/slideLayout" Target="/ppt/slideLayouts/slideLayout2.xml" Id="rId1" /></Relationships>
</file>

<file path=ppt/slides/_rels/slide260.xml.rels>&#65279;<?xml version="1.0" encoding="utf-8"?><Relationships xmlns="http://schemas.openxmlformats.org/package/2006/relationships"><Relationship Type="http://schemas.openxmlformats.org/officeDocument/2006/relationships/image" Target="/ppt/media/image205.png" Id="rId2" /><Relationship Type="http://schemas.openxmlformats.org/officeDocument/2006/relationships/slideLayout" Target="/ppt/slideLayouts/slideLayout2.xml" Id="rId1" /></Relationships>
</file>

<file path=ppt/slides/_rels/slide261.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62.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63.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64.xml.rels>&#65279;<?xml version="1.0" encoding="utf-8"?><Relationships xmlns="http://schemas.openxmlformats.org/package/2006/relationships"><Relationship Type="http://schemas.openxmlformats.org/officeDocument/2006/relationships/image" Target="/ppt/media/image206.jpg" Id="rId2" /><Relationship Type="http://schemas.openxmlformats.org/officeDocument/2006/relationships/slideLayout" Target="/ppt/slideLayouts/slideLayout2.xml" Id="rId1" /></Relationships>
</file>

<file path=ppt/slides/_rels/slide265.xml.rels>&#65279;<?xml version="1.0" encoding="utf-8"?><Relationships xmlns="http://schemas.openxmlformats.org/package/2006/relationships"><Relationship Type="http://schemas.openxmlformats.org/officeDocument/2006/relationships/image" Target="/ppt/media/image207.png" Id="rId2" /><Relationship Type="http://schemas.openxmlformats.org/officeDocument/2006/relationships/slideLayout" Target="/ppt/slideLayouts/slideLayout2.xml" Id="rId1" /></Relationships>
</file>

<file path=ppt/slides/_rels/slide266.xml.rels>&#65279;<?xml version="1.0" encoding="utf-8"?><Relationships xmlns="http://schemas.openxmlformats.org/package/2006/relationships"><Relationship Type="http://schemas.openxmlformats.org/officeDocument/2006/relationships/image" Target="/ppt/media/image208.png" Id="rId2" /><Relationship Type="http://schemas.openxmlformats.org/officeDocument/2006/relationships/slideLayout" Target="/ppt/slideLayouts/slideLayout2.xml" Id="rId1" /></Relationships>
</file>

<file path=ppt/slides/_rels/slide267.xml.rels>&#65279;<?xml version="1.0" encoding="utf-8"?><Relationships xmlns="http://schemas.openxmlformats.org/package/2006/relationships"><Relationship Type="http://schemas.openxmlformats.org/officeDocument/2006/relationships/image" Target="/ppt/media/image209.png" Id="rId2" /><Relationship Type="http://schemas.openxmlformats.org/officeDocument/2006/relationships/slideLayout" Target="/ppt/slideLayouts/slideLayout2.xml" Id="rId1" /></Relationships>
</file>

<file path=ppt/slides/_rels/slide268.xml.rels>&#65279;<?xml version="1.0" encoding="utf-8"?><Relationships xmlns="http://schemas.openxmlformats.org/package/2006/relationships"><Relationship Type="http://schemas.openxmlformats.org/officeDocument/2006/relationships/image" Target="/ppt/media/image210.png" Id="rId2" /><Relationship Type="http://schemas.openxmlformats.org/officeDocument/2006/relationships/slideLayout" Target="/ppt/slideLayouts/slideLayout2.xml" Id="rId1" /></Relationships>
</file>

<file path=ppt/slides/_rels/slide269.xml.rels>&#65279;<?xml version="1.0" encoding="utf-8"?><Relationships xmlns="http://schemas.openxmlformats.org/package/2006/relationships"><Relationship Type="http://schemas.openxmlformats.org/officeDocument/2006/relationships/image" Target="/ppt/media/image211.png" Id="rId2" /><Relationship Type="http://schemas.openxmlformats.org/officeDocument/2006/relationships/slideLayout" Target="/ppt/slideLayouts/slideLayout2.xml" Id="rId1" /></Relationships>
</file>

<file path=ppt/slides/_rels/slide27.xml.rels>&#65279;<?xml version="1.0" encoding="utf-8"?><Relationships xmlns="http://schemas.openxmlformats.org/package/2006/relationships"><Relationship Type="http://schemas.openxmlformats.org/officeDocument/2006/relationships/image" Target="/ppt/media/image24.jpg" Id="rId2" /><Relationship Type="http://schemas.openxmlformats.org/officeDocument/2006/relationships/slideLayout" Target="/ppt/slideLayouts/slideLayout2.xml" Id="rId1" /></Relationships>
</file>

<file path=ppt/slides/_rels/slide270.xml.rels>&#65279;<?xml version="1.0" encoding="utf-8"?><Relationships xmlns="http://schemas.openxmlformats.org/package/2006/relationships"><Relationship Type="http://schemas.openxmlformats.org/officeDocument/2006/relationships/image" Target="/ppt/media/image212.jpeg" Id="rId2" /><Relationship Type="http://schemas.openxmlformats.org/officeDocument/2006/relationships/slideLayout" Target="/ppt/slideLayouts/slideLayout2.xml" Id="rId1" /></Relationships>
</file>

<file path=ppt/slides/_rels/slide271.xml.rels>&#65279;<?xml version="1.0" encoding="utf-8"?><Relationships xmlns="http://schemas.openxmlformats.org/package/2006/relationships"><Relationship Type="http://schemas.openxmlformats.org/officeDocument/2006/relationships/image" Target="/ppt/media/image213.png" Id="rId2" /><Relationship Type="http://schemas.openxmlformats.org/officeDocument/2006/relationships/slideLayout" Target="/ppt/slideLayouts/slideLayout2.xml" Id="rId1" /></Relationships>
</file>

<file path=ppt/slides/_rels/slide272.xml.rels>&#65279;<?xml version="1.0" encoding="utf-8"?><Relationships xmlns="http://schemas.openxmlformats.org/package/2006/relationships"><Relationship Type="http://schemas.openxmlformats.org/officeDocument/2006/relationships/image" Target="/ppt/media/image214.png" Id="rId2" /><Relationship Type="http://schemas.openxmlformats.org/officeDocument/2006/relationships/slideLayout" Target="/ppt/slideLayouts/slideLayout2.xml" Id="rId1" /></Relationships>
</file>

<file path=ppt/slides/_rels/slide273.xml.rels>&#65279;<?xml version="1.0" encoding="utf-8"?><Relationships xmlns="http://schemas.openxmlformats.org/package/2006/relationships"><Relationship Type="http://schemas.openxmlformats.org/officeDocument/2006/relationships/image" Target="/ppt/media/image215.png" Id="rId2" /><Relationship Type="http://schemas.openxmlformats.org/officeDocument/2006/relationships/slideLayout" Target="/ppt/slideLayouts/slideLayout2.xml" Id="rId1" /></Relationships>
</file>

<file path=ppt/slides/_rels/slide274.xml.rels>&#65279;<?xml version="1.0" encoding="utf-8"?><Relationships xmlns="http://schemas.openxmlformats.org/package/2006/relationships"><Relationship Type="http://schemas.openxmlformats.org/officeDocument/2006/relationships/image" Target="/ppt/media/image216.png" Id="rId2" /><Relationship Type="http://schemas.openxmlformats.org/officeDocument/2006/relationships/slideLayout" Target="/ppt/slideLayouts/slideLayout2.xml" Id="rId1" /></Relationships>
</file>

<file path=ppt/slides/_rels/slide275.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76.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77.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78.xml.rels>&#65279;<?xml version="1.0" encoding="utf-8"?><Relationships xmlns="http://schemas.openxmlformats.org/package/2006/relationships"><Relationship Type="http://schemas.openxmlformats.org/officeDocument/2006/relationships/image" Target="/ppt/media/image217.jpg" Id="rId2" /><Relationship Type="http://schemas.openxmlformats.org/officeDocument/2006/relationships/slideLayout" Target="/ppt/slideLayouts/slideLayout2.xml" Id="rId1" /></Relationships>
</file>

<file path=ppt/slides/_rels/slide279.xml.rels>&#65279;<?xml version="1.0" encoding="utf-8"?><Relationships xmlns="http://schemas.openxmlformats.org/package/2006/relationships"><Relationship Type="http://schemas.openxmlformats.org/officeDocument/2006/relationships/image" Target="/ppt/media/image218.png" Id="rId2" /><Relationship Type="http://schemas.openxmlformats.org/officeDocument/2006/relationships/slideLayout" Target="/ppt/slideLayouts/slideLayout2.xml" Id="rId1" /></Relationships>
</file>

<file path=ppt/slides/_rels/slide28.xml.rels>&#65279;<?xml version="1.0" encoding="utf-8"?><Relationships xmlns="http://schemas.openxmlformats.org/package/2006/relationships"><Relationship Type="http://schemas.openxmlformats.org/officeDocument/2006/relationships/image" Target="/ppt/media/image25.jpg" Id="rId2" /><Relationship Type="http://schemas.openxmlformats.org/officeDocument/2006/relationships/slideLayout" Target="/ppt/slideLayouts/slideLayout2.xml" Id="rId1" /></Relationships>
</file>

<file path=ppt/slides/_rels/slide280.xml.rels>&#65279;<?xml version="1.0" encoding="utf-8"?><Relationships xmlns="http://schemas.openxmlformats.org/package/2006/relationships"><Relationship Type="http://schemas.openxmlformats.org/officeDocument/2006/relationships/image" Target="/ppt/media/image219.png" Id="rId2" /><Relationship Type="http://schemas.openxmlformats.org/officeDocument/2006/relationships/slideLayout" Target="/ppt/slideLayouts/slideLayout2.xml" Id="rId1" /></Relationships>
</file>

<file path=ppt/slides/_rels/slide281.xml.rels>&#65279;<?xml version="1.0" encoding="utf-8"?><Relationships xmlns="http://schemas.openxmlformats.org/package/2006/relationships"><Relationship Type="http://schemas.openxmlformats.org/officeDocument/2006/relationships/image" Target="/ppt/media/image220.png" Id="rId2" /><Relationship Type="http://schemas.openxmlformats.org/officeDocument/2006/relationships/slideLayout" Target="/ppt/slideLayouts/slideLayout2.xml" Id="rId1" /></Relationships>
</file>

<file path=ppt/slides/_rels/slide282.xml.rels>&#65279;<?xml version="1.0" encoding="utf-8"?><Relationships xmlns="http://schemas.openxmlformats.org/package/2006/relationships"><Relationship Type="http://schemas.openxmlformats.org/officeDocument/2006/relationships/image" Target="/ppt/media/image221.png" Id="rId2" /><Relationship Type="http://schemas.openxmlformats.org/officeDocument/2006/relationships/slideLayout" Target="/ppt/slideLayouts/slideLayout2.xml" Id="rId1" /></Relationships>
</file>

<file path=ppt/slides/_rels/slide283.xml.rels>&#65279;<?xml version="1.0" encoding="utf-8"?><Relationships xmlns="http://schemas.openxmlformats.org/package/2006/relationships"><Relationship Type="http://schemas.openxmlformats.org/officeDocument/2006/relationships/image" Target="/ppt/media/image222.png" Id="rId2" /><Relationship Type="http://schemas.openxmlformats.org/officeDocument/2006/relationships/slideLayout" Target="/ppt/slideLayouts/slideLayout2.xml" Id="rId1" /></Relationships>
</file>

<file path=ppt/slides/_rels/slide284.xml.rels>&#65279;<?xml version="1.0" encoding="utf-8"?><Relationships xmlns="http://schemas.openxmlformats.org/package/2006/relationships"><Relationship Type="http://schemas.openxmlformats.org/officeDocument/2006/relationships/image" Target="/ppt/media/image223.png" Id="rId2" /><Relationship Type="http://schemas.openxmlformats.org/officeDocument/2006/relationships/slideLayout" Target="/ppt/slideLayouts/slideLayout2.xml" Id="rId1" /></Relationships>
</file>

<file path=ppt/slides/_rels/slide285.xml.rels>&#65279;<?xml version="1.0" encoding="utf-8"?><Relationships xmlns="http://schemas.openxmlformats.org/package/2006/relationships"><Relationship Type="http://schemas.openxmlformats.org/officeDocument/2006/relationships/image" Target="/ppt/media/image224.jpeg" Id="rId2" /><Relationship Type="http://schemas.openxmlformats.org/officeDocument/2006/relationships/slideLayout" Target="/ppt/slideLayouts/slideLayout2.xml" Id="rId1" /></Relationships>
</file>

<file path=ppt/slides/_rels/slide286.xml.rels>&#65279;<?xml version="1.0" encoding="utf-8"?><Relationships xmlns="http://schemas.openxmlformats.org/package/2006/relationships"><Relationship Type="http://schemas.openxmlformats.org/officeDocument/2006/relationships/image" Target="/ppt/media/image225.png" Id="rId2" /><Relationship Type="http://schemas.openxmlformats.org/officeDocument/2006/relationships/slideLayout" Target="/ppt/slideLayouts/slideLayout2.xml" Id="rId1" /></Relationships>
</file>

<file path=ppt/slides/_rels/slide287.xml.rels>&#65279;<?xml version="1.0" encoding="utf-8"?><Relationships xmlns="http://schemas.openxmlformats.org/package/2006/relationships"><Relationship Type="http://schemas.openxmlformats.org/officeDocument/2006/relationships/image" Target="/ppt/media/image226.png" Id="rId2" /><Relationship Type="http://schemas.openxmlformats.org/officeDocument/2006/relationships/slideLayout" Target="/ppt/slideLayouts/slideLayout2.xml" Id="rId1" /></Relationships>
</file>

<file path=ppt/slides/_rels/slide288.xml.rels>&#65279;<?xml version="1.0" encoding="utf-8"?><Relationships xmlns="http://schemas.openxmlformats.org/package/2006/relationships"><Relationship Type="http://schemas.openxmlformats.org/officeDocument/2006/relationships/image" Target="/ppt/media/image227.png" Id="rId2" /><Relationship Type="http://schemas.openxmlformats.org/officeDocument/2006/relationships/slideLayout" Target="/ppt/slideLayouts/slideLayout2.xml" Id="rId1" /></Relationships>
</file>

<file path=ppt/slides/_rels/slide289.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9.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90.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91.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92.xml.rels>&#65279;<?xml version="1.0" encoding="utf-8"?><Relationships xmlns="http://schemas.openxmlformats.org/package/2006/relationships"><Relationship Type="http://schemas.openxmlformats.org/officeDocument/2006/relationships/image" Target="/ppt/media/image228.jpeg" Id="rId2" /><Relationship Type="http://schemas.openxmlformats.org/officeDocument/2006/relationships/slideLayout" Target="/ppt/slideLayouts/slideLayout2.xml" Id="rId1" /></Relationships>
</file>

<file path=ppt/slides/_rels/slide293.xml.rels>&#65279;<?xml version="1.0" encoding="utf-8"?><Relationships xmlns="http://schemas.openxmlformats.org/package/2006/relationships"><Relationship Type="http://schemas.openxmlformats.org/officeDocument/2006/relationships/image" Target="/ppt/media/image229.jpg" Id="rId2" /><Relationship Type="http://schemas.openxmlformats.org/officeDocument/2006/relationships/slideLayout" Target="/ppt/slideLayouts/slideLayout2.xml" Id="rId1" /></Relationships>
</file>

<file path=ppt/slides/_rels/slide294.xml.rels>&#65279;<?xml version="1.0" encoding="utf-8"?><Relationships xmlns="http://schemas.openxmlformats.org/package/2006/relationships"><Relationship Type="http://schemas.openxmlformats.org/officeDocument/2006/relationships/image" Target="/ppt/media/image230.png" Id="rId2" /><Relationship Type="http://schemas.openxmlformats.org/officeDocument/2006/relationships/slideLayout" Target="/ppt/slideLayouts/slideLayout2.xml" Id="rId1" /></Relationships>
</file>

<file path=ppt/slides/_rels/slide295.xml.rels>&#65279;<?xml version="1.0" encoding="utf-8"?><Relationships xmlns="http://schemas.openxmlformats.org/package/2006/relationships"><Relationship Type="http://schemas.openxmlformats.org/officeDocument/2006/relationships/image" Target="/ppt/media/image232.png" Id="rId3" /><Relationship Type="http://schemas.openxmlformats.org/officeDocument/2006/relationships/image" Target="/ppt/media/image231.png" Id="rId2" /><Relationship Type="http://schemas.openxmlformats.org/officeDocument/2006/relationships/slideLayout" Target="/ppt/slideLayouts/slideLayout2.xml" Id="rId1" /><Relationship Type="http://schemas.openxmlformats.org/officeDocument/2006/relationships/image" Target="/ppt/media/image233.png" Id="rId4" /></Relationships>
</file>

<file path=ppt/slides/_rels/slide296.xml.rels>&#65279;<?xml version="1.0" encoding="utf-8"?><Relationships xmlns="http://schemas.openxmlformats.org/package/2006/relationships"><Relationship Type="http://schemas.openxmlformats.org/officeDocument/2006/relationships/image" Target="/ppt/media/image234.png" Id="rId2" /><Relationship Type="http://schemas.openxmlformats.org/officeDocument/2006/relationships/slideLayout" Target="/ppt/slideLayouts/slideLayout2.xml" Id="rId1" /></Relationships>
</file>

<file path=ppt/slides/_rels/slide297.xml.rels>&#65279;<?xml version="1.0" encoding="utf-8"?><Relationships xmlns="http://schemas.openxmlformats.org/package/2006/relationships"><Relationship Type="http://schemas.openxmlformats.org/officeDocument/2006/relationships/image" Target="/ppt/media/image235.png" Id="rId2" /><Relationship Type="http://schemas.openxmlformats.org/officeDocument/2006/relationships/slideLayout" Target="/ppt/slideLayouts/slideLayout2.xml" Id="rId1" /></Relationships>
</file>

<file path=ppt/slides/_rels/slide298.xml.rels>&#65279;<?xml version="1.0" encoding="utf-8"?><Relationships xmlns="http://schemas.openxmlformats.org/package/2006/relationships"><Relationship Type="http://schemas.openxmlformats.org/officeDocument/2006/relationships/image" Target="/ppt/media/image236.png" Id="rId2" /><Relationship Type="http://schemas.openxmlformats.org/officeDocument/2006/relationships/slideLayout" Target="/ppt/slideLayouts/slideLayout2.xml" Id="rId1" /></Relationships>
</file>

<file path=ppt/slides/_rels/slide299.xml.rels>&#65279;<?xml version="1.0" encoding="utf-8"?><Relationships xmlns="http://schemas.openxmlformats.org/package/2006/relationships"><Relationship Type="http://schemas.openxmlformats.org/officeDocument/2006/relationships/image" Target="/ppt/media/image237.png" Id="rId2" /><Relationship Type="http://schemas.openxmlformats.org/officeDocument/2006/relationships/slideLayout" Target="/ppt/slideLayouts/slideLayout2.xml" Id="rId1" /></Relationships>
</file>

<file path=ppt/slides/_rels/slide3.xml.rels>&#65279;<?xml version="1.0" encoding="utf-8"?><Relationships xmlns="http://schemas.openxmlformats.org/package/2006/relationships"><Relationship Type="http://schemas.openxmlformats.org/officeDocument/2006/relationships/image" Target="/ppt/media/image3.jpg" Id="rId2" /><Relationship Type="http://schemas.openxmlformats.org/officeDocument/2006/relationships/slideLayout" Target="/ppt/slideLayouts/slideLayout1.xml" Id="rId1" /></Relationships>
</file>

<file path=ppt/slides/_rels/slide30.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300.xml.rels>&#65279;<?xml version="1.0" encoding="utf-8"?><Relationships xmlns="http://schemas.openxmlformats.org/package/2006/relationships"><Relationship Type="http://schemas.openxmlformats.org/officeDocument/2006/relationships/image" Target="/ppt/media/image238.png" Id="rId2" /><Relationship Type="http://schemas.openxmlformats.org/officeDocument/2006/relationships/slideLayout" Target="/ppt/slideLayouts/slideLayout2.xml" Id="rId1" /></Relationships>
</file>

<file path=ppt/slides/_rels/slide301.xml.rels>&#65279;<?xml version="1.0" encoding="utf-8"?><Relationships xmlns="http://schemas.openxmlformats.org/package/2006/relationships"><Relationship Type="http://schemas.openxmlformats.org/officeDocument/2006/relationships/image" Target="/ppt/media/image239.png" Id="rId2" /><Relationship Type="http://schemas.openxmlformats.org/officeDocument/2006/relationships/slideLayout" Target="/ppt/slideLayouts/slideLayout2.xml" Id="rId1" /></Relationships>
</file>

<file path=ppt/slides/_rels/slide302.xml.rels>&#65279;<?xml version="1.0" encoding="utf-8"?><Relationships xmlns="http://schemas.openxmlformats.org/package/2006/relationships"><Relationship Type="http://schemas.openxmlformats.org/officeDocument/2006/relationships/image" Target="/ppt/media/image240.png" Id="rId2" /><Relationship Type="http://schemas.openxmlformats.org/officeDocument/2006/relationships/slideLayout" Target="/ppt/slideLayouts/slideLayout2.xml" Id="rId1" /></Relationships>
</file>

<file path=ppt/slides/_rels/slide303.xml.rels>&#65279;<?xml version="1.0" encoding="utf-8"?><Relationships xmlns="http://schemas.openxmlformats.org/package/2006/relationships"><Relationship Type="http://schemas.openxmlformats.org/officeDocument/2006/relationships/image" Target="/ppt/media/image241.png" Id="rId2" /><Relationship Type="http://schemas.openxmlformats.org/officeDocument/2006/relationships/slideLayout" Target="/ppt/slideLayouts/slideLayout2.xml" Id="rId1" /></Relationships>
</file>

<file path=ppt/slides/_rels/slide304.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305.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306.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307.xml.rels>&#65279;<?xml version="1.0" encoding="utf-8"?><Relationships xmlns="http://schemas.openxmlformats.org/package/2006/relationships"><Relationship Type="http://schemas.openxmlformats.org/officeDocument/2006/relationships/image" Target="/ppt/media/image242.jpg" Id="rId2" /><Relationship Type="http://schemas.openxmlformats.org/officeDocument/2006/relationships/slideLayout" Target="/ppt/slideLayouts/slideLayout2.xml" Id="rId1" /></Relationships>
</file>

<file path=ppt/slides/_rels/slide308.xml.rels>&#65279;<?xml version="1.0" encoding="utf-8"?><Relationships xmlns="http://schemas.openxmlformats.org/package/2006/relationships"><Relationship Type="http://schemas.openxmlformats.org/officeDocument/2006/relationships/image" Target="/ppt/media/image243.png" Id="rId2" /><Relationship Type="http://schemas.openxmlformats.org/officeDocument/2006/relationships/slideLayout" Target="/ppt/slideLayouts/slideLayout2.xml" Id="rId1" /></Relationships>
</file>

<file path=ppt/slides/_rels/slide309.xml.rels>&#65279;<?xml version="1.0" encoding="utf-8"?><Relationships xmlns="http://schemas.openxmlformats.org/package/2006/relationships"><Relationship Type="http://schemas.openxmlformats.org/officeDocument/2006/relationships/image" Target="/ppt/media/image244.png" Id="rId2" /><Relationship Type="http://schemas.openxmlformats.org/officeDocument/2006/relationships/slideLayout" Target="/ppt/slideLayouts/slideLayout2.xml" Id="rId1" /></Relationships>
</file>

<file path=ppt/slides/_rels/slide31.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310.xml.rels>&#65279;<?xml version="1.0" encoding="utf-8"?><Relationships xmlns="http://schemas.openxmlformats.org/package/2006/relationships"><Relationship Type="http://schemas.openxmlformats.org/officeDocument/2006/relationships/image" Target="/ppt/media/image245.png" Id="rId2" /><Relationship Type="http://schemas.openxmlformats.org/officeDocument/2006/relationships/slideLayout" Target="/ppt/slideLayouts/slideLayout2.xml" Id="rId1" /></Relationships>
</file>

<file path=ppt/slides/_rels/slide311.xml.rels>&#65279;<?xml version="1.0" encoding="utf-8"?><Relationships xmlns="http://schemas.openxmlformats.org/package/2006/relationships"><Relationship Type="http://schemas.openxmlformats.org/officeDocument/2006/relationships/image" Target="/ppt/media/image246.png" Id="rId2" /><Relationship Type="http://schemas.openxmlformats.org/officeDocument/2006/relationships/slideLayout" Target="/ppt/slideLayouts/slideLayout2.xml" Id="rId1" /></Relationships>
</file>

<file path=ppt/slides/_rels/slide312.xml.rels>&#65279;<?xml version="1.0" encoding="utf-8"?><Relationships xmlns="http://schemas.openxmlformats.org/package/2006/relationships"><Relationship Type="http://schemas.openxmlformats.org/officeDocument/2006/relationships/image" Target="/ppt/media/image247.png" Id="rId2" /><Relationship Type="http://schemas.openxmlformats.org/officeDocument/2006/relationships/slideLayout" Target="/ppt/slideLayouts/slideLayout2.xml" Id="rId1" /></Relationships>
</file>

<file path=ppt/slides/_rels/slide313.xml.rels>&#65279;<?xml version="1.0" encoding="utf-8"?><Relationships xmlns="http://schemas.openxmlformats.org/package/2006/relationships"><Relationship Type="http://schemas.openxmlformats.org/officeDocument/2006/relationships/image" Target="/ppt/media/image248.png" Id="rId2" /><Relationship Type="http://schemas.openxmlformats.org/officeDocument/2006/relationships/slideLayout" Target="/ppt/slideLayouts/slideLayout2.xml" Id="rId1" /></Relationships>
</file>

<file path=ppt/slides/_rels/slide314.xml.rels>&#65279;<?xml version="1.0" encoding="utf-8"?><Relationships xmlns="http://schemas.openxmlformats.org/package/2006/relationships"><Relationship Type="http://schemas.openxmlformats.org/officeDocument/2006/relationships/image" Target="/ppt/media/image249.png" Id="rId2" /><Relationship Type="http://schemas.openxmlformats.org/officeDocument/2006/relationships/slideLayout" Target="/ppt/slideLayouts/slideLayout2.xml" Id="rId1" /></Relationships>
</file>

<file path=ppt/slides/_rels/slide315.xml.rels>&#65279;<?xml version="1.0" encoding="utf-8"?><Relationships xmlns="http://schemas.openxmlformats.org/package/2006/relationships"><Relationship Type="http://schemas.openxmlformats.org/officeDocument/2006/relationships/image" Target="/ppt/media/image250.png" Id="rId2" /><Relationship Type="http://schemas.openxmlformats.org/officeDocument/2006/relationships/slideLayout" Target="/ppt/slideLayouts/slideLayout2.xml" Id="rId1" /></Relationships>
</file>

<file path=ppt/slides/_rels/slide316.xml.rels>&#65279;<?xml version="1.0" encoding="utf-8"?><Relationships xmlns="http://schemas.openxmlformats.org/package/2006/relationships"><Relationship Type="http://schemas.openxmlformats.org/officeDocument/2006/relationships/image" Target="/ppt/media/image251.png" Id="rId2" /><Relationship Type="http://schemas.openxmlformats.org/officeDocument/2006/relationships/slideLayout" Target="/ppt/slideLayouts/slideLayout2.xml" Id="rId1" /></Relationships>
</file>

<file path=ppt/slides/_rels/slide317.xml.rels>&#65279;<?xml version="1.0" encoding="utf-8"?><Relationships xmlns="http://schemas.openxmlformats.org/package/2006/relationships"><Relationship Type="http://schemas.openxmlformats.org/officeDocument/2006/relationships/image" Target="/ppt/media/image252.png" Id="rId2" /><Relationship Type="http://schemas.openxmlformats.org/officeDocument/2006/relationships/slideLayout" Target="/ppt/slideLayouts/slideLayout2.xml" Id="rId1" /></Relationships>
</file>

<file path=ppt/slides/_rels/slide318.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319.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32.xml.rels>&#65279;<?xml version="1.0" encoding="utf-8"?><Relationships xmlns="http://schemas.openxmlformats.org/package/2006/relationships"><Relationship Type="http://schemas.openxmlformats.org/officeDocument/2006/relationships/image" Target="/ppt/media/image26.jpg" Id="rId2" /><Relationship Type="http://schemas.openxmlformats.org/officeDocument/2006/relationships/slideLayout" Target="/ppt/slideLayouts/slideLayout1.xml" Id="rId1" /></Relationships>
</file>

<file path=ppt/slides/_rels/slide320.xml.rels>&#65279;<?xml version="1.0" encoding="utf-8"?><Relationships xmlns="http://schemas.openxmlformats.org/package/2006/relationships"><Relationship Type="http://schemas.openxmlformats.org/officeDocument/2006/relationships/image" Target="/ppt/media/image253.jpg" Id="rId2" /><Relationship Type="http://schemas.openxmlformats.org/officeDocument/2006/relationships/slideLayout" Target="/ppt/slideLayouts/slideLayout2.xml" Id="rId1" /></Relationships>
</file>

<file path=ppt/slides/_rels/slide321.xml.rels>&#65279;<?xml version="1.0" encoding="utf-8"?><Relationships xmlns="http://schemas.openxmlformats.org/package/2006/relationships"><Relationship Type="http://schemas.openxmlformats.org/officeDocument/2006/relationships/image" Target="/ppt/media/image254.png" Id="rId2" /><Relationship Type="http://schemas.openxmlformats.org/officeDocument/2006/relationships/slideLayout" Target="/ppt/slideLayouts/slideLayout2.xml" Id="rId1" /></Relationships>
</file>

<file path=ppt/slides/_rels/slide322.xml.rels>&#65279;<?xml version="1.0" encoding="utf-8"?><Relationships xmlns="http://schemas.openxmlformats.org/package/2006/relationships"><Relationship Type="http://schemas.openxmlformats.org/officeDocument/2006/relationships/image" Target="/ppt/media/image255.png" Id="rId2" /><Relationship Type="http://schemas.openxmlformats.org/officeDocument/2006/relationships/slideLayout" Target="/ppt/slideLayouts/slideLayout2.xml" Id="rId1" /></Relationships>
</file>

<file path=ppt/slides/_rels/slide323.xml.rels>&#65279;<?xml version="1.0" encoding="utf-8"?><Relationships xmlns="http://schemas.openxmlformats.org/package/2006/relationships"><Relationship Type="http://schemas.openxmlformats.org/officeDocument/2006/relationships/image" Target="/ppt/media/image256.png" Id="rId2" /><Relationship Type="http://schemas.openxmlformats.org/officeDocument/2006/relationships/slideLayout" Target="/ppt/slideLayouts/slideLayout2.xml" Id="rId1" /></Relationships>
</file>

<file path=ppt/slides/_rels/slide324.xml.rels>&#65279;<?xml version="1.0" encoding="utf-8"?><Relationships xmlns="http://schemas.openxmlformats.org/package/2006/relationships"><Relationship Type="http://schemas.openxmlformats.org/officeDocument/2006/relationships/image" Target="/ppt/media/image257.png" Id="rId2" /><Relationship Type="http://schemas.openxmlformats.org/officeDocument/2006/relationships/slideLayout" Target="/ppt/slideLayouts/slideLayout2.xml" Id="rId1" /></Relationships>
</file>

<file path=ppt/slides/_rels/slide325.xml.rels>&#65279;<?xml version="1.0" encoding="utf-8"?><Relationships xmlns="http://schemas.openxmlformats.org/package/2006/relationships"><Relationship Type="http://schemas.openxmlformats.org/officeDocument/2006/relationships/image" Target="/ppt/media/image258.png" Id="rId2" /><Relationship Type="http://schemas.openxmlformats.org/officeDocument/2006/relationships/slideLayout" Target="/ppt/slideLayouts/slideLayout2.xml" Id="rId1" /></Relationships>
</file>

<file path=ppt/slides/_rels/slide326.xml.rels>&#65279;<?xml version="1.0" encoding="utf-8"?><Relationships xmlns="http://schemas.openxmlformats.org/package/2006/relationships"><Relationship Type="http://schemas.openxmlformats.org/officeDocument/2006/relationships/image" Target="/ppt/media/image259.png" Id="rId2" /><Relationship Type="http://schemas.openxmlformats.org/officeDocument/2006/relationships/slideLayout" Target="/ppt/slideLayouts/slideLayout2.xml" Id="rId1" /></Relationships>
</file>

<file path=ppt/slides/_rels/slide327.xml.rels>&#65279;<?xml version="1.0" encoding="utf-8"?><Relationships xmlns="http://schemas.openxmlformats.org/package/2006/relationships"><Relationship Type="http://schemas.openxmlformats.org/officeDocument/2006/relationships/image" Target="/ppt/media/image260.png" Id="rId2" /><Relationship Type="http://schemas.openxmlformats.org/officeDocument/2006/relationships/slideLayout" Target="/ppt/slideLayouts/slideLayout2.xml" Id="rId1" /></Relationships>
</file>

<file path=ppt/slides/_rels/slide328.xml.rels>&#65279;<?xml version="1.0" encoding="utf-8"?><Relationships xmlns="http://schemas.openxmlformats.org/package/2006/relationships"><Relationship Type="http://schemas.openxmlformats.org/officeDocument/2006/relationships/image" Target="/ppt/media/image261.png" Id="rId2" /><Relationship Type="http://schemas.openxmlformats.org/officeDocument/2006/relationships/slideLayout" Target="/ppt/slideLayouts/slideLayout2.xml" Id="rId1" /></Relationships>
</file>

<file path=ppt/slides/_rels/slide329.xml.rels>&#65279;<?xml version="1.0" encoding="utf-8"?><Relationships xmlns="http://schemas.openxmlformats.org/package/2006/relationships"><Relationship Type="http://schemas.openxmlformats.org/officeDocument/2006/relationships/image" Target="/ppt/media/image262.png" Id="rId2" /><Relationship Type="http://schemas.openxmlformats.org/officeDocument/2006/relationships/slideLayout" Target="/ppt/slideLayouts/slideLayout2.xml" Id="rId1" /></Relationships>
</file>

<file path=ppt/slides/_rels/slide33.xml.rels>&#65279;<?xml version="1.0" encoding="utf-8"?><Relationships xmlns="http://schemas.openxmlformats.org/package/2006/relationships"><Relationship Type="http://schemas.openxmlformats.org/officeDocument/2006/relationships/image" Target="/ppt/media/image27.jpg" Id="rId2" /><Relationship Type="http://schemas.openxmlformats.org/officeDocument/2006/relationships/slideLayout" Target="/ppt/slideLayouts/slideLayout2.xml" Id="rId1" /></Relationships>
</file>

<file path=ppt/slides/_rels/slide330.xml.rels>&#65279;<?xml version="1.0" encoding="utf-8"?><Relationships xmlns="http://schemas.openxmlformats.org/package/2006/relationships"><Relationship Type="http://schemas.openxmlformats.org/officeDocument/2006/relationships/image" Target="/ppt/media/image263.png" Id="rId2" /><Relationship Type="http://schemas.openxmlformats.org/officeDocument/2006/relationships/slideLayout" Target="/ppt/slideLayouts/slideLayout2.xml" Id="rId1" /></Relationships>
</file>

<file path=ppt/slides/_rels/slide331.xml.rels>&#65279;<?xml version="1.0" encoding="utf-8"?><Relationships xmlns="http://schemas.openxmlformats.org/package/2006/relationships"><Relationship Type="http://schemas.openxmlformats.org/officeDocument/2006/relationships/image" Target="/ppt/media/image264.png" Id="rId2" /><Relationship Type="http://schemas.openxmlformats.org/officeDocument/2006/relationships/slideLayout" Target="/ppt/slideLayouts/slideLayout2.xml" Id="rId1" /></Relationships>
</file>

<file path=ppt/slides/_rels/slide332.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333.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334.xml.rels>&#65279;<?xml version="1.0" encoding="utf-8"?><Relationships xmlns="http://schemas.openxmlformats.org/package/2006/relationships"><Relationship Type="http://schemas.openxmlformats.org/officeDocument/2006/relationships/image" Target="/ppt/media/image265.jpg" Id="rId2" /><Relationship Type="http://schemas.openxmlformats.org/officeDocument/2006/relationships/slideLayout" Target="/ppt/slideLayouts/slideLayout2.xml" Id="rId1" /></Relationships>
</file>

<file path=ppt/slides/_rels/slide335.xml.rels>&#65279;<?xml version="1.0" encoding="utf-8"?><Relationships xmlns="http://schemas.openxmlformats.org/package/2006/relationships"><Relationship Type="http://schemas.openxmlformats.org/officeDocument/2006/relationships/image" Target="/ppt/media/image266.png" Id="rId2" /><Relationship Type="http://schemas.openxmlformats.org/officeDocument/2006/relationships/slideLayout" Target="/ppt/slideLayouts/slideLayout2.xml" Id="rId1" /></Relationships>
</file>

<file path=ppt/slides/_rels/slide336.xml.rels>&#65279;<?xml version="1.0" encoding="utf-8"?><Relationships xmlns="http://schemas.openxmlformats.org/package/2006/relationships"><Relationship Type="http://schemas.openxmlformats.org/officeDocument/2006/relationships/image" Target="/ppt/media/image267.png" Id="rId2" /><Relationship Type="http://schemas.openxmlformats.org/officeDocument/2006/relationships/slideLayout" Target="/ppt/slideLayouts/slideLayout2.xml" Id="rId1" /></Relationships>
</file>

<file path=ppt/slides/_rels/slide337.xml.rels>&#65279;<?xml version="1.0" encoding="utf-8"?><Relationships xmlns="http://schemas.openxmlformats.org/package/2006/relationships"><Relationship Type="http://schemas.openxmlformats.org/officeDocument/2006/relationships/image" Target="/ppt/media/image268.png" Id="rId2" /><Relationship Type="http://schemas.openxmlformats.org/officeDocument/2006/relationships/slideLayout" Target="/ppt/slideLayouts/slideLayout2.xml" Id="rId1" /></Relationships>
</file>

<file path=ppt/slides/_rels/slide338.xml.rels>&#65279;<?xml version="1.0" encoding="utf-8"?><Relationships xmlns="http://schemas.openxmlformats.org/package/2006/relationships"><Relationship Type="http://schemas.openxmlformats.org/officeDocument/2006/relationships/image" Target="/ppt/media/image269.png" Id="rId2" /><Relationship Type="http://schemas.openxmlformats.org/officeDocument/2006/relationships/slideLayout" Target="/ppt/slideLayouts/slideLayout2.xml" Id="rId1" /></Relationships>
</file>

<file path=ppt/slides/_rels/slide339.xml.rels>&#65279;<?xml version="1.0" encoding="utf-8"?><Relationships xmlns="http://schemas.openxmlformats.org/package/2006/relationships"><Relationship Type="http://schemas.openxmlformats.org/officeDocument/2006/relationships/image" Target="/ppt/media/image270.png" Id="rId2" /><Relationship Type="http://schemas.openxmlformats.org/officeDocument/2006/relationships/slideLayout" Target="/ppt/slideLayouts/slideLayout2.xml" Id="rId1" /></Relationships>
</file>

<file path=ppt/slides/_rels/slide34.xml.rels>&#65279;<?xml version="1.0" encoding="utf-8"?><Relationships xmlns="http://schemas.openxmlformats.org/package/2006/relationships"><Relationship Type="http://schemas.openxmlformats.org/officeDocument/2006/relationships/image" Target="/ppt/media/image28.jpg" Id="rId2" /><Relationship Type="http://schemas.openxmlformats.org/officeDocument/2006/relationships/slideLayout" Target="/ppt/slideLayouts/slideLayout2.xml" Id="rId1" /></Relationships>
</file>

<file path=ppt/slides/_rels/slide340.xml.rels>&#65279;<?xml version="1.0" encoding="utf-8"?><Relationships xmlns="http://schemas.openxmlformats.org/package/2006/relationships"><Relationship Type="http://schemas.openxmlformats.org/officeDocument/2006/relationships/image" Target="/ppt/media/image271.png" Id="rId2" /><Relationship Type="http://schemas.openxmlformats.org/officeDocument/2006/relationships/slideLayout" Target="/ppt/slideLayouts/slideLayout2.xml" Id="rId1" /></Relationships>
</file>

<file path=ppt/slides/_rels/slide341.xml.rels>&#65279;<?xml version="1.0" encoding="utf-8"?><Relationships xmlns="http://schemas.openxmlformats.org/package/2006/relationships"><Relationship Type="http://schemas.openxmlformats.org/officeDocument/2006/relationships/image" Target="/ppt/media/image272.png" Id="rId2" /><Relationship Type="http://schemas.openxmlformats.org/officeDocument/2006/relationships/slideLayout" Target="/ppt/slideLayouts/slideLayout2.xml" Id="rId1" /></Relationships>
</file>

<file path=ppt/slides/_rels/slide342.xml.rels>&#65279;<?xml version="1.0" encoding="utf-8"?><Relationships xmlns="http://schemas.openxmlformats.org/package/2006/relationships"><Relationship Type="http://schemas.openxmlformats.org/officeDocument/2006/relationships/image" Target="/ppt/media/image273.png" Id="rId2" /><Relationship Type="http://schemas.openxmlformats.org/officeDocument/2006/relationships/slideLayout" Target="/ppt/slideLayouts/slideLayout2.xml" Id="rId1" /></Relationships>
</file>

<file path=ppt/slides/_rels/slide343.xml.rels>&#65279;<?xml version="1.0" encoding="utf-8"?><Relationships xmlns="http://schemas.openxmlformats.org/package/2006/relationships"><Relationship Type="http://schemas.openxmlformats.org/officeDocument/2006/relationships/image" Target="/ppt/media/image274.png" Id="rId2" /><Relationship Type="http://schemas.openxmlformats.org/officeDocument/2006/relationships/slideLayout" Target="/ppt/slideLayouts/slideLayout2.xml" Id="rId1" /></Relationships>
</file>

<file path=ppt/slides/_rels/slide344.xml.rels>&#65279;<?xml version="1.0" encoding="utf-8"?><Relationships xmlns="http://schemas.openxmlformats.org/package/2006/relationships"><Relationship Type="http://schemas.openxmlformats.org/officeDocument/2006/relationships/image" Target="/ppt/media/image275.png" Id="rId2" /><Relationship Type="http://schemas.openxmlformats.org/officeDocument/2006/relationships/slideLayout" Target="/ppt/slideLayouts/slideLayout2.xml" Id="rId1" /></Relationships>
</file>

<file path=ppt/slides/_rels/slide345.xml.rels>&#65279;<?xml version="1.0" encoding="utf-8"?><Relationships xmlns="http://schemas.openxmlformats.org/package/2006/relationships"><Relationship Type="http://schemas.openxmlformats.org/officeDocument/2006/relationships/image" Target="/ppt/media/image276.jpeg" Id="rId2" /><Relationship Type="http://schemas.openxmlformats.org/officeDocument/2006/relationships/slideLayout" Target="/ppt/slideLayouts/slideLayout2.xml" Id="rId1" /></Relationships>
</file>

<file path=ppt/slides/_rels/slide346.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347.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348.xml.rels>&#65279;<?xml version="1.0" encoding="utf-8"?><Relationships xmlns="http://schemas.openxmlformats.org/package/2006/relationships"><Relationship Type="http://schemas.openxmlformats.org/officeDocument/2006/relationships/image" Target="/ppt/media/image277.jpeg" Id="rId2" /><Relationship Type="http://schemas.openxmlformats.org/officeDocument/2006/relationships/slideLayout" Target="/ppt/slideLayouts/slideLayout2.xml" Id="rId1" /></Relationships>
</file>

<file path=ppt/slides/_rels/slide349.xml.rels>&#65279;<?xml version="1.0" encoding="utf-8"?><Relationships xmlns="http://schemas.openxmlformats.org/package/2006/relationships"><Relationship Type="http://schemas.openxmlformats.org/officeDocument/2006/relationships/image" Target="/ppt/media/image278.jpg" Id="rId2" /><Relationship Type="http://schemas.openxmlformats.org/officeDocument/2006/relationships/slideLayout" Target="/ppt/slideLayouts/slideLayout2.xml" Id="rId1" /></Relationships>
</file>

<file path=ppt/slides/_rels/slide35.xml.rels>&#65279;<?xml version="1.0" encoding="utf-8"?><Relationships xmlns="http://schemas.openxmlformats.org/package/2006/relationships"><Relationship Type="http://schemas.openxmlformats.org/officeDocument/2006/relationships/image" Target="/ppt/media/image29.jpg" Id="rId2" /><Relationship Type="http://schemas.openxmlformats.org/officeDocument/2006/relationships/slideLayout" Target="/ppt/slideLayouts/slideLayout2.xml" Id="rId1" /></Relationships>
</file>

<file path=ppt/slides/_rels/slide350.xml.rels>&#65279;<?xml version="1.0" encoding="utf-8"?><Relationships xmlns="http://schemas.openxmlformats.org/package/2006/relationships"><Relationship Type="http://schemas.openxmlformats.org/officeDocument/2006/relationships/image" Target="/ppt/media/image279.png" Id="rId2" /><Relationship Type="http://schemas.openxmlformats.org/officeDocument/2006/relationships/slideLayout" Target="/ppt/slideLayouts/slideLayout2.xml" Id="rId1" /></Relationships>
</file>

<file path=ppt/slides/_rels/slide351.xml.rels>&#65279;<?xml version="1.0" encoding="utf-8"?><Relationships xmlns="http://schemas.openxmlformats.org/package/2006/relationships"><Relationship Type="http://schemas.openxmlformats.org/officeDocument/2006/relationships/image" Target="/ppt/media/image280.png" Id="rId2" /><Relationship Type="http://schemas.openxmlformats.org/officeDocument/2006/relationships/slideLayout" Target="/ppt/slideLayouts/slideLayout2.xml" Id="rId1" /></Relationships>
</file>

<file path=ppt/slides/_rels/slide352.xml.rels>&#65279;<?xml version="1.0" encoding="utf-8"?><Relationships xmlns="http://schemas.openxmlformats.org/package/2006/relationships"><Relationship Type="http://schemas.openxmlformats.org/officeDocument/2006/relationships/image" Target="/ppt/media/image281.png" Id="rId2" /><Relationship Type="http://schemas.openxmlformats.org/officeDocument/2006/relationships/slideLayout" Target="/ppt/slideLayouts/slideLayout2.xml" Id="rId1" /></Relationships>
</file>

<file path=ppt/slides/_rels/slide353.xml.rels>&#65279;<?xml version="1.0" encoding="utf-8"?><Relationships xmlns="http://schemas.openxmlformats.org/package/2006/relationships"><Relationship Type="http://schemas.openxmlformats.org/officeDocument/2006/relationships/image" Target="/ppt/media/image282.png" Id="rId2" /><Relationship Type="http://schemas.openxmlformats.org/officeDocument/2006/relationships/slideLayout" Target="/ppt/slideLayouts/slideLayout2.xml" Id="rId1" /></Relationships>
</file>

<file path=ppt/slides/_rels/slide354.xml.rels>&#65279;<?xml version="1.0" encoding="utf-8"?><Relationships xmlns="http://schemas.openxmlformats.org/package/2006/relationships"><Relationship Type="http://schemas.openxmlformats.org/officeDocument/2006/relationships/image" Target="/ppt/media/image283.png" Id="rId2" /><Relationship Type="http://schemas.openxmlformats.org/officeDocument/2006/relationships/slideLayout" Target="/ppt/slideLayouts/slideLayout2.xml" Id="rId1" /></Relationships>
</file>

<file path=ppt/slides/_rels/slide355.xml.rels>&#65279;<?xml version="1.0" encoding="utf-8"?><Relationships xmlns="http://schemas.openxmlformats.org/package/2006/relationships"><Relationship Type="http://schemas.openxmlformats.org/officeDocument/2006/relationships/image" Target="/ppt/media/image284.png" Id="rId2" /><Relationship Type="http://schemas.openxmlformats.org/officeDocument/2006/relationships/slideLayout" Target="/ppt/slideLayouts/slideLayout2.xml" Id="rId1" /></Relationships>
</file>

<file path=ppt/slides/_rels/slide356.xml.rels>&#65279;<?xml version="1.0" encoding="utf-8"?><Relationships xmlns="http://schemas.openxmlformats.org/package/2006/relationships"><Relationship Type="http://schemas.openxmlformats.org/officeDocument/2006/relationships/image" Target="/ppt/media/image285.png" Id="rId2" /><Relationship Type="http://schemas.openxmlformats.org/officeDocument/2006/relationships/slideLayout" Target="/ppt/slideLayouts/slideLayout2.xml" Id="rId1" /></Relationships>
</file>

<file path=ppt/slides/_rels/slide357.xml.rels>&#65279;<?xml version="1.0" encoding="utf-8"?><Relationships xmlns="http://schemas.openxmlformats.org/package/2006/relationships"><Relationship Type="http://schemas.openxmlformats.org/officeDocument/2006/relationships/image" Target="/ppt/media/image286.png" Id="rId2" /><Relationship Type="http://schemas.openxmlformats.org/officeDocument/2006/relationships/slideLayout" Target="/ppt/slideLayouts/slideLayout2.xml" Id="rId1" /></Relationships>
</file>

<file path=ppt/slides/_rels/slide358.xml.rels>&#65279;<?xml version="1.0" encoding="utf-8"?><Relationships xmlns="http://schemas.openxmlformats.org/package/2006/relationships"><Relationship Type="http://schemas.openxmlformats.org/officeDocument/2006/relationships/image" Target="/ppt/media/image287.png" Id="rId2" /><Relationship Type="http://schemas.openxmlformats.org/officeDocument/2006/relationships/slideLayout" Target="/ppt/slideLayouts/slideLayout2.xml" Id="rId1" /></Relationships>
</file>

<file path=ppt/slides/_rels/slide359.xml.rels>&#65279;<?xml version="1.0" encoding="utf-8"?><Relationships xmlns="http://schemas.openxmlformats.org/package/2006/relationships"><Relationship Type="http://schemas.openxmlformats.org/officeDocument/2006/relationships/image" Target="/ppt/media/image288.png" Id="rId2" /><Relationship Type="http://schemas.openxmlformats.org/officeDocument/2006/relationships/slideLayout" Target="/ppt/slideLayouts/slideLayout2.xml" Id="rId1" /></Relationships>
</file>

<file path=ppt/slides/_rels/slide36.xml.rels>&#65279;<?xml version="1.0" encoding="utf-8"?><Relationships xmlns="http://schemas.openxmlformats.org/package/2006/relationships"><Relationship Type="http://schemas.openxmlformats.org/officeDocument/2006/relationships/image" Target="/ppt/media/image30.jpg" Id="rId2" /><Relationship Type="http://schemas.openxmlformats.org/officeDocument/2006/relationships/slideLayout" Target="/ppt/slideLayouts/slideLayout2.xml" Id="rId1" /></Relationships>
</file>

<file path=ppt/slides/_rels/slide360.xml.rels>&#65279;<?xml version="1.0" encoding="utf-8"?><Relationships xmlns="http://schemas.openxmlformats.org/package/2006/relationships"><Relationship Type="http://schemas.openxmlformats.org/officeDocument/2006/relationships/image" Target="/ppt/media/image289.png" Id="rId2" /><Relationship Type="http://schemas.openxmlformats.org/officeDocument/2006/relationships/slideLayout" Target="/ppt/slideLayouts/slideLayout2.xml" Id="rId1" /></Relationships>
</file>

<file path=ppt/slides/_rels/slide361.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362.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363.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364.xml.rels>&#65279;<?xml version="1.0" encoding="utf-8"?><Relationships xmlns="http://schemas.openxmlformats.org/package/2006/relationships"><Relationship Type="http://schemas.openxmlformats.org/officeDocument/2006/relationships/image" Target="/ppt/media/image290.jpg" Id="rId2" /><Relationship Type="http://schemas.openxmlformats.org/officeDocument/2006/relationships/slideLayout" Target="/ppt/slideLayouts/slideLayout2.xml" Id="rId1" /></Relationships>
</file>

<file path=ppt/slides/_rels/slide365.xml.rels>&#65279;<?xml version="1.0" encoding="utf-8"?><Relationships xmlns="http://schemas.openxmlformats.org/package/2006/relationships"><Relationship Type="http://schemas.openxmlformats.org/officeDocument/2006/relationships/image" Target="/ppt/media/image291.png" Id="rId2" /><Relationship Type="http://schemas.openxmlformats.org/officeDocument/2006/relationships/slideLayout" Target="/ppt/slideLayouts/slideLayout2.xml" Id="rId1" /></Relationships>
</file>

<file path=ppt/slides/_rels/slide366.xml.rels>&#65279;<?xml version="1.0" encoding="utf-8"?><Relationships xmlns="http://schemas.openxmlformats.org/package/2006/relationships"><Relationship Type="http://schemas.openxmlformats.org/officeDocument/2006/relationships/image" Target="/ppt/media/image292.png" Id="rId2" /><Relationship Type="http://schemas.openxmlformats.org/officeDocument/2006/relationships/slideLayout" Target="/ppt/slideLayouts/slideLayout2.xml" Id="rId1" /></Relationships>
</file>

<file path=ppt/slides/_rels/slide367.xml.rels>&#65279;<?xml version="1.0" encoding="utf-8"?><Relationships xmlns="http://schemas.openxmlformats.org/package/2006/relationships"><Relationship Type="http://schemas.openxmlformats.org/officeDocument/2006/relationships/image" Target="/ppt/media/image293.png" Id="rId2" /><Relationship Type="http://schemas.openxmlformats.org/officeDocument/2006/relationships/slideLayout" Target="/ppt/slideLayouts/slideLayout2.xml" Id="rId1" /></Relationships>
</file>

<file path=ppt/slides/_rels/slide368.xml.rels>&#65279;<?xml version="1.0" encoding="utf-8"?><Relationships xmlns="http://schemas.openxmlformats.org/package/2006/relationships"><Relationship Type="http://schemas.openxmlformats.org/officeDocument/2006/relationships/image" Target="/ppt/media/image294.png" Id="rId2" /><Relationship Type="http://schemas.openxmlformats.org/officeDocument/2006/relationships/slideLayout" Target="/ppt/slideLayouts/slideLayout2.xml" Id="rId1" /></Relationships>
</file>

<file path=ppt/slides/_rels/slide369.xml.rels>&#65279;<?xml version="1.0" encoding="utf-8"?><Relationships xmlns="http://schemas.openxmlformats.org/package/2006/relationships"><Relationship Type="http://schemas.openxmlformats.org/officeDocument/2006/relationships/image" Target="/ppt/media/image295.png" Id="rId2" /><Relationship Type="http://schemas.openxmlformats.org/officeDocument/2006/relationships/slideLayout" Target="/ppt/slideLayouts/slideLayout2.xml" Id="rId1" /></Relationships>
</file>

<file path=ppt/slides/_rels/slide37.xml.rels>&#65279;<?xml version="1.0" encoding="utf-8"?><Relationships xmlns="http://schemas.openxmlformats.org/package/2006/relationships"><Relationship Type="http://schemas.openxmlformats.org/officeDocument/2006/relationships/image" Target="/ppt/media/image31.jpg" Id="rId2" /><Relationship Type="http://schemas.openxmlformats.org/officeDocument/2006/relationships/slideLayout" Target="/ppt/slideLayouts/slideLayout2.xml" Id="rId1" /></Relationships>
</file>

<file path=ppt/slides/_rels/slide370.xml.rels>&#65279;<?xml version="1.0" encoding="utf-8"?><Relationships xmlns="http://schemas.openxmlformats.org/package/2006/relationships"><Relationship Type="http://schemas.openxmlformats.org/officeDocument/2006/relationships/image" Target="/ppt/media/image296.png" Id="rId2" /><Relationship Type="http://schemas.openxmlformats.org/officeDocument/2006/relationships/slideLayout" Target="/ppt/slideLayouts/slideLayout2.xml" Id="rId1" /></Relationships>
</file>

<file path=ppt/slides/_rels/slide371.xml.rels>&#65279;<?xml version="1.0" encoding="utf-8"?><Relationships xmlns="http://schemas.openxmlformats.org/package/2006/relationships"><Relationship Type="http://schemas.openxmlformats.org/officeDocument/2006/relationships/image" Target="/ppt/media/image297.png" Id="rId2" /><Relationship Type="http://schemas.openxmlformats.org/officeDocument/2006/relationships/slideLayout" Target="/ppt/slideLayouts/slideLayout2.xml" Id="rId1" /></Relationships>
</file>

<file path=ppt/slides/_rels/slide372.xml.rels>&#65279;<?xml version="1.0" encoding="utf-8"?><Relationships xmlns="http://schemas.openxmlformats.org/package/2006/relationships"><Relationship Type="http://schemas.openxmlformats.org/officeDocument/2006/relationships/image" Target="/ppt/media/image298.png" Id="rId2" /><Relationship Type="http://schemas.openxmlformats.org/officeDocument/2006/relationships/slideLayout" Target="/ppt/slideLayouts/slideLayout2.xml" Id="rId1" /></Relationships>
</file>

<file path=ppt/slides/_rels/slide373.xml.rels>&#65279;<?xml version="1.0" encoding="utf-8"?><Relationships xmlns="http://schemas.openxmlformats.org/package/2006/relationships"><Relationship Type="http://schemas.openxmlformats.org/officeDocument/2006/relationships/image" Target="/ppt/media/image299.png" Id="rId2" /><Relationship Type="http://schemas.openxmlformats.org/officeDocument/2006/relationships/slideLayout" Target="/ppt/slideLayouts/slideLayout2.xml" Id="rId1" /></Relationships>
</file>

<file path=ppt/slides/_rels/slide374.xml.rels>&#65279;<?xml version="1.0" encoding="utf-8"?><Relationships xmlns="http://schemas.openxmlformats.org/package/2006/relationships"><Relationship Type="http://schemas.openxmlformats.org/officeDocument/2006/relationships/image" Target="/ppt/media/image300.png" Id="rId2" /><Relationship Type="http://schemas.openxmlformats.org/officeDocument/2006/relationships/slideLayout" Target="/ppt/slideLayouts/slideLayout2.xml" Id="rId1" /></Relationships>
</file>

<file path=ppt/slides/_rels/slide375.xml.rels>&#65279;<?xml version="1.0" encoding="utf-8"?><Relationships xmlns="http://schemas.openxmlformats.org/package/2006/relationships"><Relationship Type="http://schemas.openxmlformats.org/officeDocument/2006/relationships/image" Target="/ppt/media/image301.png" Id="rId2" /><Relationship Type="http://schemas.openxmlformats.org/officeDocument/2006/relationships/slideLayout" Target="/ppt/slideLayouts/slideLayout2.xml" Id="rId1" /></Relationships>
</file>

<file path=ppt/slides/_rels/slide376.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377.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378.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379.xml.rels>&#65279;<?xml version="1.0" encoding="utf-8"?><Relationships xmlns="http://schemas.openxmlformats.org/package/2006/relationships"><Relationship Type="http://schemas.openxmlformats.org/officeDocument/2006/relationships/image" Target="/ppt/media/image302.jpg" Id="rId2" /><Relationship Type="http://schemas.openxmlformats.org/officeDocument/2006/relationships/slideLayout" Target="/ppt/slideLayouts/slideLayout2.xml" Id="rId1" /></Relationships>
</file>

<file path=ppt/slides/_rels/slide38.xml.rels>&#65279;<?xml version="1.0" encoding="utf-8"?><Relationships xmlns="http://schemas.openxmlformats.org/package/2006/relationships"><Relationship Type="http://schemas.openxmlformats.org/officeDocument/2006/relationships/image" Target="/ppt/media/image32.jpg" Id="rId2" /><Relationship Type="http://schemas.openxmlformats.org/officeDocument/2006/relationships/slideLayout" Target="/ppt/slideLayouts/slideLayout2.xml" Id="rId1" /></Relationships>
</file>

<file path=ppt/slides/_rels/slide380.xml.rels>&#65279;<?xml version="1.0" encoding="utf-8"?><Relationships xmlns="http://schemas.openxmlformats.org/package/2006/relationships"><Relationship Type="http://schemas.openxmlformats.org/officeDocument/2006/relationships/image" Target="/ppt/media/image303.png" Id="rId2" /><Relationship Type="http://schemas.openxmlformats.org/officeDocument/2006/relationships/slideLayout" Target="/ppt/slideLayouts/slideLayout2.xml" Id="rId1" /></Relationships>
</file>

<file path=ppt/slides/_rels/slide381.xml.rels>&#65279;<?xml version="1.0" encoding="utf-8"?><Relationships xmlns="http://schemas.openxmlformats.org/package/2006/relationships"><Relationship Type="http://schemas.openxmlformats.org/officeDocument/2006/relationships/image" Target="/ppt/media/image304.png" Id="rId2" /><Relationship Type="http://schemas.openxmlformats.org/officeDocument/2006/relationships/slideLayout" Target="/ppt/slideLayouts/slideLayout2.xml" Id="rId1" /></Relationships>
</file>

<file path=ppt/slides/_rels/slide382.xml.rels>&#65279;<?xml version="1.0" encoding="utf-8"?><Relationships xmlns="http://schemas.openxmlformats.org/package/2006/relationships"><Relationship Type="http://schemas.openxmlformats.org/officeDocument/2006/relationships/image" Target="/ppt/media/image305.png" Id="rId2" /><Relationship Type="http://schemas.openxmlformats.org/officeDocument/2006/relationships/slideLayout" Target="/ppt/slideLayouts/slideLayout2.xml" Id="rId1" /></Relationships>
</file>

<file path=ppt/slides/_rels/slide383.xml.rels>&#65279;<?xml version="1.0" encoding="utf-8"?><Relationships xmlns="http://schemas.openxmlformats.org/package/2006/relationships"><Relationship Type="http://schemas.openxmlformats.org/officeDocument/2006/relationships/image" Target="/ppt/media/image306.png" Id="rId2" /><Relationship Type="http://schemas.openxmlformats.org/officeDocument/2006/relationships/slideLayout" Target="/ppt/slideLayouts/slideLayout2.xml" Id="rId1" /></Relationships>
</file>

<file path=ppt/slides/_rels/slide384.xml.rels>&#65279;<?xml version="1.0" encoding="utf-8"?><Relationships xmlns="http://schemas.openxmlformats.org/package/2006/relationships"><Relationship Type="http://schemas.openxmlformats.org/officeDocument/2006/relationships/image" Target="/ppt/media/image307.png" Id="rId2" /><Relationship Type="http://schemas.openxmlformats.org/officeDocument/2006/relationships/slideLayout" Target="/ppt/slideLayouts/slideLayout2.xml" Id="rId1" /></Relationships>
</file>

<file path=ppt/slides/_rels/slide385.xml.rels>&#65279;<?xml version="1.0" encoding="utf-8"?><Relationships xmlns="http://schemas.openxmlformats.org/package/2006/relationships"><Relationship Type="http://schemas.openxmlformats.org/officeDocument/2006/relationships/image" Target="/ppt/media/image308.png" Id="rId2" /><Relationship Type="http://schemas.openxmlformats.org/officeDocument/2006/relationships/slideLayout" Target="/ppt/slideLayouts/slideLayout2.xml" Id="rId1" /></Relationships>
</file>

<file path=ppt/slides/_rels/slide386.xml.rels>&#65279;<?xml version="1.0" encoding="utf-8"?><Relationships xmlns="http://schemas.openxmlformats.org/package/2006/relationships"><Relationship Type="http://schemas.openxmlformats.org/officeDocument/2006/relationships/image" Target="/ppt/media/image309.png" Id="rId2" /><Relationship Type="http://schemas.openxmlformats.org/officeDocument/2006/relationships/slideLayout" Target="/ppt/slideLayouts/slideLayout2.xml" Id="rId1" /></Relationships>
</file>

<file path=ppt/slides/_rels/slide387.xml.rels>&#65279;<?xml version="1.0" encoding="utf-8"?><Relationships xmlns="http://schemas.openxmlformats.org/package/2006/relationships"><Relationship Type="http://schemas.openxmlformats.org/officeDocument/2006/relationships/image" Target="/ppt/media/image310.png" Id="rId2" /><Relationship Type="http://schemas.openxmlformats.org/officeDocument/2006/relationships/slideLayout" Target="/ppt/slideLayouts/slideLayout2.xml" Id="rId1" /></Relationships>
</file>

<file path=ppt/slides/_rels/slide388.xml.rels>&#65279;<?xml version="1.0" encoding="utf-8"?><Relationships xmlns="http://schemas.openxmlformats.org/package/2006/relationships"><Relationship Type="http://schemas.openxmlformats.org/officeDocument/2006/relationships/image" Target="/ppt/media/image311.png" Id="rId2" /><Relationship Type="http://schemas.openxmlformats.org/officeDocument/2006/relationships/slideLayout" Target="/ppt/slideLayouts/slideLayout2.xml" Id="rId1" /></Relationships>
</file>

<file path=ppt/slides/_rels/slide389.xml.rels>&#65279;<?xml version="1.0" encoding="utf-8"?><Relationships xmlns="http://schemas.openxmlformats.org/package/2006/relationships"><Relationship Type="http://schemas.openxmlformats.org/officeDocument/2006/relationships/image" Target="/ppt/media/image312.png" Id="rId2" /><Relationship Type="http://schemas.openxmlformats.org/officeDocument/2006/relationships/slideLayout" Target="/ppt/slideLayouts/slideLayout2.xml" Id="rId1" /></Relationships>
</file>

<file path=ppt/slides/_rels/slide39.xml.rels>&#65279;<?xml version="1.0" encoding="utf-8"?><Relationships xmlns="http://schemas.openxmlformats.org/package/2006/relationships"><Relationship Type="http://schemas.openxmlformats.org/officeDocument/2006/relationships/image" Target="/ppt/media/image33.jpg" Id="rId2" /><Relationship Type="http://schemas.openxmlformats.org/officeDocument/2006/relationships/slideLayout" Target="/ppt/slideLayouts/slideLayout2.xml" Id="rId1" /></Relationships>
</file>

<file path=ppt/slides/_rels/slide390.xml.rels>&#65279;<?xml version="1.0" encoding="utf-8"?><Relationships xmlns="http://schemas.openxmlformats.org/package/2006/relationships"><Relationship Type="http://schemas.openxmlformats.org/officeDocument/2006/relationships/image" Target="/ppt/media/image313.png" Id="rId2" /><Relationship Type="http://schemas.openxmlformats.org/officeDocument/2006/relationships/slideLayout" Target="/ppt/slideLayouts/slideLayout2.xml" Id="rId1" /></Relationships>
</file>

<file path=ppt/slides/_rels/slide391.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392.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393.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394.xml.rels>&#65279;<?xml version="1.0" encoding="utf-8"?><Relationships xmlns="http://schemas.openxmlformats.org/package/2006/relationships"><Relationship Type="http://schemas.openxmlformats.org/officeDocument/2006/relationships/image" Target="/ppt/media/image314.jpg" Id="rId2" /><Relationship Type="http://schemas.openxmlformats.org/officeDocument/2006/relationships/slideLayout" Target="/ppt/slideLayouts/slideLayout2.xml" Id="rId1" /></Relationships>
</file>

<file path=ppt/slides/_rels/slide395.xml.rels>&#65279;<?xml version="1.0" encoding="utf-8"?><Relationships xmlns="http://schemas.openxmlformats.org/package/2006/relationships"><Relationship Type="http://schemas.openxmlformats.org/officeDocument/2006/relationships/image" Target="/ppt/media/image315.png" Id="rId2" /><Relationship Type="http://schemas.openxmlformats.org/officeDocument/2006/relationships/slideLayout" Target="/ppt/slideLayouts/slideLayout2.xml" Id="rId1" /></Relationships>
</file>

<file path=ppt/slides/_rels/slide396.xml.rels>&#65279;<?xml version="1.0" encoding="utf-8"?><Relationships xmlns="http://schemas.openxmlformats.org/package/2006/relationships"><Relationship Type="http://schemas.openxmlformats.org/officeDocument/2006/relationships/image" Target="/ppt/media/image316.png" Id="rId2" /><Relationship Type="http://schemas.openxmlformats.org/officeDocument/2006/relationships/slideLayout" Target="/ppt/slideLayouts/slideLayout2.xml" Id="rId1" /></Relationships>
</file>

<file path=ppt/slides/_rels/slide397.xml.rels>&#65279;<?xml version="1.0" encoding="utf-8"?><Relationships xmlns="http://schemas.openxmlformats.org/package/2006/relationships"><Relationship Type="http://schemas.openxmlformats.org/officeDocument/2006/relationships/image" Target="/ppt/media/image317.png" Id="rId2" /><Relationship Type="http://schemas.openxmlformats.org/officeDocument/2006/relationships/slideLayout" Target="/ppt/slideLayouts/slideLayout2.xml" Id="rId1" /></Relationships>
</file>

<file path=ppt/slides/_rels/slide398.xml.rels>&#65279;<?xml version="1.0" encoding="utf-8"?><Relationships xmlns="http://schemas.openxmlformats.org/package/2006/relationships"><Relationship Type="http://schemas.openxmlformats.org/officeDocument/2006/relationships/image" Target="/ppt/media/image318.jpeg" Id="rId2" /><Relationship Type="http://schemas.openxmlformats.org/officeDocument/2006/relationships/slideLayout" Target="/ppt/slideLayouts/slideLayout2.xml" Id="rId1" /></Relationships>
</file>

<file path=ppt/slides/_rels/slide399.xml.rels>&#65279;<?xml version="1.0" encoding="utf-8"?><Relationships xmlns="http://schemas.openxmlformats.org/package/2006/relationships"><Relationship Type="http://schemas.openxmlformats.org/officeDocument/2006/relationships/image" Target="/ppt/media/image319.png" Id="rId2" /><Relationship Type="http://schemas.openxmlformats.org/officeDocument/2006/relationships/slideLayout" Target="/ppt/slideLayouts/slideLayout2.xml" Id="rId1" /></Relationships>
</file>

<file path=ppt/slides/_rels/slide4.xml.rels>&#65279;<?xml version="1.0" encoding="utf-8"?><Relationships xmlns="http://schemas.openxmlformats.org/package/2006/relationships"><Relationship Type="http://schemas.openxmlformats.org/officeDocument/2006/relationships/image" Target="/ppt/media/image4.jpg" Id="rId2" /><Relationship Type="http://schemas.openxmlformats.org/officeDocument/2006/relationships/slideLayout" Target="/ppt/slideLayouts/slideLayout2.xml" Id="rId1" /></Relationships>
</file>

<file path=ppt/slides/_rels/slide40.xml.rels>&#65279;<?xml version="1.0" encoding="utf-8"?><Relationships xmlns="http://schemas.openxmlformats.org/package/2006/relationships"><Relationship Type="http://schemas.openxmlformats.org/officeDocument/2006/relationships/image" Target="/ppt/media/image34.jpg" Id="rId2" /><Relationship Type="http://schemas.openxmlformats.org/officeDocument/2006/relationships/slideLayout" Target="/ppt/slideLayouts/slideLayout2.xml" Id="rId1" /></Relationships>
</file>

<file path=ppt/slides/_rels/slide400.xml.rels>&#65279;<?xml version="1.0" encoding="utf-8"?><Relationships xmlns="http://schemas.openxmlformats.org/package/2006/relationships"><Relationship Type="http://schemas.openxmlformats.org/officeDocument/2006/relationships/image" Target="/ppt/media/image320.png" Id="rId2" /><Relationship Type="http://schemas.openxmlformats.org/officeDocument/2006/relationships/slideLayout" Target="/ppt/slideLayouts/slideLayout2.xml" Id="rId1" /></Relationships>
</file>

<file path=ppt/slides/_rels/slide401.xml.rels>&#65279;<?xml version="1.0" encoding="utf-8"?><Relationships xmlns="http://schemas.openxmlformats.org/package/2006/relationships"><Relationship Type="http://schemas.openxmlformats.org/officeDocument/2006/relationships/image" Target="/ppt/media/image321.png" Id="rId2" /><Relationship Type="http://schemas.openxmlformats.org/officeDocument/2006/relationships/slideLayout" Target="/ppt/slideLayouts/slideLayout2.xml" Id="rId1" /></Relationships>
</file>

<file path=ppt/slides/_rels/slide402.xml.rels>&#65279;<?xml version="1.0" encoding="utf-8"?><Relationships xmlns="http://schemas.openxmlformats.org/package/2006/relationships"><Relationship Type="http://schemas.openxmlformats.org/officeDocument/2006/relationships/image" Target="/ppt/media/image322.png" Id="rId2" /><Relationship Type="http://schemas.openxmlformats.org/officeDocument/2006/relationships/slideLayout" Target="/ppt/slideLayouts/slideLayout2.xml" Id="rId1" /></Relationships>
</file>

<file path=ppt/slides/_rels/slide403.xml.rels>&#65279;<?xml version="1.0" encoding="utf-8"?><Relationships xmlns="http://schemas.openxmlformats.org/package/2006/relationships"><Relationship Type="http://schemas.openxmlformats.org/officeDocument/2006/relationships/image" Target="/ppt/media/image323.png" Id="rId2" /><Relationship Type="http://schemas.openxmlformats.org/officeDocument/2006/relationships/slideLayout" Target="/ppt/slideLayouts/slideLayout2.xml" Id="rId1" /></Relationships>
</file>

<file path=ppt/slides/_rels/slide404.xml.rels>&#65279;<?xml version="1.0" encoding="utf-8"?><Relationships xmlns="http://schemas.openxmlformats.org/package/2006/relationships"><Relationship Type="http://schemas.openxmlformats.org/officeDocument/2006/relationships/image" Target="/ppt/media/image324.png" Id="rId2" /><Relationship Type="http://schemas.openxmlformats.org/officeDocument/2006/relationships/slideLayout" Target="/ppt/slideLayouts/slideLayout2.xml" Id="rId1" /></Relationships>
</file>

<file path=ppt/slides/_rels/slide405.xml.rels>&#65279;<?xml version="1.0" encoding="utf-8"?><Relationships xmlns="http://schemas.openxmlformats.org/package/2006/relationships"><Relationship Type="http://schemas.openxmlformats.org/officeDocument/2006/relationships/image" Target="/ppt/media/image325.png" Id="rId2" /><Relationship Type="http://schemas.openxmlformats.org/officeDocument/2006/relationships/slideLayout" Target="/ppt/slideLayouts/slideLayout2.xml" Id="rId1" /></Relationships>
</file>

<file path=ppt/slides/_rels/slide406.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07.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08.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09.xml.rels>&#65279;<?xml version="1.0" encoding="utf-8"?><Relationships xmlns="http://schemas.openxmlformats.org/package/2006/relationships"><Relationship Type="http://schemas.openxmlformats.org/officeDocument/2006/relationships/image" Target="/ppt/media/image326.jpeg" Id="rId2" /><Relationship Type="http://schemas.openxmlformats.org/officeDocument/2006/relationships/slideLayout" Target="/ppt/slideLayouts/slideLayout2.xml" Id="rId1" /></Relationships>
</file>

<file path=ppt/slides/_rels/slide41.xml.rels>&#65279;<?xml version="1.0" encoding="utf-8"?><Relationships xmlns="http://schemas.openxmlformats.org/package/2006/relationships"><Relationship Type="http://schemas.openxmlformats.org/officeDocument/2006/relationships/image" Target="/ppt/media/image35.jpg" Id="rId2" /><Relationship Type="http://schemas.openxmlformats.org/officeDocument/2006/relationships/slideLayout" Target="/ppt/slideLayouts/slideLayout2.xml" Id="rId1" /></Relationships>
</file>

<file path=ppt/slides/_rels/slide410.xml.rels>&#65279;<?xml version="1.0" encoding="utf-8"?><Relationships xmlns="http://schemas.openxmlformats.org/package/2006/relationships"><Relationship Type="http://schemas.openxmlformats.org/officeDocument/2006/relationships/image" Target="/ppt/media/image327.jpg" Id="rId2" /><Relationship Type="http://schemas.openxmlformats.org/officeDocument/2006/relationships/slideLayout" Target="/ppt/slideLayouts/slideLayout2.xml" Id="rId1" /></Relationships>
</file>

<file path=ppt/slides/_rels/slide411.xml.rels>&#65279;<?xml version="1.0" encoding="utf-8"?><Relationships xmlns="http://schemas.openxmlformats.org/package/2006/relationships"><Relationship Type="http://schemas.openxmlformats.org/officeDocument/2006/relationships/image" Target="/ppt/media/image328.png" Id="rId2" /><Relationship Type="http://schemas.openxmlformats.org/officeDocument/2006/relationships/slideLayout" Target="/ppt/slideLayouts/slideLayout2.xml" Id="rId1" /></Relationships>
</file>

<file path=ppt/slides/_rels/slide412.xml.rels>&#65279;<?xml version="1.0" encoding="utf-8"?><Relationships xmlns="http://schemas.openxmlformats.org/package/2006/relationships"><Relationship Type="http://schemas.openxmlformats.org/officeDocument/2006/relationships/image" Target="/ppt/media/image329.png" Id="rId2" /><Relationship Type="http://schemas.openxmlformats.org/officeDocument/2006/relationships/slideLayout" Target="/ppt/slideLayouts/slideLayout2.xml" Id="rId1" /></Relationships>
</file>

<file path=ppt/slides/_rels/slide413.xml.rels>&#65279;<?xml version="1.0" encoding="utf-8"?><Relationships xmlns="http://schemas.openxmlformats.org/package/2006/relationships"><Relationship Type="http://schemas.openxmlformats.org/officeDocument/2006/relationships/image" Target="/ppt/media/image330.png" Id="rId2" /><Relationship Type="http://schemas.openxmlformats.org/officeDocument/2006/relationships/slideLayout" Target="/ppt/slideLayouts/slideLayout2.xml" Id="rId1" /></Relationships>
</file>

<file path=ppt/slides/_rels/slide414.xml.rels>&#65279;<?xml version="1.0" encoding="utf-8"?><Relationships xmlns="http://schemas.openxmlformats.org/package/2006/relationships"><Relationship Type="http://schemas.openxmlformats.org/officeDocument/2006/relationships/image" Target="/ppt/media/image331.png" Id="rId2" /><Relationship Type="http://schemas.openxmlformats.org/officeDocument/2006/relationships/slideLayout" Target="/ppt/slideLayouts/slideLayout2.xml" Id="rId1" /></Relationships>
</file>

<file path=ppt/slides/_rels/slide415.xml.rels>&#65279;<?xml version="1.0" encoding="utf-8"?><Relationships xmlns="http://schemas.openxmlformats.org/package/2006/relationships"><Relationship Type="http://schemas.openxmlformats.org/officeDocument/2006/relationships/image" Target="/ppt/media/image332.png" Id="rId2" /><Relationship Type="http://schemas.openxmlformats.org/officeDocument/2006/relationships/slideLayout" Target="/ppt/slideLayouts/slideLayout2.xml" Id="rId1" /></Relationships>
</file>

<file path=ppt/slides/_rels/slide416.xml.rels>&#65279;<?xml version="1.0" encoding="utf-8"?><Relationships xmlns="http://schemas.openxmlformats.org/package/2006/relationships"><Relationship Type="http://schemas.openxmlformats.org/officeDocument/2006/relationships/image" Target="/ppt/media/image333.png" Id="rId2" /><Relationship Type="http://schemas.openxmlformats.org/officeDocument/2006/relationships/slideLayout" Target="/ppt/slideLayouts/slideLayout2.xml" Id="rId1" /></Relationships>
</file>

<file path=ppt/slides/_rels/slide417.xml.rels>&#65279;<?xml version="1.0" encoding="utf-8"?><Relationships xmlns="http://schemas.openxmlformats.org/package/2006/relationships"><Relationship Type="http://schemas.openxmlformats.org/officeDocument/2006/relationships/image" Target="/ppt/media/image334.png" Id="rId2" /><Relationship Type="http://schemas.openxmlformats.org/officeDocument/2006/relationships/slideLayout" Target="/ppt/slideLayouts/slideLayout2.xml" Id="rId1" /></Relationships>
</file>

<file path=ppt/slides/_rels/slide418.xml.rels>&#65279;<?xml version="1.0" encoding="utf-8"?><Relationships xmlns="http://schemas.openxmlformats.org/package/2006/relationships"><Relationship Type="http://schemas.openxmlformats.org/officeDocument/2006/relationships/image" Target="/ppt/media/image335.png" Id="rId2" /><Relationship Type="http://schemas.openxmlformats.org/officeDocument/2006/relationships/slideLayout" Target="/ppt/slideLayouts/slideLayout2.xml" Id="rId1" /></Relationships>
</file>

<file path=ppt/slides/_rels/slide419.xml.rels>&#65279;<?xml version="1.0" encoding="utf-8"?><Relationships xmlns="http://schemas.openxmlformats.org/package/2006/relationships"><Relationship Type="http://schemas.openxmlformats.org/officeDocument/2006/relationships/image" Target="/ppt/media/image336.png" Id="rId2" /><Relationship Type="http://schemas.openxmlformats.org/officeDocument/2006/relationships/slideLayout" Target="/ppt/slideLayouts/slideLayout2.xml" Id="rId1" /></Relationships>
</file>

<file path=ppt/slides/_rels/slide42.xml.rels>&#65279;<?xml version="1.0" encoding="utf-8"?><Relationships xmlns="http://schemas.openxmlformats.org/package/2006/relationships"><Relationship Type="http://schemas.openxmlformats.org/officeDocument/2006/relationships/image" Target="/ppt/media/image36.jpg" Id="rId2" /><Relationship Type="http://schemas.openxmlformats.org/officeDocument/2006/relationships/slideLayout" Target="/ppt/slideLayouts/slideLayout2.xml" Id="rId1" /></Relationships>
</file>

<file path=ppt/slides/_rels/slide420.xml.rels>&#65279;<?xml version="1.0" encoding="utf-8"?><Relationships xmlns="http://schemas.openxmlformats.org/package/2006/relationships"><Relationship Type="http://schemas.openxmlformats.org/officeDocument/2006/relationships/image" Target="/ppt/media/image337.png" Id="rId2" /><Relationship Type="http://schemas.openxmlformats.org/officeDocument/2006/relationships/slideLayout" Target="/ppt/slideLayouts/slideLayout2.xml" Id="rId1" /></Relationships>
</file>

<file path=ppt/slides/_rels/slide421.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22.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23.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24.xml.rels>&#65279;<?xml version="1.0" encoding="utf-8"?><Relationships xmlns="http://schemas.openxmlformats.org/package/2006/relationships"><Relationship Type="http://schemas.openxmlformats.org/officeDocument/2006/relationships/image" Target="/ppt/media/image338.jpg" Id="rId2" /><Relationship Type="http://schemas.openxmlformats.org/officeDocument/2006/relationships/slideLayout" Target="/ppt/slideLayouts/slideLayout2.xml" Id="rId1" /></Relationships>
</file>

<file path=ppt/slides/_rels/slide425.xml.rels>&#65279;<?xml version="1.0" encoding="utf-8"?><Relationships xmlns="http://schemas.openxmlformats.org/package/2006/relationships"><Relationship Type="http://schemas.openxmlformats.org/officeDocument/2006/relationships/image" Target="/ppt/media/image339.png" Id="rId2" /><Relationship Type="http://schemas.openxmlformats.org/officeDocument/2006/relationships/slideLayout" Target="/ppt/slideLayouts/slideLayout2.xml" Id="rId1" /></Relationships>
</file>

<file path=ppt/slides/_rels/slide426.xml.rels>&#65279;<?xml version="1.0" encoding="utf-8"?><Relationships xmlns="http://schemas.openxmlformats.org/package/2006/relationships"><Relationship Type="http://schemas.openxmlformats.org/officeDocument/2006/relationships/image" Target="/ppt/media/image340.png" Id="rId2" /><Relationship Type="http://schemas.openxmlformats.org/officeDocument/2006/relationships/slideLayout" Target="/ppt/slideLayouts/slideLayout2.xml" Id="rId1" /></Relationships>
</file>

<file path=ppt/slides/_rels/slide427.xml.rels>&#65279;<?xml version="1.0" encoding="utf-8"?><Relationships xmlns="http://schemas.openxmlformats.org/package/2006/relationships"><Relationship Type="http://schemas.openxmlformats.org/officeDocument/2006/relationships/image" Target="/ppt/media/image341.png" Id="rId2" /><Relationship Type="http://schemas.openxmlformats.org/officeDocument/2006/relationships/slideLayout" Target="/ppt/slideLayouts/slideLayout2.xml" Id="rId1" /></Relationships>
</file>

<file path=ppt/slides/_rels/slide428.xml.rels>&#65279;<?xml version="1.0" encoding="utf-8"?><Relationships xmlns="http://schemas.openxmlformats.org/package/2006/relationships"><Relationship Type="http://schemas.openxmlformats.org/officeDocument/2006/relationships/image" Target="/ppt/media/image342.png" Id="rId2" /><Relationship Type="http://schemas.openxmlformats.org/officeDocument/2006/relationships/slideLayout" Target="/ppt/slideLayouts/slideLayout2.xml" Id="rId1" /></Relationships>
</file>

<file path=ppt/slides/_rels/slide429.xml.rels>&#65279;<?xml version="1.0" encoding="utf-8"?><Relationships xmlns="http://schemas.openxmlformats.org/package/2006/relationships"><Relationship Type="http://schemas.openxmlformats.org/officeDocument/2006/relationships/image" Target="/ppt/media/image343.png" Id="rId2" /><Relationship Type="http://schemas.openxmlformats.org/officeDocument/2006/relationships/slideLayout" Target="/ppt/slideLayouts/slideLayout2.xml" Id="rId1" /></Relationships>
</file>

<file path=ppt/slides/_rels/slide43.xml.rels>&#65279;<?xml version="1.0" encoding="utf-8"?><Relationships xmlns="http://schemas.openxmlformats.org/package/2006/relationships"><Relationship Type="http://schemas.openxmlformats.org/officeDocument/2006/relationships/image" Target="/ppt/media/image37.jpg" Id="rId2" /><Relationship Type="http://schemas.openxmlformats.org/officeDocument/2006/relationships/slideLayout" Target="/ppt/slideLayouts/slideLayout2.xml" Id="rId1" /></Relationships>
</file>

<file path=ppt/slides/_rels/slide430.xml.rels>&#65279;<?xml version="1.0" encoding="utf-8"?><Relationships xmlns="http://schemas.openxmlformats.org/package/2006/relationships"><Relationship Type="http://schemas.openxmlformats.org/officeDocument/2006/relationships/image" Target="/ppt/media/image344.png" Id="rId2" /><Relationship Type="http://schemas.openxmlformats.org/officeDocument/2006/relationships/slideLayout" Target="/ppt/slideLayouts/slideLayout2.xml" Id="rId1" /></Relationships>
</file>

<file path=ppt/slides/_rels/slide431.xml.rels>&#65279;<?xml version="1.0" encoding="utf-8"?><Relationships xmlns="http://schemas.openxmlformats.org/package/2006/relationships"><Relationship Type="http://schemas.openxmlformats.org/officeDocument/2006/relationships/image" Target="/ppt/media/image345.png" Id="rId2" /><Relationship Type="http://schemas.openxmlformats.org/officeDocument/2006/relationships/slideLayout" Target="/ppt/slideLayouts/slideLayout2.xml" Id="rId1" /></Relationships>
</file>

<file path=ppt/slides/_rels/slide432.xml.rels>&#65279;<?xml version="1.0" encoding="utf-8"?><Relationships xmlns="http://schemas.openxmlformats.org/package/2006/relationships"><Relationship Type="http://schemas.openxmlformats.org/officeDocument/2006/relationships/image" Target="/ppt/media/image346.png" Id="rId2" /><Relationship Type="http://schemas.openxmlformats.org/officeDocument/2006/relationships/slideLayout" Target="/ppt/slideLayouts/slideLayout2.xml" Id="rId1" /></Relationships>
</file>

<file path=ppt/slides/_rels/slide433.xml.rels>&#65279;<?xml version="1.0" encoding="utf-8"?><Relationships xmlns="http://schemas.openxmlformats.org/package/2006/relationships"><Relationship Type="http://schemas.openxmlformats.org/officeDocument/2006/relationships/image" Target="/ppt/media/image347.png" Id="rId2" /><Relationship Type="http://schemas.openxmlformats.org/officeDocument/2006/relationships/slideLayout" Target="/ppt/slideLayouts/slideLayout2.xml" Id="rId1" /></Relationships>
</file>

<file path=ppt/slides/_rels/slide434.xml.rels>&#65279;<?xml version="1.0" encoding="utf-8"?><Relationships xmlns="http://schemas.openxmlformats.org/package/2006/relationships"><Relationship Type="http://schemas.openxmlformats.org/officeDocument/2006/relationships/image" Target="/ppt/media/image348.png" Id="rId2" /><Relationship Type="http://schemas.openxmlformats.org/officeDocument/2006/relationships/slideLayout" Target="/ppt/slideLayouts/slideLayout2.xml" Id="rId1" /></Relationships>
</file>

<file path=ppt/slides/_rels/slide435.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36.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37.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38.xml.rels>&#65279;<?xml version="1.0" encoding="utf-8"?><Relationships xmlns="http://schemas.openxmlformats.org/package/2006/relationships"><Relationship Type="http://schemas.openxmlformats.org/officeDocument/2006/relationships/image" Target="/ppt/media/image349.jpg" Id="rId2" /><Relationship Type="http://schemas.openxmlformats.org/officeDocument/2006/relationships/slideLayout" Target="/ppt/slideLayouts/slideLayout2.xml" Id="rId1" /></Relationships>
</file>

<file path=ppt/slides/_rels/slide439.xml.rels>&#65279;<?xml version="1.0" encoding="utf-8"?><Relationships xmlns="http://schemas.openxmlformats.org/package/2006/relationships"><Relationship Type="http://schemas.openxmlformats.org/officeDocument/2006/relationships/image" Target="/ppt/media/image350.png" Id="rId2" /><Relationship Type="http://schemas.openxmlformats.org/officeDocument/2006/relationships/slideLayout" Target="/ppt/slideLayouts/slideLayout2.xml" Id="rId1" /></Relationships>
</file>

<file path=ppt/slides/_rels/slide44.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40.xml.rels>&#65279;<?xml version="1.0" encoding="utf-8"?><Relationships xmlns="http://schemas.openxmlformats.org/package/2006/relationships"><Relationship Type="http://schemas.openxmlformats.org/officeDocument/2006/relationships/image" Target="/ppt/media/image351.png" Id="rId2" /><Relationship Type="http://schemas.openxmlformats.org/officeDocument/2006/relationships/slideLayout" Target="/ppt/slideLayouts/slideLayout2.xml" Id="rId1" /></Relationships>
</file>

<file path=ppt/slides/_rels/slide441.xml.rels>&#65279;<?xml version="1.0" encoding="utf-8"?><Relationships xmlns="http://schemas.openxmlformats.org/package/2006/relationships"><Relationship Type="http://schemas.openxmlformats.org/officeDocument/2006/relationships/image" Target="/ppt/media/image352.png" Id="rId2" /><Relationship Type="http://schemas.openxmlformats.org/officeDocument/2006/relationships/slideLayout" Target="/ppt/slideLayouts/slideLayout2.xml" Id="rId1" /></Relationships>
</file>

<file path=ppt/slides/_rels/slide442.xml.rels>&#65279;<?xml version="1.0" encoding="utf-8"?><Relationships xmlns="http://schemas.openxmlformats.org/package/2006/relationships"><Relationship Type="http://schemas.openxmlformats.org/officeDocument/2006/relationships/image" Target="/ppt/media/image353.png" Id="rId2" /><Relationship Type="http://schemas.openxmlformats.org/officeDocument/2006/relationships/slideLayout" Target="/ppt/slideLayouts/slideLayout2.xml" Id="rId1" /></Relationships>
</file>

<file path=ppt/slides/_rels/slide443.xml.rels>&#65279;<?xml version="1.0" encoding="utf-8"?><Relationships xmlns="http://schemas.openxmlformats.org/package/2006/relationships"><Relationship Type="http://schemas.openxmlformats.org/officeDocument/2006/relationships/image" Target="/ppt/media/image354.png" Id="rId2" /><Relationship Type="http://schemas.openxmlformats.org/officeDocument/2006/relationships/slideLayout" Target="/ppt/slideLayouts/slideLayout2.xml" Id="rId1" /></Relationships>
</file>

<file path=ppt/slides/_rels/slide444.xml.rels>&#65279;<?xml version="1.0" encoding="utf-8"?><Relationships xmlns="http://schemas.openxmlformats.org/package/2006/relationships"><Relationship Type="http://schemas.openxmlformats.org/officeDocument/2006/relationships/image" Target="/ppt/media/image355.png" Id="rId2" /><Relationship Type="http://schemas.openxmlformats.org/officeDocument/2006/relationships/slideLayout" Target="/ppt/slideLayouts/slideLayout2.xml" Id="rId1" /></Relationships>
</file>

<file path=ppt/slides/_rels/slide445.xml.rels>&#65279;<?xml version="1.0" encoding="utf-8"?><Relationships xmlns="http://schemas.openxmlformats.org/package/2006/relationships"><Relationship Type="http://schemas.openxmlformats.org/officeDocument/2006/relationships/image" Target="/ppt/media/image356.png" Id="rId2" /><Relationship Type="http://schemas.openxmlformats.org/officeDocument/2006/relationships/slideLayout" Target="/ppt/slideLayouts/slideLayout2.xml" Id="rId1" /></Relationships>
</file>

<file path=ppt/slides/_rels/slide446.xml.rels>&#65279;<?xml version="1.0" encoding="utf-8"?><Relationships xmlns="http://schemas.openxmlformats.org/package/2006/relationships"><Relationship Type="http://schemas.openxmlformats.org/officeDocument/2006/relationships/image" Target="/ppt/media/image357.png" Id="rId2" /><Relationship Type="http://schemas.openxmlformats.org/officeDocument/2006/relationships/slideLayout" Target="/ppt/slideLayouts/slideLayout2.xml" Id="rId1" /></Relationships>
</file>

<file path=ppt/slides/_rels/slide447.xml.rels>&#65279;<?xml version="1.0" encoding="utf-8"?><Relationships xmlns="http://schemas.openxmlformats.org/package/2006/relationships"><Relationship Type="http://schemas.openxmlformats.org/officeDocument/2006/relationships/image" Target="/ppt/media/image358.png" Id="rId2" /><Relationship Type="http://schemas.openxmlformats.org/officeDocument/2006/relationships/slideLayout" Target="/ppt/slideLayouts/slideLayout2.xml" Id="rId1" /></Relationships>
</file>

<file path=ppt/slides/_rels/slide448.xml.rels>&#65279;<?xml version="1.0" encoding="utf-8"?><Relationships xmlns="http://schemas.openxmlformats.org/package/2006/relationships"><Relationship Type="http://schemas.openxmlformats.org/officeDocument/2006/relationships/image" Target="/ppt/media/image359.png" Id="rId2" /><Relationship Type="http://schemas.openxmlformats.org/officeDocument/2006/relationships/slideLayout" Target="/ppt/slideLayouts/slideLayout2.xml" Id="rId1" /></Relationships>
</file>

<file path=ppt/slides/_rels/slide449.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5.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50.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51.xml.rels>&#65279;<?xml version="1.0" encoding="utf-8"?><Relationships xmlns="http://schemas.openxmlformats.org/package/2006/relationships"><Relationship Type="http://schemas.openxmlformats.org/officeDocument/2006/relationships/image" Target="/ppt/media/image360.jpg" Id="rId2" /><Relationship Type="http://schemas.openxmlformats.org/officeDocument/2006/relationships/slideLayout" Target="/ppt/slideLayouts/slideLayout2.xml" Id="rId1" /></Relationships>
</file>

<file path=ppt/slides/_rels/slide452.xml.rels>&#65279;<?xml version="1.0" encoding="utf-8"?><Relationships xmlns="http://schemas.openxmlformats.org/package/2006/relationships"><Relationship Type="http://schemas.openxmlformats.org/officeDocument/2006/relationships/image" Target="/ppt/media/image361.png" Id="rId2" /><Relationship Type="http://schemas.openxmlformats.org/officeDocument/2006/relationships/slideLayout" Target="/ppt/slideLayouts/slideLayout2.xml" Id="rId1" /></Relationships>
</file>

<file path=ppt/slides/_rels/slide453.xml.rels>&#65279;<?xml version="1.0" encoding="utf-8"?><Relationships xmlns="http://schemas.openxmlformats.org/package/2006/relationships"><Relationship Type="http://schemas.openxmlformats.org/officeDocument/2006/relationships/image" Target="/ppt/media/image362.png" Id="rId2" /><Relationship Type="http://schemas.openxmlformats.org/officeDocument/2006/relationships/slideLayout" Target="/ppt/slideLayouts/slideLayout2.xml" Id="rId1" /></Relationships>
</file>

<file path=ppt/slides/_rels/slide454.xml.rels>&#65279;<?xml version="1.0" encoding="utf-8"?><Relationships xmlns="http://schemas.openxmlformats.org/package/2006/relationships"><Relationship Type="http://schemas.openxmlformats.org/officeDocument/2006/relationships/image" Target="/ppt/media/image363.png" Id="rId2" /><Relationship Type="http://schemas.openxmlformats.org/officeDocument/2006/relationships/slideLayout" Target="/ppt/slideLayouts/slideLayout2.xml" Id="rId1" /></Relationships>
</file>

<file path=ppt/slides/_rels/slide455.xml.rels>&#65279;<?xml version="1.0" encoding="utf-8"?><Relationships xmlns="http://schemas.openxmlformats.org/package/2006/relationships"><Relationship Type="http://schemas.openxmlformats.org/officeDocument/2006/relationships/image" Target="/ppt/media/image364.png" Id="rId2" /><Relationship Type="http://schemas.openxmlformats.org/officeDocument/2006/relationships/slideLayout" Target="/ppt/slideLayouts/slideLayout2.xml" Id="rId1" /></Relationships>
</file>

<file path=ppt/slides/_rels/slide456.xml.rels>&#65279;<?xml version="1.0" encoding="utf-8"?><Relationships xmlns="http://schemas.openxmlformats.org/package/2006/relationships"><Relationship Type="http://schemas.openxmlformats.org/officeDocument/2006/relationships/image" Target="/ppt/media/image365.png" Id="rId2" /><Relationship Type="http://schemas.openxmlformats.org/officeDocument/2006/relationships/slideLayout" Target="/ppt/slideLayouts/slideLayout2.xml" Id="rId1" /></Relationships>
</file>

<file path=ppt/slides/_rels/slide457.xml.rels>&#65279;<?xml version="1.0" encoding="utf-8"?><Relationships xmlns="http://schemas.openxmlformats.org/package/2006/relationships"><Relationship Type="http://schemas.openxmlformats.org/officeDocument/2006/relationships/image" Target="/ppt/media/image366.png" Id="rId2" /><Relationship Type="http://schemas.openxmlformats.org/officeDocument/2006/relationships/slideLayout" Target="/ppt/slideLayouts/slideLayout2.xml" Id="rId1" /></Relationships>
</file>

<file path=ppt/slides/_rels/slide458.xml.rels>&#65279;<?xml version="1.0" encoding="utf-8"?><Relationships xmlns="http://schemas.openxmlformats.org/package/2006/relationships"><Relationship Type="http://schemas.openxmlformats.org/officeDocument/2006/relationships/image" Target="/ppt/media/image367.png" Id="rId2" /><Relationship Type="http://schemas.openxmlformats.org/officeDocument/2006/relationships/slideLayout" Target="/ppt/slideLayouts/slideLayout2.xml" Id="rId1" /></Relationships>
</file>

<file path=ppt/slides/_rels/slide459.xml.rels>&#65279;<?xml version="1.0" encoding="utf-8"?><Relationships xmlns="http://schemas.openxmlformats.org/package/2006/relationships"><Relationship Type="http://schemas.openxmlformats.org/officeDocument/2006/relationships/image" Target="/ppt/media/image368.png" Id="rId2" /><Relationship Type="http://schemas.openxmlformats.org/officeDocument/2006/relationships/slideLayout" Target="/ppt/slideLayouts/slideLayout2.xml" Id="rId1" /></Relationships>
</file>

<file path=ppt/slides/_rels/slide46.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60.xml.rels>&#65279;<?xml version="1.0" encoding="utf-8"?><Relationships xmlns="http://schemas.openxmlformats.org/package/2006/relationships"><Relationship Type="http://schemas.openxmlformats.org/officeDocument/2006/relationships/image" Target="/ppt/media/image369.png" Id="rId2" /><Relationship Type="http://schemas.openxmlformats.org/officeDocument/2006/relationships/slideLayout" Target="/ppt/slideLayouts/slideLayout2.xml" Id="rId1" /></Relationships>
</file>

<file path=ppt/slides/_rels/slide461.xml.rels>&#65279;<?xml version="1.0" encoding="utf-8"?><Relationships xmlns="http://schemas.openxmlformats.org/package/2006/relationships"><Relationship Type="http://schemas.openxmlformats.org/officeDocument/2006/relationships/image" Target="/ppt/media/image370.png" Id="rId2" /><Relationship Type="http://schemas.openxmlformats.org/officeDocument/2006/relationships/slideLayout" Target="/ppt/slideLayouts/slideLayout2.xml" Id="rId1" /></Relationships>
</file>

<file path=ppt/slides/_rels/slide462.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63.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64.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65.xml.rels>&#65279;<?xml version="1.0" encoding="utf-8"?><Relationships xmlns="http://schemas.openxmlformats.org/package/2006/relationships"><Relationship Type="http://schemas.openxmlformats.org/officeDocument/2006/relationships/image" Target="/ppt/media/image371.jpeg" Id="rId2" /><Relationship Type="http://schemas.openxmlformats.org/officeDocument/2006/relationships/slideLayout" Target="/ppt/slideLayouts/slideLayout2.xml" Id="rId1" /></Relationships>
</file>

<file path=ppt/slides/_rels/slide466.xml.rels>&#65279;<?xml version="1.0" encoding="utf-8"?><Relationships xmlns="http://schemas.openxmlformats.org/package/2006/relationships"><Relationship Type="http://schemas.openxmlformats.org/officeDocument/2006/relationships/image" Target="/ppt/media/image372.jpg" Id="rId2" /><Relationship Type="http://schemas.openxmlformats.org/officeDocument/2006/relationships/slideLayout" Target="/ppt/slideLayouts/slideLayout2.xml" Id="rId1" /></Relationships>
</file>

<file path=ppt/slides/_rels/slide467.xml.rels>&#65279;<?xml version="1.0" encoding="utf-8"?><Relationships xmlns="http://schemas.openxmlformats.org/package/2006/relationships"><Relationship Type="http://schemas.openxmlformats.org/officeDocument/2006/relationships/image" Target="/ppt/media/image373.png" Id="rId2" /><Relationship Type="http://schemas.openxmlformats.org/officeDocument/2006/relationships/slideLayout" Target="/ppt/slideLayouts/slideLayout2.xml" Id="rId1" /></Relationships>
</file>

<file path=ppt/slides/_rels/slide468.xml.rels>&#65279;<?xml version="1.0" encoding="utf-8"?><Relationships xmlns="http://schemas.openxmlformats.org/package/2006/relationships"><Relationship Type="http://schemas.openxmlformats.org/officeDocument/2006/relationships/image" Target="/ppt/media/image374.png" Id="rId2" /><Relationship Type="http://schemas.openxmlformats.org/officeDocument/2006/relationships/slideLayout" Target="/ppt/slideLayouts/slideLayout2.xml" Id="rId1" /></Relationships>
</file>

<file path=ppt/slides/_rels/slide469.xml.rels>&#65279;<?xml version="1.0" encoding="utf-8"?><Relationships xmlns="http://schemas.openxmlformats.org/package/2006/relationships"><Relationship Type="http://schemas.openxmlformats.org/officeDocument/2006/relationships/image" Target="/ppt/media/image375.png" Id="rId2" /><Relationship Type="http://schemas.openxmlformats.org/officeDocument/2006/relationships/slideLayout" Target="/ppt/slideLayouts/slideLayout2.xml" Id="rId1" /></Relationships>
</file>

<file path=ppt/slides/_rels/slide47.xml.rels>&#65279;<?xml version="1.0" encoding="utf-8"?><Relationships xmlns="http://schemas.openxmlformats.org/package/2006/relationships"><Relationship Type="http://schemas.openxmlformats.org/officeDocument/2006/relationships/image" Target="/ppt/media/image38.jpg" Id="rId2" /><Relationship Type="http://schemas.openxmlformats.org/officeDocument/2006/relationships/slideLayout" Target="/ppt/slideLayouts/slideLayout1.xml" Id="rId1" /></Relationships>
</file>

<file path=ppt/slides/_rels/slide470.xml.rels>&#65279;<?xml version="1.0" encoding="utf-8"?><Relationships xmlns="http://schemas.openxmlformats.org/package/2006/relationships"><Relationship Type="http://schemas.openxmlformats.org/officeDocument/2006/relationships/image" Target="/ppt/media/image376.png" Id="rId2" /><Relationship Type="http://schemas.openxmlformats.org/officeDocument/2006/relationships/slideLayout" Target="/ppt/slideLayouts/slideLayout2.xml" Id="rId1" /></Relationships>
</file>

<file path=ppt/slides/_rels/slide471.xml.rels>&#65279;<?xml version="1.0" encoding="utf-8"?><Relationships xmlns="http://schemas.openxmlformats.org/package/2006/relationships"><Relationship Type="http://schemas.openxmlformats.org/officeDocument/2006/relationships/image" Target="/ppt/media/image377.png" Id="rId2" /><Relationship Type="http://schemas.openxmlformats.org/officeDocument/2006/relationships/slideLayout" Target="/ppt/slideLayouts/slideLayout2.xml" Id="rId1" /></Relationships>
</file>

<file path=ppt/slides/_rels/slide472.xml.rels>&#65279;<?xml version="1.0" encoding="utf-8"?><Relationships xmlns="http://schemas.openxmlformats.org/package/2006/relationships"><Relationship Type="http://schemas.openxmlformats.org/officeDocument/2006/relationships/image" Target="/ppt/media/image378.png" Id="rId2" /><Relationship Type="http://schemas.openxmlformats.org/officeDocument/2006/relationships/slideLayout" Target="/ppt/slideLayouts/slideLayout2.xml" Id="rId1" /></Relationships>
</file>

<file path=ppt/slides/_rels/slide473.xml.rels>&#65279;<?xml version="1.0" encoding="utf-8"?><Relationships xmlns="http://schemas.openxmlformats.org/package/2006/relationships"><Relationship Type="http://schemas.openxmlformats.org/officeDocument/2006/relationships/image" Target="/ppt/media/image379.png" Id="rId2" /><Relationship Type="http://schemas.openxmlformats.org/officeDocument/2006/relationships/slideLayout" Target="/ppt/slideLayouts/slideLayout2.xml" Id="rId1" /></Relationships>
</file>

<file path=ppt/slides/_rels/slide474.xml.rels>&#65279;<?xml version="1.0" encoding="utf-8"?><Relationships xmlns="http://schemas.openxmlformats.org/package/2006/relationships"><Relationship Type="http://schemas.openxmlformats.org/officeDocument/2006/relationships/image" Target="/ppt/media/image380.png" Id="rId2" /><Relationship Type="http://schemas.openxmlformats.org/officeDocument/2006/relationships/slideLayout" Target="/ppt/slideLayouts/slideLayout2.xml" Id="rId1" /></Relationships>
</file>

<file path=ppt/slides/_rels/slide475.xml.rels>&#65279;<?xml version="1.0" encoding="utf-8"?><Relationships xmlns="http://schemas.openxmlformats.org/package/2006/relationships"><Relationship Type="http://schemas.openxmlformats.org/officeDocument/2006/relationships/image" Target="/ppt/media/image381.png" Id="rId2" /><Relationship Type="http://schemas.openxmlformats.org/officeDocument/2006/relationships/slideLayout" Target="/ppt/slideLayouts/slideLayout2.xml" Id="rId1" /></Relationships>
</file>

<file path=ppt/slides/_rels/slide476.xml.rels>&#65279;<?xml version="1.0" encoding="utf-8"?><Relationships xmlns="http://schemas.openxmlformats.org/package/2006/relationships"><Relationship Type="http://schemas.openxmlformats.org/officeDocument/2006/relationships/image" Target="/ppt/media/image382.png" Id="rId2" /><Relationship Type="http://schemas.openxmlformats.org/officeDocument/2006/relationships/slideLayout" Target="/ppt/slideLayouts/slideLayout2.xml" Id="rId1" /></Relationships>
</file>

<file path=ppt/slides/_rels/slide477.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78.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79.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8.xml.rels>&#65279;<?xml version="1.0" encoding="utf-8"?><Relationships xmlns="http://schemas.openxmlformats.org/package/2006/relationships"><Relationship Type="http://schemas.openxmlformats.org/officeDocument/2006/relationships/image" Target="/ppt/media/image39.jpg" Id="rId2" /><Relationship Type="http://schemas.openxmlformats.org/officeDocument/2006/relationships/slideLayout" Target="/ppt/slideLayouts/slideLayout2.xml" Id="rId1" /></Relationships>
</file>

<file path=ppt/slides/_rels/slide480.xml.rels>&#65279;<?xml version="1.0" encoding="utf-8"?><Relationships xmlns="http://schemas.openxmlformats.org/package/2006/relationships"><Relationship Type="http://schemas.openxmlformats.org/officeDocument/2006/relationships/image" Target="/ppt/media/image383.png" Id="rId2" /><Relationship Type="http://schemas.openxmlformats.org/officeDocument/2006/relationships/slideLayout" Target="/ppt/slideLayouts/slideLayout2.xml" Id="rId1" /></Relationships>
</file>

<file path=ppt/slides/_rels/slide481.xml.rels>&#65279;<?xml version="1.0" encoding="utf-8"?><Relationships xmlns="http://schemas.openxmlformats.org/package/2006/relationships"><Relationship Type="http://schemas.openxmlformats.org/officeDocument/2006/relationships/image" Target="/ppt/media/image384.png" Id="rId2" /><Relationship Type="http://schemas.openxmlformats.org/officeDocument/2006/relationships/slideLayout" Target="/ppt/slideLayouts/slideLayout2.xml" Id="rId1" /></Relationships>
</file>

<file path=ppt/slides/_rels/slide482.xml.rels>&#65279;<?xml version="1.0" encoding="utf-8"?><Relationships xmlns="http://schemas.openxmlformats.org/package/2006/relationships"><Relationship Type="http://schemas.openxmlformats.org/officeDocument/2006/relationships/image" Target="/ppt/media/image385.png" Id="rId2" /><Relationship Type="http://schemas.openxmlformats.org/officeDocument/2006/relationships/slideLayout" Target="/ppt/slideLayouts/slideLayout2.xml" Id="rId1" /></Relationships>
</file>

<file path=ppt/slides/_rels/slide483.xml.rels>&#65279;<?xml version="1.0" encoding="utf-8"?><Relationships xmlns="http://schemas.openxmlformats.org/package/2006/relationships"><Relationship Type="http://schemas.openxmlformats.org/officeDocument/2006/relationships/image" Target="/ppt/media/image386.png" Id="rId2" /><Relationship Type="http://schemas.openxmlformats.org/officeDocument/2006/relationships/slideLayout" Target="/ppt/slideLayouts/slideLayout2.xml" Id="rId1" /></Relationships>
</file>

<file path=ppt/slides/_rels/slide484.xml.rels>&#65279;<?xml version="1.0" encoding="utf-8"?><Relationships xmlns="http://schemas.openxmlformats.org/package/2006/relationships"><Relationship Type="http://schemas.openxmlformats.org/officeDocument/2006/relationships/image" Target="/ppt/media/image387.png" Id="rId2" /><Relationship Type="http://schemas.openxmlformats.org/officeDocument/2006/relationships/slideLayout" Target="/ppt/slideLayouts/slideLayout2.xml" Id="rId1" /></Relationships>
</file>

<file path=ppt/slides/_rels/slide485.xml.rels>&#65279;<?xml version="1.0" encoding="utf-8"?><Relationships xmlns="http://schemas.openxmlformats.org/package/2006/relationships"><Relationship Type="http://schemas.openxmlformats.org/officeDocument/2006/relationships/image" Target="/ppt/media/image388.png" Id="rId2" /><Relationship Type="http://schemas.openxmlformats.org/officeDocument/2006/relationships/slideLayout" Target="/ppt/slideLayouts/slideLayout2.xml" Id="rId1" /></Relationships>
</file>

<file path=ppt/slides/_rels/slide486.xml.rels>&#65279;<?xml version="1.0" encoding="utf-8"?><Relationships xmlns="http://schemas.openxmlformats.org/package/2006/relationships"><Relationship Type="http://schemas.openxmlformats.org/officeDocument/2006/relationships/image" Target="/ppt/media/image389.png" Id="rId2" /><Relationship Type="http://schemas.openxmlformats.org/officeDocument/2006/relationships/slideLayout" Target="/ppt/slideLayouts/slideLayout2.xml" Id="rId1" /></Relationships>
</file>

<file path=ppt/slides/_rels/slide487.xml.rels>&#65279;<?xml version="1.0" encoding="utf-8"?><Relationships xmlns="http://schemas.openxmlformats.org/package/2006/relationships"><Relationship Type="http://schemas.openxmlformats.org/officeDocument/2006/relationships/image" Target="/ppt/media/image390.png" Id="rId2" /><Relationship Type="http://schemas.openxmlformats.org/officeDocument/2006/relationships/slideLayout" Target="/ppt/slideLayouts/slideLayout2.xml" Id="rId1" /></Relationships>
</file>

<file path=ppt/slides/_rels/slide488.xml.rels>&#65279;<?xml version="1.0" encoding="utf-8"?><Relationships xmlns="http://schemas.openxmlformats.org/package/2006/relationships"><Relationship Type="http://schemas.openxmlformats.org/officeDocument/2006/relationships/image" Target="/ppt/media/image391.png" Id="rId2" /><Relationship Type="http://schemas.openxmlformats.org/officeDocument/2006/relationships/slideLayout" Target="/ppt/slideLayouts/slideLayout2.xml" Id="rId1" /></Relationships>
</file>

<file path=ppt/slides/_rels/slide489.xml.rels>&#65279;<?xml version="1.0" encoding="utf-8"?><Relationships xmlns="http://schemas.openxmlformats.org/package/2006/relationships"><Relationship Type="http://schemas.openxmlformats.org/officeDocument/2006/relationships/image" Target="/ppt/media/image392.png" Id="rId2" /><Relationship Type="http://schemas.openxmlformats.org/officeDocument/2006/relationships/slideLayout" Target="/ppt/slideLayouts/slideLayout2.xml" Id="rId1" /></Relationships>
</file>

<file path=ppt/slides/_rels/slide49.xml.rels>&#65279;<?xml version="1.0" encoding="utf-8"?><Relationships xmlns="http://schemas.openxmlformats.org/package/2006/relationships"><Relationship Type="http://schemas.openxmlformats.org/officeDocument/2006/relationships/image" Target="/ppt/media/image40.jpg" Id="rId2" /><Relationship Type="http://schemas.openxmlformats.org/officeDocument/2006/relationships/slideLayout" Target="/ppt/slideLayouts/slideLayout2.xml" Id="rId1" /></Relationships>
</file>

<file path=ppt/slides/_rels/slide490.xml.rels>&#65279;<?xml version="1.0" encoding="utf-8"?><Relationships xmlns="http://schemas.openxmlformats.org/package/2006/relationships"><Relationship Type="http://schemas.openxmlformats.org/officeDocument/2006/relationships/image" Target="/ppt/media/image393.png" Id="rId2" /><Relationship Type="http://schemas.openxmlformats.org/officeDocument/2006/relationships/slideLayout" Target="/ppt/slideLayouts/slideLayout2.xml" Id="rId1" /></Relationships>
</file>

<file path=ppt/slides/_rels/slide491.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92.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93.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5.xml.rels>&#65279;<?xml version="1.0" encoding="utf-8"?><Relationships xmlns="http://schemas.openxmlformats.org/package/2006/relationships"><Relationship Type="http://schemas.openxmlformats.org/officeDocument/2006/relationships/image" Target="/ppt/media/image5.jpg" Id="rId2" /><Relationship Type="http://schemas.openxmlformats.org/officeDocument/2006/relationships/slideLayout" Target="/ppt/slideLayouts/slideLayout2.xml" Id="rId1" /></Relationships>
</file>

<file path=ppt/slides/_rels/slide50.xml.rels>&#65279;<?xml version="1.0" encoding="utf-8"?><Relationships xmlns="http://schemas.openxmlformats.org/package/2006/relationships"><Relationship Type="http://schemas.openxmlformats.org/officeDocument/2006/relationships/image" Target="/ppt/media/image41.jpg" Id="rId2" /><Relationship Type="http://schemas.openxmlformats.org/officeDocument/2006/relationships/slideLayout" Target="/ppt/slideLayouts/slideLayout2.xml" Id="rId1" /></Relationships>
</file>

<file path=ppt/slides/_rels/slide51.xml.rels>&#65279;<?xml version="1.0" encoding="utf-8"?><Relationships xmlns="http://schemas.openxmlformats.org/package/2006/relationships"><Relationship Type="http://schemas.openxmlformats.org/officeDocument/2006/relationships/image" Target="/ppt/media/image42.jpg" Id="rId2" /><Relationship Type="http://schemas.openxmlformats.org/officeDocument/2006/relationships/slideLayout" Target="/ppt/slideLayouts/slideLayout2.xml" Id="rId1" /></Relationships>
</file>

<file path=ppt/slides/_rels/slide52.xml.rels>&#65279;<?xml version="1.0" encoding="utf-8"?><Relationships xmlns="http://schemas.openxmlformats.org/package/2006/relationships"><Relationship Type="http://schemas.openxmlformats.org/officeDocument/2006/relationships/image" Target="/ppt/media/image43.jpg" Id="rId2" /><Relationship Type="http://schemas.openxmlformats.org/officeDocument/2006/relationships/slideLayout" Target="/ppt/slideLayouts/slideLayout2.xml" Id="rId1" /></Relationships>
</file>

<file path=ppt/slides/_rels/slide53.xml.rels>&#65279;<?xml version="1.0" encoding="utf-8"?><Relationships xmlns="http://schemas.openxmlformats.org/package/2006/relationships"><Relationship Type="http://schemas.openxmlformats.org/officeDocument/2006/relationships/image" Target="/ppt/media/image44.jpg" Id="rId2" /><Relationship Type="http://schemas.openxmlformats.org/officeDocument/2006/relationships/slideLayout" Target="/ppt/slideLayouts/slideLayout2.xml" Id="rId1" /></Relationships>
</file>

<file path=ppt/slides/_rels/slide54.xml.rels>&#65279;<?xml version="1.0" encoding="utf-8"?><Relationships xmlns="http://schemas.openxmlformats.org/package/2006/relationships"><Relationship Type="http://schemas.openxmlformats.org/officeDocument/2006/relationships/image" Target="/ppt/media/image45.jpg" Id="rId2" /><Relationship Type="http://schemas.openxmlformats.org/officeDocument/2006/relationships/slideLayout" Target="/ppt/slideLayouts/slideLayout2.xml" Id="rId1" /></Relationships>
</file>

<file path=ppt/slides/_rels/slide55.xml.rels>&#65279;<?xml version="1.0" encoding="utf-8"?><Relationships xmlns="http://schemas.openxmlformats.org/package/2006/relationships"><Relationship Type="http://schemas.openxmlformats.org/officeDocument/2006/relationships/image" Target="/ppt/media/image46.jpg" Id="rId2" /><Relationship Type="http://schemas.openxmlformats.org/officeDocument/2006/relationships/slideLayout" Target="/ppt/slideLayouts/slideLayout2.xml" Id="rId1" /></Relationships>
</file>

<file path=ppt/slides/_rels/slide56.xml.rels>&#65279;<?xml version="1.0" encoding="utf-8"?><Relationships xmlns="http://schemas.openxmlformats.org/package/2006/relationships"><Relationship Type="http://schemas.openxmlformats.org/officeDocument/2006/relationships/image" Target="/ppt/media/image47.jpg" Id="rId2" /><Relationship Type="http://schemas.openxmlformats.org/officeDocument/2006/relationships/slideLayout" Target="/ppt/slideLayouts/slideLayout2.xml" Id="rId1" /></Relationships>
</file>

<file path=ppt/slides/_rels/slide57.xml.rels>&#65279;<?xml version="1.0" encoding="utf-8"?><Relationships xmlns="http://schemas.openxmlformats.org/package/2006/relationships"><Relationship Type="http://schemas.openxmlformats.org/officeDocument/2006/relationships/image" Target="/ppt/media/image48.jpg" Id="rId2" /><Relationship Type="http://schemas.openxmlformats.org/officeDocument/2006/relationships/slideLayout" Target="/ppt/slideLayouts/slideLayout2.xml" Id="rId1" /></Relationships>
</file>

<file path=ppt/slides/_rels/slide58.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59.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6.xml.rels>&#65279;<?xml version="1.0" encoding="utf-8"?><Relationships xmlns="http://schemas.openxmlformats.org/package/2006/relationships"><Relationship Type="http://schemas.openxmlformats.org/officeDocument/2006/relationships/image" Target="/ppt/media/image6.jpg" Id="rId2" /><Relationship Type="http://schemas.openxmlformats.org/officeDocument/2006/relationships/slideLayout" Target="/ppt/slideLayouts/slideLayout2.xml" Id="rId1" /></Relationships>
</file>

<file path=ppt/slides/_rels/slide60.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61.xml.rels>&#65279;<?xml version="1.0" encoding="utf-8"?><Relationships xmlns="http://schemas.openxmlformats.org/package/2006/relationships"><Relationship Type="http://schemas.openxmlformats.org/officeDocument/2006/relationships/image" Target="/ppt/media/image2.png" Id="rId2" /><Relationship Type="http://schemas.openxmlformats.org/officeDocument/2006/relationships/slideLayout" Target="/ppt/slideLayouts/slideLayout1.xml" Id="rId1" /></Relationships>
</file>

<file path=ppt/slides/_rels/slide62.xml.rels>&#65279;<?xml version="1.0" encoding="utf-8"?><Relationships xmlns="http://schemas.openxmlformats.org/package/2006/relationships"><Relationship Type="http://schemas.openxmlformats.org/officeDocument/2006/relationships/image" Target="/ppt/media/image49.jpg" Id="rId2" /><Relationship Type="http://schemas.openxmlformats.org/officeDocument/2006/relationships/slideLayout" Target="/ppt/slideLayouts/slideLayout1.xml" Id="rId1" /></Relationships>
</file>

<file path=ppt/slides/_rels/slide63.xml.rels>&#65279;<?xml version="1.0" encoding="utf-8"?><Relationships xmlns="http://schemas.openxmlformats.org/package/2006/relationships"><Relationship Type="http://schemas.openxmlformats.org/officeDocument/2006/relationships/image" Target="/ppt/media/image50.jpg" Id="rId2" /><Relationship Type="http://schemas.openxmlformats.org/officeDocument/2006/relationships/slideLayout" Target="/ppt/slideLayouts/slideLayout2.xml" Id="rId1" /></Relationships>
</file>

<file path=ppt/slides/_rels/slide64.xml.rels>&#65279;<?xml version="1.0" encoding="utf-8"?><Relationships xmlns="http://schemas.openxmlformats.org/package/2006/relationships"><Relationship Type="http://schemas.openxmlformats.org/officeDocument/2006/relationships/image" Target="/ppt/media/image51.jpg" Id="rId2" /><Relationship Type="http://schemas.openxmlformats.org/officeDocument/2006/relationships/slideLayout" Target="/ppt/slideLayouts/slideLayout2.xml" Id="rId1" /></Relationships>
</file>

<file path=ppt/slides/_rels/slide65.xml.rels>&#65279;<?xml version="1.0" encoding="utf-8"?><Relationships xmlns="http://schemas.openxmlformats.org/package/2006/relationships"><Relationship Type="http://schemas.openxmlformats.org/officeDocument/2006/relationships/image" Target="/ppt/media/image52.jpg" Id="rId2" /><Relationship Type="http://schemas.openxmlformats.org/officeDocument/2006/relationships/slideLayout" Target="/ppt/slideLayouts/slideLayout2.xml" Id="rId1" /></Relationships>
</file>

<file path=ppt/slides/_rels/slide66.xml.rels>&#65279;<?xml version="1.0" encoding="utf-8"?><Relationships xmlns="http://schemas.openxmlformats.org/package/2006/relationships"><Relationship Type="http://schemas.openxmlformats.org/officeDocument/2006/relationships/image" Target="/ppt/media/image53.jpg" Id="rId2" /><Relationship Type="http://schemas.openxmlformats.org/officeDocument/2006/relationships/slideLayout" Target="/ppt/slideLayouts/slideLayout2.xml" Id="rId1" /></Relationships>
</file>

<file path=ppt/slides/_rels/slide67.xml.rels>&#65279;<?xml version="1.0" encoding="utf-8"?><Relationships xmlns="http://schemas.openxmlformats.org/package/2006/relationships"><Relationship Type="http://schemas.openxmlformats.org/officeDocument/2006/relationships/image" Target="/ppt/media/image54.jpg" Id="rId2" /><Relationship Type="http://schemas.openxmlformats.org/officeDocument/2006/relationships/slideLayout" Target="/ppt/slideLayouts/slideLayout2.xml" Id="rId1" /></Relationships>
</file>

<file path=ppt/slides/_rels/slide68.xml.rels>&#65279;<?xml version="1.0" encoding="utf-8"?><Relationships xmlns="http://schemas.openxmlformats.org/package/2006/relationships"><Relationship Type="http://schemas.openxmlformats.org/officeDocument/2006/relationships/image" Target="/ppt/media/image55.jpg" Id="rId2" /><Relationship Type="http://schemas.openxmlformats.org/officeDocument/2006/relationships/slideLayout" Target="/ppt/slideLayouts/slideLayout2.xml" Id="rId1" /></Relationships>
</file>

<file path=ppt/slides/_rels/slide69.xml.rels>&#65279;<?xml version="1.0" encoding="utf-8"?><Relationships xmlns="http://schemas.openxmlformats.org/package/2006/relationships"><Relationship Type="http://schemas.openxmlformats.org/officeDocument/2006/relationships/image" Target="/ppt/media/image56.jpg" Id="rId2" /><Relationship Type="http://schemas.openxmlformats.org/officeDocument/2006/relationships/slideLayout" Target="/ppt/slideLayouts/slideLayout2.xml" Id="rId1" /></Relationships>
</file>

<file path=ppt/slides/_rels/slide7.xml.rels>&#65279;<?xml version="1.0" encoding="utf-8"?><Relationships xmlns="http://schemas.openxmlformats.org/package/2006/relationships"><Relationship Type="http://schemas.openxmlformats.org/officeDocument/2006/relationships/image" Target="/ppt/media/image7.jpg" Id="rId2" /><Relationship Type="http://schemas.openxmlformats.org/officeDocument/2006/relationships/slideLayout" Target="/ppt/slideLayouts/slideLayout2.xml" Id="rId1" /></Relationships>
</file>

<file path=ppt/slides/_rels/slide70.xml.rels>&#65279;<?xml version="1.0" encoding="utf-8"?><Relationships xmlns="http://schemas.openxmlformats.org/package/2006/relationships"><Relationship Type="http://schemas.openxmlformats.org/officeDocument/2006/relationships/image" Target="/ppt/media/image57.jpg" Id="rId2" /><Relationship Type="http://schemas.openxmlformats.org/officeDocument/2006/relationships/slideLayout" Target="/ppt/slideLayouts/slideLayout2.xml" Id="rId1" /></Relationships>
</file>

<file path=ppt/slides/_rels/slide71.xml.rels>&#65279;<?xml version="1.0" encoding="utf-8"?><Relationships xmlns="http://schemas.openxmlformats.org/package/2006/relationships"><Relationship Type="http://schemas.openxmlformats.org/officeDocument/2006/relationships/image" Target="/ppt/media/image58.jpg" Id="rId2" /><Relationship Type="http://schemas.openxmlformats.org/officeDocument/2006/relationships/slideLayout" Target="/ppt/slideLayouts/slideLayout2.xml" Id="rId1" /></Relationships>
</file>

<file path=ppt/slides/_rels/slide72.xml.rels>&#65279;<?xml version="1.0" encoding="utf-8"?><Relationships xmlns="http://schemas.openxmlformats.org/package/2006/relationships"><Relationship Type="http://schemas.openxmlformats.org/officeDocument/2006/relationships/image" Target="/ppt/media/image59.jpg" Id="rId2" /><Relationship Type="http://schemas.openxmlformats.org/officeDocument/2006/relationships/slideLayout" Target="/ppt/slideLayouts/slideLayout2.xml" Id="rId1" /></Relationships>
</file>

<file path=ppt/slides/_rels/slide73.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74.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75.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76.xml.rels>&#65279;<?xml version="1.0" encoding="utf-8"?><Relationships xmlns="http://schemas.openxmlformats.org/package/2006/relationships"><Relationship Type="http://schemas.openxmlformats.org/officeDocument/2006/relationships/image" Target="/ppt/media/image60.png" Id="rId2" /><Relationship Type="http://schemas.openxmlformats.org/officeDocument/2006/relationships/slideLayout" Target="/ppt/slideLayouts/slideLayout1.xml" Id="rId1" /></Relationships>
</file>

<file path=ppt/slides/_rels/slide77.xml.rels>&#65279;<?xml version="1.0" encoding="utf-8"?><Relationships xmlns="http://schemas.openxmlformats.org/package/2006/relationships"><Relationship Type="http://schemas.openxmlformats.org/officeDocument/2006/relationships/image" Target="/ppt/media/image61.png" Id="rId2" /><Relationship Type="http://schemas.openxmlformats.org/officeDocument/2006/relationships/slideLayout" Target="/ppt/slideLayouts/slideLayout2.xml" Id="rId1" /></Relationships>
</file>

<file path=ppt/slides/_rels/slide78.xml.rels>&#65279;<?xml version="1.0" encoding="utf-8"?><Relationships xmlns="http://schemas.openxmlformats.org/package/2006/relationships"><Relationship Type="http://schemas.openxmlformats.org/officeDocument/2006/relationships/image" Target="/ppt/media/image62.png" Id="rId2" /><Relationship Type="http://schemas.openxmlformats.org/officeDocument/2006/relationships/slideLayout" Target="/ppt/slideLayouts/slideLayout2.xml" Id="rId1" /></Relationships>
</file>

<file path=ppt/slides/_rels/slide79.xml.rels>&#65279;<?xml version="1.0" encoding="utf-8"?><Relationships xmlns="http://schemas.openxmlformats.org/package/2006/relationships"><Relationship Type="http://schemas.openxmlformats.org/officeDocument/2006/relationships/image" Target="/ppt/media/image63.png" Id="rId2" /><Relationship Type="http://schemas.openxmlformats.org/officeDocument/2006/relationships/slideLayout" Target="/ppt/slideLayouts/slideLayout2.xml" Id="rId1" /></Relationships>
</file>

<file path=ppt/slides/_rels/slide8.xml.rels>&#65279;<?xml version="1.0" encoding="utf-8"?><Relationships xmlns="http://schemas.openxmlformats.org/package/2006/relationships"><Relationship Type="http://schemas.openxmlformats.org/officeDocument/2006/relationships/image" Target="/ppt/media/image8.jpg" Id="rId2" /><Relationship Type="http://schemas.openxmlformats.org/officeDocument/2006/relationships/slideLayout" Target="/ppt/slideLayouts/slideLayout2.xml" Id="rId1" /></Relationships>
</file>

<file path=ppt/slides/_rels/slide80.xml.rels>&#65279;<?xml version="1.0" encoding="utf-8"?><Relationships xmlns="http://schemas.openxmlformats.org/package/2006/relationships"><Relationship Type="http://schemas.openxmlformats.org/officeDocument/2006/relationships/image" Target="/ppt/media/image64.png" Id="rId2" /><Relationship Type="http://schemas.openxmlformats.org/officeDocument/2006/relationships/slideLayout" Target="/ppt/slideLayouts/slideLayout2.xml" Id="rId1" /></Relationships>
</file>

<file path=ppt/slides/_rels/slide81.xml.rels>&#65279;<?xml version="1.0" encoding="utf-8"?><Relationships xmlns="http://schemas.openxmlformats.org/package/2006/relationships"><Relationship Type="http://schemas.openxmlformats.org/officeDocument/2006/relationships/image" Target="/ppt/media/image65.png" Id="rId2" /><Relationship Type="http://schemas.openxmlformats.org/officeDocument/2006/relationships/slideLayout" Target="/ppt/slideLayouts/slideLayout2.xml" Id="rId1" /></Relationships>
</file>

<file path=ppt/slides/_rels/slide82.xml.rels>&#65279;<?xml version="1.0" encoding="utf-8"?><Relationships xmlns="http://schemas.openxmlformats.org/package/2006/relationships"><Relationship Type="http://schemas.openxmlformats.org/officeDocument/2006/relationships/image" Target="/ppt/media/image66.jpg" Id="rId2" /><Relationship Type="http://schemas.openxmlformats.org/officeDocument/2006/relationships/slideLayout" Target="/ppt/slideLayouts/slideLayout2.xml" Id="rId1" /></Relationships>
</file>

<file path=ppt/slides/_rels/slide83.xml.rels>&#65279;<?xml version="1.0" encoding="utf-8"?><Relationships xmlns="http://schemas.openxmlformats.org/package/2006/relationships"><Relationship Type="http://schemas.openxmlformats.org/officeDocument/2006/relationships/image" Target="/ppt/media/image67.png" Id="rId2" /><Relationship Type="http://schemas.openxmlformats.org/officeDocument/2006/relationships/slideLayout" Target="/ppt/slideLayouts/slideLayout2.xml" Id="rId1" /></Relationships>
</file>

<file path=ppt/slides/_rels/slide84.xml.rels>&#65279;<?xml version="1.0" encoding="utf-8"?><Relationships xmlns="http://schemas.openxmlformats.org/package/2006/relationships"><Relationship Type="http://schemas.openxmlformats.org/officeDocument/2006/relationships/image" Target="/ppt/media/image68.png" Id="rId2" /><Relationship Type="http://schemas.openxmlformats.org/officeDocument/2006/relationships/slideLayout" Target="/ppt/slideLayouts/slideLayout2.xml" Id="rId1" /></Relationships>
</file>

<file path=ppt/slides/_rels/slide85.xml.rels>&#65279;<?xml version="1.0" encoding="utf-8"?><Relationships xmlns="http://schemas.openxmlformats.org/package/2006/relationships"><Relationship Type="http://schemas.openxmlformats.org/officeDocument/2006/relationships/image" Target="/ppt/media/image69.png" Id="rId2" /><Relationship Type="http://schemas.openxmlformats.org/officeDocument/2006/relationships/slideLayout" Target="/ppt/slideLayouts/slideLayout2.xml" Id="rId1" /></Relationships>
</file>

<file path=ppt/slides/_rels/slide86.xml.rels>&#65279;<?xml version="1.0" encoding="utf-8"?><Relationships xmlns="http://schemas.openxmlformats.org/package/2006/relationships"><Relationship Type="http://schemas.openxmlformats.org/officeDocument/2006/relationships/image" Target="/ppt/media/image70.png" Id="rId2" /><Relationship Type="http://schemas.openxmlformats.org/officeDocument/2006/relationships/slideLayout" Target="/ppt/slideLayouts/slideLayout2.xml" Id="rId1" /></Relationships>
</file>

<file path=ppt/slides/_rels/slide87.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88.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89.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9.xml.rels>&#65279;<?xml version="1.0" encoding="utf-8"?><Relationships xmlns="http://schemas.openxmlformats.org/package/2006/relationships"><Relationship Type="http://schemas.openxmlformats.org/officeDocument/2006/relationships/image" Target="/ppt/media/image9.jpg" Id="rId2" /><Relationship Type="http://schemas.openxmlformats.org/officeDocument/2006/relationships/slideLayout" Target="/ppt/slideLayouts/slideLayout2.xml" Id="rId1" /></Relationships>
</file>

<file path=ppt/slides/_rels/slide90.xml.rels>&#65279;<?xml version="1.0" encoding="utf-8"?><Relationships xmlns="http://schemas.openxmlformats.org/package/2006/relationships"><Relationship Type="http://schemas.openxmlformats.org/officeDocument/2006/relationships/image" Target="/ppt/media/image71.png" Id="rId2" /><Relationship Type="http://schemas.openxmlformats.org/officeDocument/2006/relationships/slideLayout" Target="/ppt/slideLayouts/slideLayout1.xml" Id="rId1" /></Relationships>
</file>

<file path=ppt/slides/_rels/slide91.xml.rels>&#65279;<?xml version="1.0" encoding="utf-8"?><Relationships xmlns="http://schemas.openxmlformats.org/package/2006/relationships"><Relationship Type="http://schemas.openxmlformats.org/officeDocument/2006/relationships/image" Target="/ppt/media/image72.png" Id="rId2" /><Relationship Type="http://schemas.openxmlformats.org/officeDocument/2006/relationships/slideLayout" Target="/ppt/slideLayouts/slideLayout2.xml" Id="rId1" /></Relationships>
</file>

<file path=ppt/slides/_rels/slide92.xml.rels>&#65279;<?xml version="1.0" encoding="utf-8"?><Relationships xmlns="http://schemas.openxmlformats.org/package/2006/relationships"><Relationship Type="http://schemas.openxmlformats.org/officeDocument/2006/relationships/image" Target="/ppt/media/image73.png" Id="rId2" /><Relationship Type="http://schemas.openxmlformats.org/officeDocument/2006/relationships/slideLayout" Target="/ppt/slideLayouts/slideLayout2.xml" Id="rId1" /></Relationships>
</file>

<file path=ppt/slides/_rels/slide93.xml.rels>&#65279;<?xml version="1.0" encoding="utf-8"?><Relationships xmlns="http://schemas.openxmlformats.org/package/2006/relationships"><Relationship Type="http://schemas.openxmlformats.org/officeDocument/2006/relationships/image" Target="/ppt/media/image74.png" Id="rId2" /><Relationship Type="http://schemas.openxmlformats.org/officeDocument/2006/relationships/slideLayout" Target="/ppt/slideLayouts/slideLayout2.xml" Id="rId1" /></Relationships>
</file>

<file path=ppt/slides/_rels/slide94.xml.rels>&#65279;<?xml version="1.0" encoding="utf-8"?><Relationships xmlns="http://schemas.openxmlformats.org/package/2006/relationships"><Relationship Type="http://schemas.openxmlformats.org/officeDocument/2006/relationships/image" Target="/ppt/media/image75.png" Id="rId2" /><Relationship Type="http://schemas.openxmlformats.org/officeDocument/2006/relationships/slideLayout" Target="/ppt/slideLayouts/slideLayout2.xml" Id="rId1" /></Relationships>
</file>

<file path=ppt/slides/_rels/slide95.xml.rels>&#65279;<?xml version="1.0" encoding="utf-8"?><Relationships xmlns="http://schemas.openxmlformats.org/package/2006/relationships"><Relationship Type="http://schemas.openxmlformats.org/officeDocument/2006/relationships/image" Target="/ppt/media/image76.png" Id="rId2" /><Relationship Type="http://schemas.openxmlformats.org/officeDocument/2006/relationships/slideLayout" Target="/ppt/slideLayouts/slideLayout2.xml" Id="rId1" /></Relationships>
</file>

<file path=ppt/slides/_rels/slide96.xml.rels>&#65279;<?xml version="1.0" encoding="utf-8"?><Relationships xmlns="http://schemas.openxmlformats.org/package/2006/relationships"><Relationship Type="http://schemas.openxmlformats.org/officeDocument/2006/relationships/image" Target="/ppt/media/image77.png" Id="rId2" /><Relationship Type="http://schemas.openxmlformats.org/officeDocument/2006/relationships/slideLayout" Target="/ppt/slideLayouts/slideLayout2.xml" Id="rId1" /></Relationships>
</file>

<file path=ppt/slides/_rels/slide97.xml.rels>&#65279;<?xml version="1.0" encoding="utf-8"?><Relationships xmlns="http://schemas.openxmlformats.org/package/2006/relationships"><Relationship Type="http://schemas.openxmlformats.org/officeDocument/2006/relationships/image" Target="/ppt/media/image78.png" Id="rId2" /><Relationship Type="http://schemas.openxmlformats.org/officeDocument/2006/relationships/slideLayout" Target="/ppt/slideLayouts/slideLayout2.xml" Id="rId1" /></Relationships>
</file>

<file path=ppt/slides/_rels/slide98.xml.rels>&#65279;<?xml version="1.0" encoding="utf-8"?><Relationships xmlns="http://schemas.openxmlformats.org/package/2006/relationships"><Relationship Type="http://schemas.openxmlformats.org/officeDocument/2006/relationships/image" Target="/ppt/media/image79.png" Id="rId2" /><Relationship Type="http://schemas.openxmlformats.org/officeDocument/2006/relationships/slideLayout" Target="/ppt/slideLayouts/slideLayout2.xml" Id="rId1" /></Relationships>
</file>

<file path=ppt/slides/_rels/slide99.xml.rels>&#65279;<?xml version="1.0" encoding="utf-8"?><Relationships xmlns="http://schemas.openxmlformats.org/package/2006/relationships"><Relationship Type="http://schemas.openxmlformats.org/officeDocument/2006/relationships/image" Target="/ppt/media/image80.png" Id="rId2" /><Relationship Type="http://schemas.openxmlformats.org/officeDocument/2006/relationships/slideLayout" Target="/ppt/slideLayouts/slideLayout2.xml" Id="rId1"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EFFBD5-F377-2821-CC17-B76F789BE44E}"/>
              </a:ext>
            </a:extLst>
          </p:cNvPr>
          <p:cNvPicPr>
            <a:picLocks noChangeAspect="1"/>
          </p:cNvPicPr>
          <p:nvPr/>
        </p:nvPicPr>
        <p:blipFill>
          <a:blip r:embed="rId2"/>
          <a:stretch>
            <a:fillRect/>
          </a:stretch>
        </p:blipFill>
        <p:spPr>
          <a:xfrm>
            <a:off x="3309886" y="298432"/>
            <a:ext cx="5572227" cy="6261135"/>
          </a:xfrm>
          <a:prstGeom prst="rect">
            <a:avLst/>
          </a:prstGeom>
        </p:spPr>
      </p:pic>
    </p:spTree>
    <p:extLst>
      <p:ext uri="{BB962C8B-B14F-4D97-AF65-F5344CB8AC3E}">
        <p14:creationId xmlns:p14="http://schemas.microsoft.com/office/powerpoint/2010/main" val="2659324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kind</a:t>
            </a:r>
          </a:p>
        </p:txBody>
      </p:sp>
      <p:pic>
        <p:nvPicPr>
          <p:cNvPr id="3" name="Picture 2">
            <a:extLst>
              <a:ext uri="{FF2B5EF4-FFF2-40B4-BE49-F238E27FC236}">
                <a16:creationId xmlns:a16="http://schemas.microsoft.com/office/drawing/2014/main" id="{85D096F1-C8DC-81C7-385B-47D2917C60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69159" y="66250"/>
            <a:ext cx="3853678" cy="4601934"/>
          </a:xfrm>
          <a:prstGeom prst="rect">
            <a:avLst/>
          </a:prstGeom>
        </p:spPr>
      </p:pic>
    </p:spTree>
    <p:extLst>
      <p:ext uri="{BB962C8B-B14F-4D97-AF65-F5344CB8AC3E}">
        <p14:creationId xmlns:p14="http://schemas.microsoft.com/office/powerpoint/2010/main" val="24251882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important documents</a:t>
            </a:r>
          </a:p>
        </p:txBody>
      </p:sp>
      <p:pic>
        <p:nvPicPr>
          <p:cNvPr id="5" name="Picture 4" descr="A close-up of a birth certificate&#10;&#10;Description automatically generated">
            <a:extLst>
              <a:ext uri="{FF2B5EF4-FFF2-40B4-BE49-F238E27FC236}">
                <a16:creationId xmlns:a16="http://schemas.microsoft.com/office/drawing/2014/main" id="{BDA22D5F-7C35-B3D3-0A3F-2733C65793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0933" y="864253"/>
            <a:ext cx="4770130" cy="3368047"/>
          </a:xfrm>
          <a:prstGeom prst="rect">
            <a:avLst/>
          </a:prstGeom>
        </p:spPr>
      </p:pic>
    </p:spTree>
    <p:extLst>
      <p:ext uri="{BB962C8B-B14F-4D97-AF65-F5344CB8AC3E}">
        <p14:creationId xmlns:p14="http://schemas.microsoft.com/office/powerpoint/2010/main" val="20824977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838998" y="935280"/>
            <a:ext cx="10061448" cy="1695600"/>
          </a:xfrm>
        </p:spPr>
        <p:txBody>
          <a:bodyPr>
            <a:noAutofit/>
          </a:bodyPr>
          <a:lstStyle/>
          <a:p>
            <a:pPr algn="l"/>
            <a:r>
              <a:rPr lang="en-US" sz="4800" b="1" dirty="0"/>
              <a:t>A. What should we do?</a:t>
            </a:r>
            <a:br>
              <a:rPr lang="en-US" sz="4800" b="1" dirty="0"/>
            </a:br>
            <a:r>
              <a:rPr lang="en-US" sz="4800" b="1" dirty="0">
                <a:solidFill>
                  <a:srgbClr val="FF0000"/>
                </a:solidFill>
              </a:rPr>
              <a:t>B. Let’s make a plan to be ready.</a:t>
            </a:r>
            <a:endParaRPr lang="en-US" sz="48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26356906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435864" y="990604"/>
            <a:ext cx="11320271" cy="4670638"/>
          </a:xfrm>
        </p:spPr>
        <p:txBody>
          <a:bodyPr>
            <a:noAutofit/>
          </a:bodyPr>
          <a:lstStyle/>
          <a:p>
            <a:pPr algn="l"/>
            <a:r>
              <a:rPr lang="en-US" sz="4000" b="1" dirty="0"/>
              <a:t>A. If we have a bad earthquake, what should we do?</a:t>
            </a:r>
            <a:br>
              <a:rPr lang="en-US" sz="4000" b="1" dirty="0"/>
            </a:br>
            <a:r>
              <a:rPr lang="en-US" sz="4000" b="1" dirty="0">
                <a:solidFill>
                  <a:srgbClr val="FF0000"/>
                </a:solidFill>
              </a:rPr>
              <a:t>B. Let’s make a plan to be ready.</a:t>
            </a:r>
            <a:br>
              <a:rPr lang="en-US" sz="4000" b="1" dirty="0">
                <a:solidFill>
                  <a:srgbClr val="FF0000"/>
                </a:solidFill>
              </a:rPr>
            </a:br>
            <a:r>
              <a:rPr lang="en-US" sz="4000" b="1" dirty="0"/>
              <a:t>A. Ok, I’ll write it on this paper.</a:t>
            </a:r>
            <a:br>
              <a:rPr lang="en-US" sz="4000" b="1" dirty="0"/>
            </a:br>
            <a:r>
              <a:rPr lang="en-US" sz="4000" b="1" dirty="0">
                <a:solidFill>
                  <a:srgbClr val="FF0000"/>
                </a:solidFill>
              </a:rPr>
              <a:t>B. First, we need to go to a safe place. We can leave it after we know it’s safe. Then we will see if there is damage to our house.</a:t>
            </a:r>
            <a:br>
              <a:rPr lang="en-US" sz="4000" b="1" dirty="0">
                <a:solidFill>
                  <a:srgbClr val="FF0000"/>
                </a:solidFill>
              </a:rPr>
            </a:br>
            <a:r>
              <a:rPr lang="en-US" sz="4000" b="1" dirty="0"/>
              <a:t>A. That sounds good. Then what should we do?</a:t>
            </a:r>
            <a:br>
              <a:rPr lang="en-US" sz="4000" b="1" dirty="0"/>
            </a:br>
            <a:r>
              <a:rPr lang="en-US" sz="4000" b="1" dirty="0">
                <a:solidFill>
                  <a:srgbClr val="FF0000"/>
                </a:solidFill>
              </a:rPr>
              <a:t>B. We might need to turn off the water and gas with the shut-off valve.</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Part 1</a:t>
            </a:r>
          </a:p>
        </p:txBody>
      </p:sp>
    </p:spTree>
    <p:extLst>
      <p:ext uri="{BB962C8B-B14F-4D97-AF65-F5344CB8AC3E}">
        <p14:creationId xmlns:p14="http://schemas.microsoft.com/office/powerpoint/2010/main" val="25974947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548405" y="751453"/>
            <a:ext cx="11320271" cy="2967293"/>
          </a:xfrm>
        </p:spPr>
        <p:txBody>
          <a:bodyPr>
            <a:noAutofit/>
          </a:bodyPr>
          <a:lstStyle/>
          <a:p>
            <a:pPr algn="l"/>
            <a:r>
              <a:rPr lang="en-US" sz="4000" b="1" dirty="0"/>
              <a:t>A. Ok, I wrote our earthquake plan. But what if we have a wildfire?</a:t>
            </a:r>
            <a:br>
              <a:rPr lang="en-US" sz="4000" b="1" dirty="0"/>
            </a:br>
            <a:r>
              <a:rPr lang="en-US" sz="4000" b="1" dirty="0">
                <a:solidFill>
                  <a:srgbClr val="FF0000"/>
                </a:solidFill>
              </a:rPr>
              <a:t>B. We will meet at our meeting place. If we have to leave, we will follow the escape route. We will take our emergency kit and important documents.</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Part 2</a:t>
            </a:r>
          </a:p>
        </p:txBody>
      </p:sp>
    </p:spTree>
    <p:extLst>
      <p:ext uri="{BB962C8B-B14F-4D97-AF65-F5344CB8AC3E}">
        <p14:creationId xmlns:p14="http://schemas.microsoft.com/office/powerpoint/2010/main" val="3707205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644052"/>
            <a:ext cx="12191999" cy="1021726"/>
          </a:xfrm>
        </p:spPr>
        <p:txBody>
          <a:bodyPr>
            <a:noAutofit/>
          </a:bodyPr>
          <a:lstStyle/>
          <a:p>
            <a:r>
              <a:rPr lang="en-US" sz="5200" b="1" dirty="0"/>
              <a:t>Lesson 8: </a:t>
            </a:r>
            <a:br>
              <a:rPr lang="en-US" sz="5200" b="1" dirty="0"/>
            </a:br>
            <a:r>
              <a:rPr lang="en-US" sz="5200" b="1" dirty="0"/>
              <a:t>I Think My Laptop Has a Virus.</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57267" y="1806484"/>
            <a:ext cx="6293720" cy="4717986"/>
          </a:xfrm>
          <a:prstGeom prst="rect">
            <a:avLst/>
          </a:prstGeom>
          <a:ln>
            <a:solidFill>
              <a:schemeClr val="tx1"/>
            </a:solidFill>
          </a:ln>
        </p:spPr>
      </p:pic>
    </p:spTree>
    <p:extLst>
      <p:ext uri="{BB962C8B-B14F-4D97-AF65-F5344CB8AC3E}">
        <p14:creationId xmlns:p14="http://schemas.microsoft.com/office/powerpoint/2010/main" val="40017710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screen</a:t>
            </a:r>
          </a:p>
        </p:txBody>
      </p:sp>
      <p:pic>
        <p:nvPicPr>
          <p:cNvPr id="5" name="Picture 4" descr="A computer with a black screen&#10;&#10;Description automatically generated">
            <a:extLst>
              <a:ext uri="{FF2B5EF4-FFF2-40B4-BE49-F238E27FC236}">
                <a16:creationId xmlns:a16="http://schemas.microsoft.com/office/drawing/2014/main" id="{3B2CBAE8-14A9-7E67-B5A7-17DCFDFC6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0839" y="689317"/>
            <a:ext cx="5550317" cy="3610548"/>
          </a:xfrm>
          <a:prstGeom prst="rect">
            <a:avLst/>
          </a:prstGeom>
        </p:spPr>
      </p:pic>
    </p:spTree>
    <p:extLst>
      <p:ext uri="{BB962C8B-B14F-4D97-AF65-F5344CB8AC3E}">
        <p14:creationId xmlns:p14="http://schemas.microsoft.com/office/powerpoint/2010/main" val="29830486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laptop</a:t>
            </a:r>
          </a:p>
        </p:txBody>
      </p:sp>
      <p:pic>
        <p:nvPicPr>
          <p:cNvPr id="5" name="Picture 4" descr="A computer with a screen&#10;&#10;Description automatically generated">
            <a:extLst>
              <a:ext uri="{FF2B5EF4-FFF2-40B4-BE49-F238E27FC236}">
                <a16:creationId xmlns:a16="http://schemas.microsoft.com/office/drawing/2014/main" id="{1CB5FB50-1145-570D-FD40-4693E47904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7234" y="703850"/>
            <a:ext cx="5562021" cy="3618161"/>
          </a:xfrm>
          <a:prstGeom prst="rect">
            <a:avLst/>
          </a:prstGeom>
        </p:spPr>
      </p:pic>
    </p:spTree>
    <p:extLst>
      <p:ext uri="{BB962C8B-B14F-4D97-AF65-F5344CB8AC3E}">
        <p14:creationId xmlns:p14="http://schemas.microsoft.com/office/powerpoint/2010/main" val="36559104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password</a:t>
            </a:r>
          </a:p>
        </p:txBody>
      </p:sp>
      <p:pic>
        <p:nvPicPr>
          <p:cNvPr id="5" name="Picture 4" descr="A computer screen with a login box&#10;&#10;Description automatically generated">
            <a:extLst>
              <a:ext uri="{FF2B5EF4-FFF2-40B4-BE49-F238E27FC236}">
                <a16:creationId xmlns:a16="http://schemas.microsoft.com/office/drawing/2014/main" id="{C86AF71D-6638-6CA4-3A7F-2CB83AF377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924" y="609931"/>
            <a:ext cx="4926742" cy="3658158"/>
          </a:xfrm>
          <a:prstGeom prst="rect">
            <a:avLst/>
          </a:prstGeom>
        </p:spPr>
      </p:pic>
    </p:spTree>
    <p:extLst>
      <p:ext uri="{BB962C8B-B14F-4D97-AF65-F5344CB8AC3E}">
        <p14:creationId xmlns:p14="http://schemas.microsoft.com/office/powerpoint/2010/main" val="767304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virus</a:t>
            </a:r>
            <a:br>
              <a:rPr lang="en-US" sz="8800" b="1" dirty="0"/>
            </a:br>
            <a:r>
              <a:rPr lang="en-US" sz="8800" b="1" dirty="0"/>
              <a:t>(viruses)</a:t>
            </a:r>
          </a:p>
        </p:txBody>
      </p:sp>
      <p:pic>
        <p:nvPicPr>
          <p:cNvPr id="5" name="Picture 4" descr="A cartoon of a person standing in front of a computer&#10;&#10;Description automatically generated">
            <a:extLst>
              <a:ext uri="{FF2B5EF4-FFF2-40B4-BE49-F238E27FC236}">
                <a16:creationId xmlns:a16="http://schemas.microsoft.com/office/drawing/2014/main" id="{83923BFF-5B58-12FE-089C-1E22237564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380" y="677376"/>
            <a:ext cx="5221235" cy="3529591"/>
          </a:xfrm>
          <a:prstGeom prst="rect">
            <a:avLst/>
          </a:prstGeom>
        </p:spPr>
      </p:pic>
    </p:spTree>
    <p:extLst>
      <p:ext uri="{BB962C8B-B14F-4D97-AF65-F5344CB8AC3E}">
        <p14:creationId xmlns:p14="http://schemas.microsoft.com/office/powerpoint/2010/main" val="4404508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antivirus program</a:t>
            </a:r>
          </a:p>
        </p:txBody>
      </p:sp>
      <p:pic>
        <p:nvPicPr>
          <p:cNvPr id="5" name="Picture 4" descr="A grey and black shield with black text&#10;&#10;Description automatically generated">
            <a:extLst>
              <a:ext uri="{FF2B5EF4-FFF2-40B4-BE49-F238E27FC236}">
                <a16:creationId xmlns:a16="http://schemas.microsoft.com/office/drawing/2014/main" id="{C452A8DA-F804-7EA9-25BC-CE26648E4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3855" y="342903"/>
            <a:ext cx="5684290" cy="3911853"/>
          </a:xfrm>
          <a:prstGeom prst="rect">
            <a:avLst/>
          </a:prstGeom>
        </p:spPr>
      </p:pic>
    </p:spTree>
    <p:extLst>
      <p:ext uri="{BB962C8B-B14F-4D97-AF65-F5344CB8AC3E}">
        <p14:creationId xmlns:p14="http://schemas.microsoft.com/office/powerpoint/2010/main" val="2784697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9" y="4972984"/>
            <a:ext cx="10515600" cy="1325563"/>
          </a:xfrm>
        </p:spPr>
        <p:txBody>
          <a:bodyPr>
            <a:normAutofit/>
          </a:bodyPr>
          <a:lstStyle/>
          <a:p>
            <a:pPr algn="ctr"/>
            <a:r>
              <a:rPr lang="en-US" sz="8800" b="1" dirty="0"/>
              <a:t>curious</a:t>
            </a:r>
          </a:p>
        </p:txBody>
      </p:sp>
      <p:pic>
        <p:nvPicPr>
          <p:cNvPr id="4" name="Picture 3">
            <a:extLst>
              <a:ext uri="{FF2B5EF4-FFF2-40B4-BE49-F238E27FC236}">
                <a16:creationId xmlns:a16="http://schemas.microsoft.com/office/drawing/2014/main" id="{7796EECA-74D0-DCBC-DDCB-8D27CECFF92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84461" y="997258"/>
            <a:ext cx="2223074" cy="3572566"/>
          </a:xfrm>
          <a:prstGeom prst="rect">
            <a:avLst/>
          </a:prstGeom>
        </p:spPr>
      </p:pic>
    </p:spTree>
    <p:extLst>
      <p:ext uri="{BB962C8B-B14F-4D97-AF65-F5344CB8AC3E}">
        <p14:creationId xmlns:p14="http://schemas.microsoft.com/office/powerpoint/2010/main" val="37132217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printer</a:t>
            </a:r>
          </a:p>
        </p:txBody>
      </p:sp>
      <p:pic>
        <p:nvPicPr>
          <p:cNvPr id="5" name="Picture 4" descr="A grey printer with a paper in it&#10;&#10;Description automatically generated">
            <a:extLst>
              <a:ext uri="{FF2B5EF4-FFF2-40B4-BE49-F238E27FC236}">
                <a16:creationId xmlns:a16="http://schemas.microsoft.com/office/drawing/2014/main" id="{25340B03-359A-C8EA-BE96-F4850178E3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3710" y="461751"/>
            <a:ext cx="7661501" cy="3997708"/>
          </a:xfrm>
          <a:prstGeom prst="rect">
            <a:avLst/>
          </a:prstGeom>
        </p:spPr>
      </p:pic>
    </p:spTree>
    <p:extLst>
      <p:ext uri="{BB962C8B-B14F-4D97-AF65-F5344CB8AC3E}">
        <p14:creationId xmlns:p14="http://schemas.microsoft.com/office/powerpoint/2010/main" val="197973522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website</a:t>
            </a:r>
          </a:p>
        </p:txBody>
      </p:sp>
      <p:pic>
        <p:nvPicPr>
          <p:cNvPr id="5" name="Picture 4" descr="A computer screen with a white background&#10;&#10;Description automatically generated with medium confidence">
            <a:extLst>
              <a:ext uri="{FF2B5EF4-FFF2-40B4-BE49-F238E27FC236}">
                <a16:creationId xmlns:a16="http://schemas.microsoft.com/office/drawing/2014/main" id="{2B04A4F6-4FEB-F9D2-4157-2C9294CE5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9134" y="230787"/>
            <a:ext cx="6279820" cy="4294288"/>
          </a:xfrm>
          <a:prstGeom prst="rect">
            <a:avLst/>
          </a:prstGeom>
        </p:spPr>
      </p:pic>
    </p:spTree>
    <p:extLst>
      <p:ext uri="{BB962C8B-B14F-4D97-AF65-F5344CB8AC3E}">
        <p14:creationId xmlns:p14="http://schemas.microsoft.com/office/powerpoint/2010/main" val="11209197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lose (lost)</a:t>
            </a:r>
          </a:p>
        </p:txBody>
      </p:sp>
      <p:pic>
        <p:nvPicPr>
          <p:cNvPr id="5" name="Picture 4" descr="A cartoon of a person with a necklace&#10;&#10;Description automatically generated">
            <a:extLst>
              <a:ext uri="{FF2B5EF4-FFF2-40B4-BE49-F238E27FC236}">
                <a16:creationId xmlns:a16="http://schemas.microsoft.com/office/drawing/2014/main" id="{2761E9FB-2D20-BC80-0BEE-98BD86DDC0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448" y="506794"/>
            <a:ext cx="4572957" cy="3980800"/>
          </a:xfrm>
          <a:prstGeom prst="rect">
            <a:avLst/>
          </a:prstGeom>
        </p:spPr>
      </p:pic>
    </p:spTree>
    <p:extLst>
      <p:ext uri="{BB962C8B-B14F-4D97-AF65-F5344CB8AC3E}">
        <p14:creationId xmlns:p14="http://schemas.microsoft.com/office/powerpoint/2010/main" val="30635015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receive</a:t>
            </a:r>
          </a:p>
        </p:txBody>
      </p:sp>
      <p:pic>
        <p:nvPicPr>
          <p:cNvPr id="5" name="Picture 4" descr="A computer screen with a message&#10;&#10;Description automatically generated">
            <a:extLst>
              <a:ext uri="{FF2B5EF4-FFF2-40B4-BE49-F238E27FC236}">
                <a16:creationId xmlns:a16="http://schemas.microsoft.com/office/drawing/2014/main" id="{BA5418CE-A44F-005E-72ED-2A4678779D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5762" y="436099"/>
            <a:ext cx="5940476" cy="4059258"/>
          </a:xfrm>
          <a:prstGeom prst="rect">
            <a:avLst/>
          </a:prstGeom>
        </p:spPr>
      </p:pic>
    </p:spTree>
    <p:extLst>
      <p:ext uri="{BB962C8B-B14F-4D97-AF65-F5344CB8AC3E}">
        <p14:creationId xmlns:p14="http://schemas.microsoft.com/office/powerpoint/2010/main" val="3258352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connect</a:t>
            </a:r>
          </a:p>
        </p:txBody>
      </p:sp>
      <p:pic>
        <p:nvPicPr>
          <p:cNvPr id="5" name="Picture 4" descr="A close-up of a key&#10;&#10;Description automatically generated">
            <a:extLst>
              <a:ext uri="{FF2B5EF4-FFF2-40B4-BE49-F238E27FC236}">
                <a16:creationId xmlns:a16="http://schemas.microsoft.com/office/drawing/2014/main" id="{48F149F1-C036-8C3A-FF2B-262315162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432" y="1737042"/>
            <a:ext cx="9875522" cy="2468881"/>
          </a:xfrm>
          <a:prstGeom prst="rect">
            <a:avLst/>
          </a:prstGeom>
        </p:spPr>
      </p:pic>
    </p:spTree>
    <p:extLst>
      <p:ext uri="{BB962C8B-B14F-4D97-AF65-F5344CB8AC3E}">
        <p14:creationId xmlns:p14="http://schemas.microsoft.com/office/powerpoint/2010/main" val="13836017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955020" y="852005"/>
            <a:ext cx="10281960" cy="2394115"/>
          </a:xfrm>
        </p:spPr>
        <p:txBody>
          <a:bodyPr>
            <a:noAutofit/>
          </a:bodyPr>
          <a:lstStyle/>
          <a:p>
            <a:pPr algn="l"/>
            <a:r>
              <a:rPr lang="en-US" sz="4800" b="1" dirty="0"/>
              <a:t>A. Can you tell me about the problem?</a:t>
            </a:r>
            <a:br>
              <a:rPr lang="en-US" sz="4800" b="1" dirty="0"/>
            </a:br>
            <a:r>
              <a:rPr lang="en-US" sz="4800" b="1" dirty="0">
                <a:solidFill>
                  <a:srgbClr val="FF0000"/>
                </a:solidFill>
              </a:rPr>
              <a:t>B. I lost my passwords.</a:t>
            </a:r>
            <a:endParaRPr lang="en-US" sz="48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591954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707AE-3F7A-F59E-4501-4C75A149B4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040858-CE8E-7E18-BB7F-14FAEDED8710}"/>
              </a:ext>
            </a:extLst>
          </p:cNvPr>
          <p:cNvSpPr>
            <a:spLocks noGrp="1"/>
          </p:cNvSpPr>
          <p:nvPr>
            <p:ph type="ctrTitle"/>
          </p:nvPr>
        </p:nvSpPr>
        <p:spPr>
          <a:xfrm>
            <a:off x="435864" y="1602587"/>
            <a:ext cx="11320271" cy="4670638"/>
          </a:xfrm>
        </p:spPr>
        <p:txBody>
          <a:bodyPr>
            <a:noAutofit/>
          </a:bodyPr>
          <a:lstStyle/>
          <a:p>
            <a:pPr algn="l"/>
            <a:r>
              <a:rPr lang="en-US" sz="3600" b="1" dirty="0"/>
              <a:t>A. Excuse me, I need some help. I think my laptop has a virus.</a:t>
            </a:r>
            <a:br>
              <a:rPr lang="en-US" sz="3600" b="1" dirty="0"/>
            </a:br>
            <a:r>
              <a:rPr lang="en-US" sz="3600" b="1" dirty="0">
                <a:solidFill>
                  <a:srgbClr val="FF0000"/>
                </a:solidFill>
              </a:rPr>
              <a:t>B. Oh no! Can you tell me about the problem?</a:t>
            </a:r>
            <a:br>
              <a:rPr lang="en-US" sz="3600" b="1" dirty="0">
                <a:solidFill>
                  <a:srgbClr val="FF0000"/>
                </a:solidFill>
              </a:rPr>
            </a:br>
            <a:r>
              <a:rPr lang="en-US" sz="3600" b="1" dirty="0"/>
              <a:t>A. I looked at a new website. Then, the screen changed. Now, I can’t connect to the internet, and I lost my passwords. I also can’t connect to the printer or receive emails.</a:t>
            </a:r>
            <a:br>
              <a:rPr lang="en-US" sz="3600" b="1" dirty="0"/>
            </a:br>
            <a:r>
              <a:rPr lang="en-US" sz="3600" b="1" dirty="0">
                <a:solidFill>
                  <a:srgbClr val="FF0000"/>
                </a:solidFill>
              </a:rPr>
              <a:t>B. I think we can help you. Does your computer have an antivirus program?</a:t>
            </a:r>
            <a:br>
              <a:rPr lang="en-US" sz="3600" b="1" dirty="0">
                <a:solidFill>
                  <a:srgbClr val="FF0000"/>
                </a:solidFill>
              </a:rPr>
            </a:br>
            <a:r>
              <a:rPr lang="en-US" sz="3600" b="1" dirty="0"/>
              <a:t>A. No, it doesn’t.</a:t>
            </a:r>
            <a:br>
              <a:rPr lang="en-US" sz="3600" b="1" dirty="0"/>
            </a:br>
            <a:r>
              <a:rPr lang="en-US" sz="3600" b="1" dirty="0">
                <a:solidFill>
                  <a:srgbClr val="FF0000"/>
                </a:solidFill>
              </a:rPr>
              <a:t>B. Ok. We’ll repair your laptop and install an antivirus program. I’ll call you when your computer is ready.</a:t>
            </a:r>
          </a:p>
        </p:txBody>
      </p:sp>
      <p:sp>
        <p:nvSpPr>
          <p:cNvPr id="3" name="TextBox 2">
            <a:extLst>
              <a:ext uri="{FF2B5EF4-FFF2-40B4-BE49-F238E27FC236}">
                <a16:creationId xmlns:a16="http://schemas.microsoft.com/office/drawing/2014/main" id="{DB12C6B1-FFEE-43B6-C6BA-B9055886F019}"/>
              </a:ext>
            </a:extLst>
          </p:cNvPr>
          <p:cNvSpPr txBox="1"/>
          <p:nvPr/>
        </p:nvSpPr>
        <p:spPr>
          <a:xfrm>
            <a:off x="0" y="6273225"/>
            <a:ext cx="6598050" cy="584775"/>
          </a:xfrm>
          <a:prstGeom prst="rect">
            <a:avLst/>
          </a:prstGeom>
          <a:noFill/>
        </p:spPr>
        <p:txBody>
          <a:bodyPr wrap="square" rtlCol="0">
            <a:spAutoFit/>
          </a:bodyPr>
          <a:lstStyle/>
          <a:p>
            <a:r>
              <a:rPr lang="en-US" sz="3200" b="1" dirty="0"/>
              <a:t>Dialogue</a:t>
            </a:r>
          </a:p>
        </p:txBody>
      </p:sp>
    </p:spTree>
    <p:extLst>
      <p:ext uri="{BB962C8B-B14F-4D97-AF65-F5344CB8AC3E}">
        <p14:creationId xmlns:p14="http://schemas.microsoft.com/office/powerpoint/2010/main" val="18970302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 y="735640"/>
            <a:ext cx="12191999" cy="1021726"/>
          </a:xfrm>
        </p:spPr>
        <p:txBody>
          <a:bodyPr>
            <a:noAutofit/>
          </a:bodyPr>
          <a:lstStyle/>
          <a:p>
            <a:r>
              <a:rPr lang="en-US" sz="5200" b="1" dirty="0"/>
              <a:t>Lesson 9: </a:t>
            </a:r>
            <a:br>
              <a:rPr lang="en-US" sz="5200" b="1" dirty="0"/>
            </a:br>
            <a:r>
              <a:rPr lang="en-US" sz="5200" b="1" dirty="0"/>
              <a:t>I Forgot.</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24986" y="1968381"/>
            <a:ext cx="5942028" cy="4454346"/>
          </a:xfrm>
          <a:prstGeom prst="rect">
            <a:avLst/>
          </a:prstGeom>
          <a:ln>
            <a:solidFill>
              <a:schemeClr val="tx1"/>
            </a:solidFill>
          </a:ln>
        </p:spPr>
      </p:pic>
    </p:spTree>
    <p:extLst>
      <p:ext uri="{BB962C8B-B14F-4D97-AF65-F5344CB8AC3E}">
        <p14:creationId xmlns:p14="http://schemas.microsoft.com/office/powerpoint/2010/main" val="324478265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forget</a:t>
            </a:r>
            <a:br>
              <a:rPr lang="en-US" sz="8800" b="1" dirty="0"/>
            </a:br>
            <a:r>
              <a:rPr lang="en-US" sz="8800" b="1" dirty="0"/>
              <a:t>(forgot)</a:t>
            </a:r>
          </a:p>
        </p:txBody>
      </p:sp>
      <p:pic>
        <p:nvPicPr>
          <p:cNvPr id="5" name="Picture 4" descr="A cartoon of a child with a surprised expression&#10;&#10;Description automatically generated">
            <a:extLst>
              <a:ext uri="{FF2B5EF4-FFF2-40B4-BE49-F238E27FC236}">
                <a16:creationId xmlns:a16="http://schemas.microsoft.com/office/drawing/2014/main" id="{97CF0DCD-843B-B772-5C8A-4D0A1071DE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697" y="251230"/>
            <a:ext cx="4736602" cy="3657607"/>
          </a:xfrm>
          <a:prstGeom prst="rect">
            <a:avLst/>
          </a:prstGeom>
        </p:spPr>
      </p:pic>
    </p:spTree>
    <p:extLst>
      <p:ext uri="{BB962C8B-B14F-4D97-AF65-F5344CB8AC3E}">
        <p14:creationId xmlns:p14="http://schemas.microsoft.com/office/powerpoint/2010/main" val="33447804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remember</a:t>
            </a:r>
          </a:p>
        </p:txBody>
      </p:sp>
      <p:pic>
        <p:nvPicPr>
          <p:cNvPr id="5" name="Picture 4" descr="A cartoon of a person thinking&#10;&#10;Description automatically generated">
            <a:extLst>
              <a:ext uri="{FF2B5EF4-FFF2-40B4-BE49-F238E27FC236}">
                <a16:creationId xmlns:a16="http://schemas.microsoft.com/office/drawing/2014/main" id="{D228C780-70C9-FFC4-265D-260C6A01DF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585" y="528748"/>
            <a:ext cx="4242825" cy="3681991"/>
          </a:xfrm>
          <a:prstGeom prst="rect">
            <a:avLst/>
          </a:prstGeom>
        </p:spPr>
      </p:pic>
    </p:spTree>
    <p:extLst>
      <p:ext uri="{BB962C8B-B14F-4D97-AF65-F5344CB8AC3E}">
        <p14:creationId xmlns:p14="http://schemas.microsoft.com/office/powerpoint/2010/main" val="3454344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niece</a:t>
            </a:r>
          </a:p>
        </p:txBody>
      </p:sp>
      <p:pic>
        <p:nvPicPr>
          <p:cNvPr id="4" name="Picture 3">
            <a:extLst>
              <a:ext uri="{FF2B5EF4-FFF2-40B4-BE49-F238E27FC236}">
                <a16:creationId xmlns:a16="http://schemas.microsoft.com/office/drawing/2014/main" id="{8D6A4FC3-EF16-0D17-2B56-1923F03659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34060" y="1529756"/>
            <a:ext cx="2723875" cy="2021720"/>
          </a:xfrm>
          <a:prstGeom prst="rect">
            <a:avLst/>
          </a:prstGeom>
        </p:spPr>
      </p:pic>
    </p:spTree>
    <p:extLst>
      <p:ext uri="{BB962C8B-B14F-4D97-AF65-F5344CB8AC3E}">
        <p14:creationId xmlns:p14="http://schemas.microsoft.com/office/powerpoint/2010/main" val="201313851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pay (paid) taxes</a:t>
            </a:r>
          </a:p>
        </p:txBody>
      </p:sp>
      <p:pic>
        <p:nvPicPr>
          <p:cNvPr id="5" name="Picture 4" descr="A person sitting at a desk writing on a paper&#10;&#10;Description automatically generated">
            <a:extLst>
              <a:ext uri="{FF2B5EF4-FFF2-40B4-BE49-F238E27FC236}">
                <a16:creationId xmlns:a16="http://schemas.microsoft.com/office/drawing/2014/main" id="{395025AB-D796-8D2D-02BA-CA06E9A9CC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1461" y="154716"/>
            <a:ext cx="3229073" cy="4415758"/>
          </a:xfrm>
          <a:prstGeom prst="rect">
            <a:avLst/>
          </a:prstGeom>
        </p:spPr>
      </p:pic>
    </p:spTree>
    <p:extLst>
      <p:ext uri="{BB962C8B-B14F-4D97-AF65-F5344CB8AC3E}">
        <p14:creationId xmlns:p14="http://schemas.microsoft.com/office/powerpoint/2010/main" val="119811726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Autofit/>
          </a:bodyPr>
          <a:lstStyle/>
          <a:p>
            <a:pPr algn="ctr"/>
            <a:r>
              <a:rPr lang="en-US" sz="6600" b="1" dirty="0"/>
              <a:t>take (took) out the trash</a:t>
            </a:r>
            <a:br>
              <a:rPr lang="en-US" sz="6600" b="1" dirty="0"/>
            </a:br>
            <a:r>
              <a:rPr lang="en-US" sz="6600" b="1" dirty="0"/>
              <a:t>take (took) out the recycling</a:t>
            </a:r>
          </a:p>
        </p:txBody>
      </p:sp>
      <p:pic>
        <p:nvPicPr>
          <p:cNvPr id="5" name="Picture 4" descr="A cartoon of a child holding a trash can&#10;&#10;Description automatically generated">
            <a:extLst>
              <a:ext uri="{FF2B5EF4-FFF2-40B4-BE49-F238E27FC236}">
                <a16:creationId xmlns:a16="http://schemas.microsoft.com/office/drawing/2014/main" id="{89357317-371F-0C0B-5274-74DAEC0A33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2699" y="221936"/>
            <a:ext cx="2226597" cy="4097146"/>
          </a:xfrm>
          <a:prstGeom prst="rect">
            <a:avLst/>
          </a:prstGeom>
        </p:spPr>
      </p:pic>
    </p:spTree>
    <p:extLst>
      <p:ext uri="{BB962C8B-B14F-4D97-AF65-F5344CB8AC3E}">
        <p14:creationId xmlns:p14="http://schemas.microsoft.com/office/powerpoint/2010/main" val="20570158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get (got) gas</a:t>
            </a:r>
          </a:p>
        </p:txBody>
      </p:sp>
      <p:pic>
        <p:nvPicPr>
          <p:cNvPr id="5" name="Picture 4" descr="A person filling up a car&#10;&#10;Description automatically generated">
            <a:extLst>
              <a:ext uri="{FF2B5EF4-FFF2-40B4-BE49-F238E27FC236}">
                <a16:creationId xmlns:a16="http://schemas.microsoft.com/office/drawing/2014/main" id="{E021254D-F259-0C3B-43CA-340554BE0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9325" y="947380"/>
            <a:ext cx="4593345" cy="3243079"/>
          </a:xfrm>
          <a:prstGeom prst="rect">
            <a:avLst/>
          </a:prstGeom>
        </p:spPr>
      </p:pic>
    </p:spTree>
    <p:extLst>
      <p:ext uri="{BB962C8B-B14F-4D97-AF65-F5344CB8AC3E}">
        <p14:creationId xmlns:p14="http://schemas.microsoft.com/office/powerpoint/2010/main" val="21691764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set an alarm</a:t>
            </a:r>
          </a:p>
        </p:txBody>
      </p:sp>
      <p:pic>
        <p:nvPicPr>
          <p:cNvPr id="5" name="Picture 4" descr="A cartoon of hands holding a phone&#10;&#10;Description automatically generated">
            <a:extLst>
              <a:ext uri="{FF2B5EF4-FFF2-40B4-BE49-F238E27FC236}">
                <a16:creationId xmlns:a16="http://schemas.microsoft.com/office/drawing/2014/main" id="{ADF91A59-788B-3A12-C249-1D91A8481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4814" y="337063"/>
            <a:ext cx="4236140" cy="3761126"/>
          </a:xfrm>
          <a:prstGeom prst="rect">
            <a:avLst/>
          </a:prstGeom>
        </p:spPr>
      </p:pic>
    </p:spTree>
    <p:extLst>
      <p:ext uri="{BB962C8B-B14F-4D97-AF65-F5344CB8AC3E}">
        <p14:creationId xmlns:p14="http://schemas.microsoft.com/office/powerpoint/2010/main" val="25355150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pack lunch</a:t>
            </a:r>
          </a:p>
        </p:txBody>
      </p:sp>
      <p:pic>
        <p:nvPicPr>
          <p:cNvPr id="5" name="Picture 4" descr="A hand holding an apple and a sandwich&#10;&#10;Description automatically generated">
            <a:extLst>
              <a:ext uri="{FF2B5EF4-FFF2-40B4-BE49-F238E27FC236}">
                <a16:creationId xmlns:a16="http://schemas.microsoft.com/office/drawing/2014/main" id="{71E8E473-C7F0-089C-6379-15CD436998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8657" y="864253"/>
            <a:ext cx="4614681" cy="3657607"/>
          </a:xfrm>
          <a:prstGeom prst="rect">
            <a:avLst/>
          </a:prstGeom>
        </p:spPr>
      </p:pic>
    </p:spTree>
    <p:extLst>
      <p:ext uri="{BB962C8B-B14F-4D97-AF65-F5344CB8AC3E}">
        <p14:creationId xmlns:p14="http://schemas.microsoft.com/office/powerpoint/2010/main" val="325350986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do laundry</a:t>
            </a:r>
          </a:p>
        </p:txBody>
      </p:sp>
      <p:pic>
        <p:nvPicPr>
          <p:cNvPr id="5" name="Picture 4" descr="A washing machine and a basket of clothes&#10;&#10;Description automatically generated">
            <a:extLst>
              <a:ext uri="{FF2B5EF4-FFF2-40B4-BE49-F238E27FC236}">
                <a16:creationId xmlns:a16="http://schemas.microsoft.com/office/drawing/2014/main" id="{44E1F572-82A0-2DFE-5B20-130EF2A89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7402" y="758224"/>
            <a:ext cx="3377191" cy="3657607"/>
          </a:xfrm>
          <a:prstGeom prst="rect">
            <a:avLst/>
          </a:prstGeom>
        </p:spPr>
      </p:pic>
    </p:spTree>
    <p:extLst>
      <p:ext uri="{BB962C8B-B14F-4D97-AF65-F5344CB8AC3E}">
        <p14:creationId xmlns:p14="http://schemas.microsoft.com/office/powerpoint/2010/main" val="298180352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pick up</a:t>
            </a:r>
          </a:p>
        </p:txBody>
      </p:sp>
      <p:pic>
        <p:nvPicPr>
          <p:cNvPr id="5" name="Picture 4" descr="A cartoon of a person driving a car&#10;&#10;Description automatically generated">
            <a:extLst>
              <a:ext uri="{FF2B5EF4-FFF2-40B4-BE49-F238E27FC236}">
                <a16:creationId xmlns:a16="http://schemas.microsoft.com/office/drawing/2014/main" id="{151010E3-F4E2-8C25-0AA8-E8D48B7761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697" y="1084526"/>
            <a:ext cx="4736602" cy="3276607"/>
          </a:xfrm>
          <a:prstGeom prst="rect">
            <a:avLst/>
          </a:prstGeom>
        </p:spPr>
      </p:pic>
    </p:spTree>
    <p:extLst>
      <p:ext uri="{BB962C8B-B14F-4D97-AF65-F5344CB8AC3E}">
        <p14:creationId xmlns:p14="http://schemas.microsoft.com/office/powerpoint/2010/main" val="27396356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to-do list</a:t>
            </a:r>
          </a:p>
        </p:txBody>
      </p:sp>
      <p:pic>
        <p:nvPicPr>
          <p:cNvPr id="5" name="Picture 4" descr="A list of things on a white surface&#10;&#10;Description automatically generated">
            <a:extLst>
              <a:ext uri="{FF2B5EF4-FFF2-40B4-BE49-F238E27FC236}">
                <a16:creationId xmlns:a16="http://schemas.microsoft.com/office/drawing/2014/main" id="{822AF5ED-B2DC-D61C-4960-8ED6E66ED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6587" y="358497"/>
            <a:ext cx="2718822" cy="4239777"/>
          </a:xfrm>
          <a:prstGeom prst="rect">
            <a:avLst/>
          </a:prstGeom>
        </p:spPr>
      </p:pic>
    </p:spTree>
    <p:extLst>
      <p:ext uri="{BB962C8B-B14F-4D97-AF65-F5344CB8AC3E}">
        <p14:creationId xmlns:p14="http://schemas.microsoft.com/office/powerpoint/2010/main" val="30918809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A0D66-A079-A0E7-AEEE-83D0497368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B077AF-BEA1-D871-60FF-031A728F6BEB}"/>
              </a:ext>
            </a:extLst>
          </p:cNvPr>
          <p:cNvSpPr>
            <a:spLocks noGrp="1"/>
          </p:cNvSpPr>
          <p:nvPr>
            <p:ph type="ctrTitle"/>
          </p:nvPr>
        </p:nvSpPr>
        <p:spPr>
          <a:xfrm>
            <a:off x="1336431" y="3236311"/>
            <a:ext cx="12192000" cy="1201303"/>
          </a:xfrm>
        </p:spPr>
        <p:txBody>
          <a:bodyPr>
            <a:noAutofit/>
          </a:bodyPr>
          <a:lstStyle/>
          <a:p>
            <a:pPr algn="l"/>
            <a:r>
              <a:rPr lang="en-US" sz="4800" b="1" dirty="0"/>
              <a:t>A. Did you remember to </a:t>
            </a:r>
            <a:r>
              <a:rPr lang="en-US" sz="4800" b="1" u="sng" dirty="0"/>
              <a:t>take out the </a:t>
            </a:r>
            <a:br>
              <a:rPr lang="en-US" sz="4800" b="1" u="sng" dirty="0"/>
            </a:br>
            <a:r>
              <a:rPr lang="en-US" sz="4800" b="1" u="sng" dirty="0"/>
              <a:t>recycling</a:t>
            </a:r>
            <a:r>
              <a:rPr lang="en-US" sz="4800" b="1" dirty="0"/>
              <a:t>?</a:t>
            </a:r>
            <a:br>
              <a:rPr lang="en-US" sz="4800" b="1" dirty="0"/>
            </a:br>
            <a:r>
              <a:rPr lang="en-US" sz="4800" b="1" dirty="0">
                <a:solidFill>
                  <a:srgbClr val="FF0000"/>
                </a:solidFill>
              </a:rPr>
              <a:t>B. I’m sorry, I forgot.</a:t>
            </a:r>
            <a:br>
              <a:rPr lang="en-US" sz="4800" b="1" dirty="0">
                <a:solidFill>
                  <a:srgbClr val="FF0000"/>
                </a:solidFill>
              </a:rPr>
            </a:br>
            <a:br>
              <a:rPr lang="en-US" sz="3900" b="1" dirty="0">
                <a:solidFill>
                  <a:srgbClr val="FF0000"/>
                </a:solidFill>
              </a:rPr>
            </a:br>
            <a:endParaRPr lang="en-US" sz="4800" b="1" dirty="0"/>
          </a:p>
        </p:txBody>
      </p:sp>
      <p:sp>
        <p:nvSpPr>
          <p:cNvPr id="3" name="TextBox 2">
            <a:extLst>
              <a:ext uri="{FF2B5EF4-FFF2-40B4-BE49-F238E27FC236}">
                <a16:creationId xmlns:a16="http://schemas.microsoft.com/office/drawing/2014/main" id="{A6A5BA87-A732-96AA-F4AF-9275D1741D87}"/>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13791325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477107" y="1280902"/>
            <a:ext cx="12192000" cy="1201303"/>
          </a:xfrm>
        </p:spPr>
        <p:txBody>
          <a:bodyPr>
            <a:noAutofit/>
          </a:bodyPr>
          <a:lstStyle/>
          <a:p>
            <a:pPr algn="l"/>
            <a:br>
              <a:rPr lang="en-US" sz="3900" b="1" dirty="0">
                <a:solidFill>
                  <a:srgbClr val="FF0000"/>
                </a:solidFill>
              </a:rPr>
            </a:br>
            <a:r>
              <a:rPr lang="en-US" sz="4800" b="1" dirty="0"/>
              <a:t>A. You have to set an alarm tonight.</a:t>
            </a:r>
            <a:br>
              <a:rPr lang="en-US" sz="4800" b="1" dirty="0"/>
            </a:br>
            <a:r>
              <a:rPr lang="en-US" sz="4800" b="1" dirty="0">
                <a:solidFill>
                  <a:srgbClr val="FF0000"/>
                </a:solidFill>
              </a:rPr>
              <a:t>B. Thanks.</a:t>
            </a:r>
            <a:endParaRPr lang="en-US" sz="48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2872813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nephew</a:t>
            </a:r>
          </a:p>
        </p:txBody>
      </p:sp>
      <p:pic>
        <p:nvPicPr>
          <p:cNvPr id="4" name="Picture 3">
            <a:extLst>
              <a:ext uri="{FF2B5EF4-FFF2-40B4-BE49-F238E27FC236}">
                <a16:creationId xmlns:a16="http://schemas.microsoft.com/office/drawing/2014/main" id="{8D6A4FC3-EF16-0D17-2B56-1923F03659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34060" y="1529756"/>
            <a:ext cx="2723874" cy="2021720"/>
          </a:xfrm>
          <a:prstGeom prst="rect">
            <a:avLst/>
          </a:prstGeom>
        </p:spPr>
      </p:pic>
    </p:spTree>
    <p:extLst>
      <p:ext uri="{BB962C8B-B14F-4D97-AF65-F5344CB8AC3E}">
        <p14:creationId xmlns:p14="http://schemas.microsoft.com/office/powerpoint/2010/main" val="1620896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078826" y="365427"/>
            <a:ext cx="12192000" cy="3426148"/>
          </a:xfrm>
        </p:spPr>
        <p:txBody>
          <a:bodyPr>
            <a:noAutofit/>
          </a:bodyPr>
          <a:lstStyle/>
          <a:p>
            <a:pPr algn="l"/>
            <a:r>
              <a:rPr lang="en-US" sz="4000" b="1" dirty="0"/>
              <a:t>A. Did you remember to take out the recycling?</a:t>
            </a:r>
            <a:br>
              <a:rPr lang="en-US" sz="4000" b="1" dirty="0"/>
            </a:br>
            <a:r>
              <a:rPr lang="en-US" sz="4000" b="1" dirty="0">
                <a:solidFill>
                  <a:srgbClr val="FF0000"/>
                </a:solidFill>
              </a:rPr>
              <a:t>B. I’m sorry, I forgot. I’ll do it after I finish my </a:t>
            </a:r>
            <a:br>
              <a:rPr lang="en-US" sz="4000" b="1" dirty="0">
                <a:solidFill>
                  <a:srgbClr val="FF0000"/>
                </a:solidFill>
              </a:rPr>
            </a:br>
            <a:r>
              <a:rPr lang="en-US" sz="4000" b="1" dirty="0">
                <a:solidFill>
                  <a:srgbClr val="FF0000"/>
                </a:solidFill>
              </a:rPr>
              <a:t>homework.</a:t>
            </a:r>
            <a:br>
              <a:rPr lang="en-US" sz="4000" b="1" dirty="0">
                <a:solidFill>
                  <a:srgbClr val="FF0000"/>
                </a:solidFill>
              </a:rPr>
            </a:br>
            <a:r>
              <a:rPr lang="en-US" sz="4000" b="1" dirty="0"/>
              <a:t>A. Thanks.</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1</a:t>
            </a:r>
          </a:p>
        </p:txBody>
      </p:sp>
    </p:spTree>
    <p:extLst>
      <p:ext uri="{BB962C8B-B14F-4D97-AF65-F5344CB8AC3E}">
        <p14:creationId xmlns:p14="http://schemas.microsoft.com/office/powerpoint/2010/main" val="179280607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502050" y="1083672"/>
            <a:ext cx="12192000" cy="4015403"/>
          </a:xfrm>
        </p:spPr>
        <p:txBody>
          <a:bodyPr>
            <a:noAutofit/>
          </a:bodyPr>
          <a:lstStyle/>
          <a:p>
            <a:pPr algn="l"/>
            <a:r>
              <a:rPr lang="en-US" sz="4000" b="1" dirty="0"/>
              <a:t>A. Hey, where is our to-do list? I can’t find it.</a:t>
            </a:r>
            <a:br>
              <a:rPr lang="en-US" sz="4000" b="1" dirty="0"/>
            </a:br>
            <a:r>
              <a:rPr lang="en-US" sz="4000" b="1" dirty="0">
                <a:solidFill>
                  <a:srgbClr val="FF0000"/>
                </a:solidFill>
              </a:rPr>
              <a:t>B. It’s right here. You should set an alarm tonight to </a:t>
            </a:r>
            <a:br>
              <a:rPr lang="en-US" sz="4000" b="1" dirty="0">
                <a:solidFill>
                  <a:srgbClr val="FF0000"/>
                </a:solidFill>
              </a:rPr>
            </a:br>
            <a:r>
              <a:rPr lang="en-US" sz="4000" b="1" dirty="0">
                <a:solidFill>
                  <a:srgbClr val="FF0000"/>
                </a:solidFill>
              </a:rPr>
              <a:t>get up early tomorrow. You have to get gas before </a:t>
            </a:r>
            <a:br>
              <a:rPr lang="en-US" sz="4000" b="1" dirty="0">
                <a:solidFill>
                  <a:srgbClr val="FF0000"/>
                </a:solidFill>
              </a:rPr>
            </a:br>
            <a:r>
              <a:rPr lang="en-US" sz="4000" b="1" dirty="0">
                <a:solidFill>
                  <a:srgbClr val="FF0000"/>
                </a:solidFill>
              </a:rPr>
              <a:t>work.</a:t>
            </a:r>
            <a:br>
              <a:rPr lang="en-US" sz="4000" b="1" dirty="0">
                <a:solidFill>
                  <a:srgbClr val="FF0000"/>
                </a:solidFill>
              </a:rPr>
            </a:br>
            <a:r>
              <a:rPr lang="en-US" sz="4000" b="1" dirty="0"/>
              <a:t>A. Thanks. I’ll pack lunch and do laundry tonight, too.</a:t>
            </a:r>
            <a:br>
              <a:rPr lang="en-US" sz="4000" b="1" dirty="0"/>
            </a:br>
            <a:r>
              <a:rPr lang="en-US" sz="4000" b="1" dirty="0">
                <a:solidFill>
                  <a:srgbClr val="FF0000"/>
                </a:solidFill>
              </a:rPr>
              <a:t>B. I need to pay our taxes tomorrow and pick up our daughter after school.</a:t>
            </a:r>
            <a:br>
              <a:rPr lang="en-US" sz="4000" b="1" dirty="0">
                <a:solidFill>
                  <a:srgbClr val="FF0000"/>
                </a:solidFill>
              </a:rPr>
            </a:br>
            <a:r>
              <a:rPr lang="en-US" sz="4000" b="1" dirty="0"/>
              <a:t>A. Oh, yeah. That’s important, too!</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2</a:t>
            </a:r>
          </a:p>
        </p:txBody>
      </p:sp>
    </p:spTree>
    <p:extLst>
      <p:ext uri="{BB962C8B-B14F-4D97-AF65-F5344CB8AC3E}">
        <p14:creationId xmlns:p14="http://schemas.microsoft.com/office/powerpoint/2010/main" val="96119236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09842" y="3572165"/>
            <a:ext cx="5986158" cy="1237910"/>
          </a:xfrm>
        </p:spPr>
        <p:txBody>
          <a:bodyPr>
            <a:noAutofit/>
          </a:bodyPr>
          <a:lstStyle/>
          <a:p>
            <a:r>
              <a:rPr lang="en-US" sz="7000" b="1" dirty="0"/>
              <a:t>Unit 3: </a:t>
            </a:r>
            <a:br>
              <a:rPr lang="en-US" sz="7000" b="1" dirty="0"/>
            </a:br>
            <a:r>
              <a:rPr lang="en-US" sz="7000" b="1" dirty="0"/>
              <a:t>Getting on the Road</a:t>
            </a:r>
          </a:p>
        </p:txBody>
      </p:sp>
      <p:pic>
        <p:nvPicPr>
          <p:cNvPr id="4" name="Picture 3">
            <a:extLst>
              <a:ext uri="{FF2B5EF4-FFF2-40B4-BE49-F238E27FC236}">
                <a16:creationId xmlns:a16="http://schemas.microsoft.com/office/drawing/2014/main" id="{502D4176-E983-2C41-8030-1EE415AF67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55897" y="806700"/>
            <a:ext cx="5244599" cy="5244599"/>
          </a:xfrm>
          <a:prstGeom prst="rect">
            <a:avLst/>
          </a:prstGeom>
          <a:ln>
            <a:solidFill>
              <a:schemeClr val="tx1"/>
            </a:solidFill>
          </a:ln>
        </p:spPr>
      </p:pic>
    </p:spTree>
    <p:extLst>
      <p:ext uri="{BB962C8B-B14F-4D97-AF65-F5344CB8AC3E}">
        <p14:creationId xmlns:p14="http://schemas.microsoft.com/office/powerpoint/2010/main" val="339513782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 y="244174"/>
            <a:ext cx="12191999" cy="1475300"/>
          </a:xfrm>
        </p:spPr>
        <p:txBody>
          <a:bodyPr>
            <a:noAutofit/>
          </a:bodyPr>
          <a:lstStyle/>
          <a:p>
            <a:r>
              <a:rPr lang="en-US" sz="5200" b="1" dirty="0"/>
              <a:t>Lesson 10: </a:t>
            </a:r>
            <a:br>
              <a:rPr lang="en-US" sz="5200" b="1" dirty="0"/>
            </a:br>
            <a:r>
              <a:rPr lang="en-US" sz="5200" b="1" dirty="0"/>
              <a:t>Will You Help Me Choose a Car?</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1311" y="1940032"/>
            <a:ext cx="6103405" cy="4575320"/>
          </a:xfrm>
          <a:prstGeom prst="rect">
            <a:avLst/>
          </a:prstGeom>
          <a:ln>
            <a:solidFill>
              <a:schemeClr val="tx1"/>
            </a:solidFill>
          </a:ln>
        </p:spPr>
      </p:pic>
    </p:spTree>
    <p:extLst>
      <p:ext uri="{BB962C8B-B14F-4D97-AF65-F5344CB8AC3E}">
        <p14:creationId xmlns:p14="http://schemas.microsoft.com/office/powerpoint/2010/main" val="298782461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used</a:t>
            </a:r>
          </a:p>
        </p:txBody>
      </p:sp>
      <p:pic>
        <p:nvPicPr>
          <p:cNvPr id="5" name="Picture 4" descr="Cartoon of two cars&#10;&#10;Description automatically generated with medium confidence">
            <a:extLst>
              <a:ext uri="{FF2B5EF4-FFF2-40B4-BE49-F238E27FC236}">
                <a16:creationId xmlns:a16="http://schemas.microsoft.com/office/drawing/2014/main" id="{80178E33-1591-C085-5F10-00541CC211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792" y="794437"/>
            <a:ext cx="5961767" cy="3974511"/>
          </a:xfrm>
          <a:prstGeom prst="rect">
            <a:avLst/>
          </a:prstGeom>
        </p:spPr>
      </p:pic>
    </p:spTree>
    <p:extLst>
      <p:ext uri="{BB962C8B-B14F-4D97-AF65-F5344CB8AC3E}">
        <p14:creationId xmlns:p14="http://schemas.microsoft.com/office/powerpoint/2010/main" val="304958025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scam</a:t>
            </a:r>
          </a:p>
        </p:txBody>
      </p:sp>
      <p:pic>
        <p:nvPicPr>
          <p:cNvPr id="5" name="Picture 4" descr="A cartoon of a person standing next to a car&#10;&#10;Description automatically generated">
            <a:extLst>
              <a:ext uri="{FF2B5EF4-FFF2-40B4-BE49-F238E27FC236}">
                <a16:creationId xmlns:a16="http://schemas.microsoft.com/office/drawing/2014/main" id="{9AEFC16C-3D65-BB4F-C75B-5F5FC3AA1B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381" y="1010577"/>
            <a:ext cx="8205233" cy="3657607"/>
          </a:xfrm>
          <a:prstGeom prst="rect">
            <a:avLst/>
          </a:prstGeom>
        </p:spPr>
      </p:pic>
    </p:spTree>
    <p:extLst>
      <p:ext uri="{BB962C8B-B14F-4D97-AF65-F5344CB8AC3E}">
        <p14:creationId xmlns:p14="http://schemas.microsoft.com/office/powerpoint/2010/main" val="33213281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loan</a:t>
            </a:r>
          </a:p>
        </p:txBody>
      </p:sp>
      <p:pic>
        <p:nvPicPr>
          <p:cNvPr id="5" name="Picture 4" descr="A person sitting at a desk with a person signing a loan&#10;&#10;Description automatically generated">
            <a:extLst>
              <a:ext uri="{FF2B5EF4-FFF2-40B4-BE49-F238E27FC236}">
                <a16:creationId xmlns:a16="http://schemas.microsoft.com/office/drawing/2014/main" id="{08BB2CEE-C79C-90FD-B60D-E11B11F84A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6109" y="683183"/>
            <a:ext cx="4239777" cy="3657607"/>
          </a:xfrm>
          <a:prstGeom prst="rect">
            <a:avLst/>
          </a:prstGeom>
        </p:spPr>
      </p:pic>
    </p:spTree>
    <p:extLst>
      <p:ext uri="{BB962C8B-B14F-4D97-AF65-F5344CB8AC3E}">
        <p14:creationId xmlns:p14="http://schemas.microsoft.com/office/powerpoint/2010/main" val="17219772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title</a:t>
            </a:r>
          </a:p>
        </p:txBody>
      </p:sp>
      <p:pic>
        <p:nvPicPr>
          <p:cNvPr id="5" name="Picture 4" descr="A white sign with black text&#10;&#10;Description automatically generated">
            <a:extLst>
              <a:ext uri="{FF2B5EF4-FFF2-40B4-BE49-F238E27FC236}">
                <a16:creationId xmlns:a16="http://schemas.microsoft.com/office/drawing/2014/main" id="{F8080F9C-8B3D-C7FD-4AAE-0BD5DA959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0013" y="540941"/>
            <a:ext cx="4251969" cy="3657607"/>
          </a:xfrm>
          <a:prstGeom prst="rect">
            <a:avLst/>
          </a:prstGeom>
        </p:spPr>
      </p:pic>
    </p:spTree>
    <p:extLst>
      <p:ext uri="{BB962C8B-B14F-4D97-AF65-F5344CB8AC3E}">
        <p14:creationId xmlns:p14="http://schemas.microsoft.com/office/powerpoint/2010/main" val="128821981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test drive</a:t>
            </a:r>
          </a:p>
        </p:txBody>
      </p:sp>
      <p:pic>
        <p:nvPicPr>
          <p:cNvPr id="5" name="Picture 4" descr="A cartoon of a person driving a car&#10;&#10;Description automatically generated">
            <a:extLst>
              <a:ext uri="{FF2B5EF4-FFF2-40B4-BE49-F238E27FC236}">
                <a16:creationId xmlns:a16="http://schemas.microsoft.com/office/drawing/2014/main" id="{EBD8FA17-64AA-B0AD-5115-25C55F7265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792" y="864253"/>
            <a:ext cx="5486411" cy="3657607"/>
          </a:xfrm>
          <a:prstGeom prst="rect">
            <a:avLst/>
          </a:prstGeom>
        </p:spPr>
      </p:pic>
    </p:spTree>
    <p:extLst>
      <p:ext uri="{BB962C8B-B14F-4D97-AF65-F5344CB8AC3E}">
        <p14:creationId xmlns:p14="http://schemas.microsoft.com/office/powerpoint/2010/main" val="12128865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car dealer</a:t>
            </a:r>
          </a:p>
        </p:txBody>
      </p:sp>
      <p:pic>
        <p:nvPicPr>
          <p:cNvPr id="5" name="Picture 4" descr="A person standing next to a row of cars&#10;&#10;Description automatically generated">
            <a:extLst>
              <a:ext uri="{FF2B5EF4-FFF2-40B4-BE49-F238E27FC236}">
                <a16:creationId xmlns:a16="http://schemas.microsoft.com/office/drawing/2014/main" id="{8EBF4E41-F4B5-A1D7-AD74-385464203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4778" y="864253"/>
            <a:ext cx="7202439" cy="3657607"/>
          </a:xfrm>
          <a:prstGeom prst="rect">
            <a:avLst/>
          </a:prstGeom>
        </p:spPr>
      </p:pic>
    </p:spTree>
    <p:extLst>
      <p:ext uri="{BB962C8B-B14F-4D97-AF65-F5344CB8AC3E}">
        <p14:creationId xmlns:p14="http://schemas.microsoft.com/office/powerpoint/2010/main" val="1251061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err="1"/>
              <a:t>neigbor</a:t>
            </a:r>
            <a:endParaRPr lang="en-US" sz="8800" b="1" dirty="0"/>
          </a:p>
        </p:txBody>
      </p:sp>
      <p:pic>
        <p:nvPicPr>
          <p:cNvPr id="4" name="Picture 3">
            <a:extLst>
              <a:ext uri="{FF2B5EF4-FFF2-40B4-BE49-F238E27FC236}">
                <a16:creationId xmlns:a16="http://schemas.microsoft.com/office/drawing/2014/main" id="{8D6A4FC3-EF16-0D17-2B56-1923F03659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34060" y="1656625"/>
            <a:ext cx="2723875" cy="1767981"/>
          </a:xfrm>
          <a:prstGeom prst="rect">
            <a:avLst/>
          </a:prstGeom>
        </p:spPr>
      </p:pic>
    </p:spTree>
    <p:extLst>
      <p:ext uri="{BB962C8B-B14F-4D97-AF65-F5344CB8AC3E}">
        <p14:creationId xmlns:p14="http://schemas.microsoft.com/office/powerpoint/2010/main" val="153390839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license plate</a:t>
            </a:r>
          </a:p>
        </p:txBody>
      </p:sp>
      <p:pic>
        <p:nvPicPr>
          <p:cNvPr id="5" name="Picture 4" descr="A license plate with numbers and letters&#10;&#10;Description automatically generated">
            <a:extLst>
              <a:ext uri="{FF2B5EF4-FFF2-40B4-BE49-F238E27FC236}">
                <a16:creationId xmlns:a16="http://schemas.microsoft.com/office/drawing/2014/main" id="{5A7CF41D-C795-131B-A115-7D3C43EBF3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792" y="758224"/>
            <a:ext cx="5486411" cy="3657607"/>
          </a:xfrm>
          <a:prstGeom prst="rect">
            <a:avLst/>
          </a:prstGeom>
        </p:spPr>
      </p:pic>
    </p:spTree>
    <p:extLst>
      <p:ext uri="{BB962C8B-B14F-4D97-AF65-F5344CB8AC3E}">
        <p14:creationId xmlns:p14="http://schemas.microsoft.com/office/powerpoint/2010/main" val="8263867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warranty</a:t>
            </a:r>
            <a:br>
              <a:rPr lang="en-US" sz="8800" b="1" dirty="0"/>
            </a:br>
            <a:r>
              <a:rPr lang="en-US" sz="8800" b="1" dirty="0"/>
              <a:t>(warranties)</a:t>
            </a:r>
          </a:p>
        </p:txBody>
      </p:sp>
      <p:pic>
        <p:nvPicPr>
          <p:cNvPr id="5" name="Picture 4" descr="A car warranty sign with text and numbers&#10;&#10;Description automatically generated">
            <a:extLst>
              <a:ext uri="{FF2B5EF4-FFF2-40B4-BE49-F238E27FC236}">
                <a16:creationId xmlns:a16="http://schemas.microsoft.com/office/drawing/2014/main" id="{FDBD98AF-7FE9-8395-3D70-8D29A3BC0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792" y="504727"/>
            <a:ext cx="5486411" cy="3657607"/>
          </a:xfrm>
          <a:prstGeom prst="rect">
            <a:avLst/>
          </a:prstGeom>
        </p:spPr>
      </p:pic>
    </p:spTree>
    <p:extLst>
      <p:ext uri="{BB962C8B-B14F-4D97-AF65-F5344CB8AC3E}">
        <p14:creationId xmlns:p14="http://schemas.microsoft.com/office/powerpoint/2010/main" val="416559485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registration</a:t>
            </a:r>
          </a:p>
        </p:txBody>
      </p:sp>
      <p:pic>
        <p:nvPicPr>
          <p:cNvPr id="5" name="Picture 4" descr="A car registration card with a license plate&#10;&#10;Description automatically generated">
            <a:extLst>
              <a:ext uri="{FF2B5EF4-FFF2-40B4-BE49-F238E27FC236}">
                <a16:creationId xmlns:a16="http://schemas.microsoft.com/office/drawing/2014/main" id="{19B80D71-C48C-DF44-5BED-FE7DFA2B83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4461" y="864253"/>
            <a:ext cx="5563073" cy="3575724"/>
          </a:xfrm>
          <a:prstGeom prst="rect">
            <a:avLst/>
          </a:prstGeom>
        </p:spPr>
      </p:pic>
    </p:spTree>
    <p:extLst>
      <p:ext uri="{BB962C8B-B14F-4D97-AF65-F5344CB8AC3E}">
        <p14:creationId xmlns:p14="http://schemas.microsoft.com/office/powerpoint/2010/main" val="127147473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insurance</a:t>
            </a:r>
          </a:p>
        </p:txBody>
      </p:sp>
      <p:pic>
        <p:nvPicPr>
          <p:cNvPr id="5" name="Picture 4" descr="A car with a bumper on the front&#10;&#10;Description automatically generated">
            <a:extLst>
              <a:ext uri="{FF2B5EF4-FFF2-40B4-BE49-F238E27FC236}">
                <a16:creationId xmlns:a16="http://schemas.microsoft.com/office/drawing/2014/main" id="{30CD0633-ED5D-F801-BF11-4FB1AB03B1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590" y="471623"/>
            <a:ext cx="6187209" cy="3903216"/>
          </a:xfrm>
          <a:prstGeom prst="rect">
            <a:avLst/>
          </a:prstGeom>
        </p:spPr>
      </p:pic>
    </p:spTree>
    <p:extLst>
      <p:ext uri="{BB962C8B-B14F-4D97-AF65-F5344CB8AC3E}">
        <p14:creationId xmlns:p14="http://schemas.microsoft.com/office/powerpoint/2010/main" val="280135261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price</a:t>
            </a:r>
          </a:p>
        </p:txBody>
      </p:sp>
      <p:pic>
        <p:nvPicPr>
          <p:cNvPr id="5" name="Picture 4" descr="A car with a sign on the window&#10;&#10;Description automatically generated">
            <a:extLst>
              <a:ext uri="{FF2B5EF4-FFF2-40B4-BE49-F238E27FC236}">
                <a16:creationId xmlns:a16="http://schemas.microsoft.com/office/drawing/2014/main" id="{9E6B4225-B7C3-29DA-47D5-A57079BE16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0871" y="613329"/>
            <a:ext cx="6490254" cy="4054855"/>
          </a:xfrm>
          <a:prstGeom prst="rect">
            <a:avLst/>
          </a:prstGeom>
        </p:spPr>
      </p:pic>
    </p:spTree>
    <p:extLst>
      <p:ext uri="{BB962C8B-B14F-4D97-AF65-F5344CB8AC3E}">
        <p14:creationId xmlns:p14="http://schemas.microsoft.com/office/powerpoint/2010/main" val="400451446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659987" y="1078559"/>
            <a:ext cx="12192000" cy="2984623"/>
          </a:xfrm>
        </p:spPr>
        <p:txBody>
          <a:bodyPr>
            <a:noAutofit/>
          </a:bodyPr>
          <a:lstStyle/>
          <a:p>
            <a:pPr algn="l"/>
            <a:r>
              <a:rPr lang="en-US" sz="4800" b="1" dirty="0"/>
              <a:t>A. Tell me about the cars.</a:t>
            </a:r>
            <a:br>
              <a:rPr lang="en-US" sz="4800" b="1" dirty="0"/>
            </a:br>
            <a:r>
              <a:rPr lang="en-US" sz="4800" b="1" dirty="0">
                <a:solidFill>
                  <a:srgbClr val="FF0000"/>
                </a:solidFill>
              </a:rPr>
              <a:t>B. This one has a better warranty.</a:t>
            </a:r>
            <a:br>
              <a:rPr lang="en-US" sz="4800" b="1" dirty="0">
                <a:solidFill>
                  <a:srgbClr val="FF0000"/>
                </a:solidFill>
              </a:rPr>
            </a:br>
            <a:br>
              <a:rPr lang="en-US" sz="4800" b="1" dirty="0">
                <a:solidFill>
                  <a:srgbClr val="FF0000"/>
                </a:solidFill>
              </a:rPr>
            </a:br>
            <a:endParaRPr lang="en-US" sz="48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363935702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EB503-1723-1570-7BD3-2507E6D699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ADBD7-7C57-8910-1ECF-F651743B42C9}"/>
              </a:ext>
            </a:extLst>
          </p:cNvPr>
          <p:cNvSpPr>
            <a:spLocks noGrp="1"/>
          </p:cNvSpPr>
          <p:nvPr>
            <p:ph type="ctrTitle"/>
          </p:nvPr>
        </p:nvSpPr>
        <p:spPr>
          <a:xfrm>
            <a:off x="1505243" y="-295421"/>
            <a:ext cx="12192000" cy="2984623"/>
          </a:xfrm>
        </p:spPr>
        <p:txBody>
          <a:bodyPr>
            <a:noAutofit/>
          </a:bodyPr>
          <a:lstStyle/>
          <a:p>
            <a:pPr algn="l"/>
            <a:r>
              <a:rPr lang="en-US" sz="4800" b="1" dirty="0"/>
              <a:t>A. You need </a:t>
            </a:r>
            <a:r>
              <a:rPr lang="en-US" sz="4800" b="1" u="sng" dirty="0"/>
              <a:t>insurance</a:t>
            </a:r>
            <a:r>
              <a:rPr lang="en-US" sz="4800" b="1" dirty="0"/>
              <a:t> for your car.</a:t>
            </a:r>
            <a:br>
              <a:rPr lang="en-US" sz="4800" b="1" dirty="0">
                <a:solidFill>
                  <a:srgbClr val="FF0000"/>
                </a:solidFill>
              </a:rPr>
            </a:br>
            <a:r>
              <a:rPr lang="en-US" sz="4800" b="1" dirty="0">
                <a:solidFill>
                  <a:srgbClr val="FF0000"/>
                </a:solidFill>
              </a:rPr>
              <a:t>B. Thanks for your help!</a:t>
            </a:r>
            <a:endParaRPr lang="en-US" sz="4800" b="1" dirty="0"/>
          </a:p>
        </p:txBody>
      </p:sp>
      <p:sp>
        <p:nvSpPr>
          <p:cNvPr id="3" name="TextBox 2">
            <a:extLst>
              <a:ext uri="{FF2B5EF4-FFF2-40B4-BE49-F238E27FC236}">
                <a16:creationId xmlns:a16="http://schemas.microsoft.com/office/drawing/2014/main" id="{3BCE8FCB-7E8C-A576-5009-CE84F750540C}"/>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2050819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502050" y="1421273"/>
            <a:ext cx="12191999" cy="4556531"/>
          </a:xfrm>
        </p:spPr>
        <p:txBody>
          <a:bodyPr>
            <a:noAutofit/>
          </a:bodyPr>
          <a:lstStyle/>
          <a:p>
            <a:pPr algn="l"/>
            <a:r>
              <a:rPr lang="en-US" sz="4000" b="1" dirty="0"/>
              <a:t>A. I’m looking at some used cars. Will you help me </a:t>
            </a:r>
            <a:br>
              <a:rPr lang="en-US" sz="4000" b="1" dirty="0"/>
            </a:br>
            <a:r>
              <a:rPr lang="en-US" sz="4000" b="1" dirty="0"/>
              <a:t>choose one to buy?</a:t>
            </a:r>
            <a:br>
              <a:rPr lang="en-US" sz="4000" b="1" dirty="0"/>
            </a:br>
            <a:r>
              <a:rPr lang="en-US" sz="4000" b="1" dirty="0">
                <a:solidFill>
                  <a:srgbClr val="FF0000"/>
                </a:solidFill>
              </a:rPr>
              <a:t>B. Sure. Tell me about them.</a:t>
            </a:r>
            <a:br>
              <a:rPr lang="en-US" sz="4000" b="1" dirty="0">
                <a:solidFill>
                  <a:srgbClr val="FF0000"/>
                </a:solidFill>
              </a:rPr>
            </a:br>
            <a:r>
              <a:rPr lang="en-US" sz="4000" b="1" dirty="0"/>
              <a:t>A. This car is more expensive, but it has a better warranty. </a:t>
            </a:r>
            <a:br>
              <a:rPr lang="en-US" sz="4000" b="1" dirty="0"/>
            </a:br>
            <a:r>
              <a:rPr lang="en-US" sz="4000" b="1" dirty="0"/>
              <a:t>That one is newer, but I’m worried that it might be a scam because it is at a lower price.</a:t>
            </a:r>
            <a:br>
              <a:rPr lang="en-US" sz="4000" b="1" dirty="0">
                <a:solidFill>
                  <a:srgbClr val="FF0000"/>
                </a:solidFill>
              </a:rPr>
            </a:br>
            <a:r>
              <a:rPr lang="en-US" sz="4000" b="1" dirty="0">
                <a:solidFill>
                  <a:srgbClr val="FF0000"/>
                </a:solidFill>
              </a:rPr>
              <a:t>B. Let’s talk to the car dealer and see if we can take them for a test drive.</a:t>
            </a:r>
            <a:br>
              <a:rPr lang="en-US" sz="4000" b="1" dirty="0">
                <a:solidFill>
                  <a:srgbClr val="FF0000"/>
                </a:solidFill>
              </a:rPr>
            </a:br>
            <a:r>
              <a:rPr lang="en-US" sz="4000" b="1" dirty="0"/>
              <a:t>A. What should I do if I want to buy a car?</a:t>
            </a:r>
            <a:endParaRPr lang="en-US" sz="4000" b="1" dirty="0">
              <a:solidFill>
                <a:srgbClr val="FF0000"/>
              </a:solidFill>
            </a:endParaRP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Part 1</a:t>
            </a:r>
          </a:p>
        </p:txBody>
      </p:sp>
    </p:spTree>
    <p:extLst>
      <p:ext uri="{BB962C8B-B14F-4D97-AF65-F5344CB8AC3E}">
        <p14:creationId xmlns:p14="http://schemas.microsoft.com/office/powerpoint/2010/main" val="80552686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759656" y="1263276"/>
            <a:ext cx="12191999" cy="2896165"/>
          </a:xfrm>
        </p:spPr>
        <p:txBody>
          <a:bodyPr>
            <a:noAutofit/>
          </a:bodyPr>
          <a:lstStyle/>
          <a:p>
            <a:pPr algn="l"/>
            <a:r>
              <a:rPr lang="en-US" sz="4000" b="1" dirty="0">
                <a:solidFill>
                  <a:srgbClr val="FF0000"/>
                </a:solidFill>
              </a:rPr>
              <a:t>B. If you want to get a loan, you will need to have </a:t>
            </a:r>
            <a:br>
              <a:rPr lang="en-US" sz="4000" b="1" dirty="0">
                <a:solidFill>
                  <a:srgbClr val="FF0000"/>
                </a:solidFill>
              </a:rPr>
            </a:br>
            <a:r>
              <a:rPr lang="en-US" sz="4000" b="1" dirty="0">
                <a:solidFill>
                  <a:srgbClr val="FF0000"/>
                </a:solidFill>
              </a:rPr>
              <a:t>car insurance. After you buy the car, you will get </a:t>
            </a:r>
            <a:br>
              <a:rPr lang="en-US" sz="4000" b="1" dirty="0">
                <a:solidFill>
                  <a:srgbClr val="FF0000"/>
                </a:solidFill>
              </a:rPr>
            </a:br>
            <a:r>
              <a:rPr lang="en-US" sz="4000" b="1" dirty="0">
                <a:solidFill>
                  <a:srgbClr val="FF0000"/>
                </a:solidFill>
              </a:rPr>
              <a:t>papers to show that the car is yours. Later, you’ll </a:t>
            </a:r>
            <a:br>
              <a:rPr lang="en-US" sz="4000" b="1" dirty="0">
                <a:solidFill>
                  <a:srgbClr val="FF0000"/>
                </a:solidFill>
              </a:rPr>
            </a:br>
            <a:r>
              <a:rPr lang="en-US" sz="4000" b="1" dirty="0">
                <a:solidFill>
                  <a:srgbClr val="FF0000"/>
                </a:solidFill>
              </a:rPr>
              <a:t>get your registration and title. You’ll get a new </a:t>
            </a:r>
            <a:br>
              <a:rPr lang="en-US" sz="4000" b="1" dirty="0">
                <a:solidFill>
                  <a:srgbClr val="FF0000"/>
                </a:solidFill>
              </a:rPr>
            </a:br>
            <a:r>
              <a:rPr lang="en-US" sz="4000" b="1" dirty="0">
                <a:solidFill>
                  <a:srgbClr val="FF0000"/>
                </a:solidFill>
              </a:rPr>
              <a:t>license plate for the car, too.</a:t>
            </a:r>
            <a:br>
              <a:rPr lang="en-US" sz="4000" b="1" dirty="0">
                <a:solidFill>
                  <a:srgbClr val="FF0000"/>
                </a:solidFill>
              </a:rPr>
            </a:br>
            <a:r>
              <a:rPr lang="en-US" sz="4000" b="1" dirty="0"/>
              <a:t>A. I’m so glad you’re here to help me!</a:t>
            </a:r>
            <a:endParaRPr lang="en-US" sz="4000" b="1" dirty="0">
              <a:solidFill>
                <a:srgbClr val="FF0000"/>
              </a:solidFill>
            </a:endParaRP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Part 2</a:t>
            </a:r>
          </a:p>
        </p:txBody>
      </p:sp>
    </p:spTree>
    <p:extLst>
      <p:ext uri="{BB962C8B-B14F-4D97-AF65-F5344CB8AC3E}">
        <p14:creationId xmlns:p14="http://schemas.microsoft.com/office/powerpoint/2010/main" val="37423248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641237"/>
            <a:ext cx="12191999" cy="1021726"/>
          </a:xfrm>
        </p:spPr>
        <p:txBody>
          <a:bodyPr>
            <a:noAutofit/>
          </a:bodyPr>
          <a:lstStyle/>
          <a:p>
            <a:r>
              <a:rPr lang="en-US" sz="5200" b="1" dirty="0"/>
              <a:t>Lesson 11: </a:t>
            </a:r>
            <a:br>
              <a:rPr lang="en-US" sz="5200" b="1" dirty="0"/>
            </a:br>
            <a:r>
              <a:rPr lang="en-US" sz="5200" b="1" dirty="0"/>
              <a:t>I Need an Oil Change.</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4958" y="1736115"/>
            <a:ext cx="6402084" cy="4799220"/>
          </a:xfrm>
          <a:prstGeom prst="rect">
            <a:avLst/>
          </a:prstGeom>
          <a:ln>
            <a:solidFill>
              <a:schemeClr val="tx1"/>
            </a:solidFill>
          </a:ln>
        </p:spPr>
      </p:pic>
    </p:spTree>
    <p:extLst>
      <p:ext uri="{BB962C8B-B14F-4D97-AF65-F5344CB8AC3E}">
        <p14:creationId xmlns:p14="http://schemas.microsoft.com/office/powerpoint/2010/main" val="325482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412045" y="1435856"/>
            <a:ext cx="11506199" cy="1763591"/>
          </a:xfrm>
        </p:spPr>
        <p:txBody>
          <a:bodyPr>
            <a:noAutofit/>
          </a:bodyPr>
          <a:lstStyle/>
          <a:p>
            <a:pPr algn="l">
              <a:lnSpc>
                <a:spcPct val="100000"/>
              </a:lnSpc>
            </a:pPr>
            <a:r>
              <a:rPr lang="en-US" sz="4800" b="1" dirty="0"/>
              <a:t>A. Did you meet the new neighbors?</a:t>
            </a:r>
            <a:br>
              <a:rPr lang="en-US" sz="4800" b="1" dirty="0"/>
            </a:br>
            <a:r>
              <a:rPr lang="en-US" sz="4800" b="1" dirty="0">
                <a:solidFill>
                  <a:srgbClr val="FF0000"/>
                </a:solidFill>
              </a:rPr>
              <a:t>B. Yes, I did. They are </a:t>
            </a:r>
            <a:r>
              <a:rPr lang="en-US" sz="4800" b="1" u="sng" dirty="0">
                <a:solidFill>
                  <a:srgbClr val="FF0000"/>
                </a:solidFill>
              </a:rPr>
              <a:t>kind</a:t>
            </a:r>
            <a:r>
              <a:rPr lang="en-US" sz="4800" b="1" dirty="0">
                <a:solidFill>
                  <a:srgbClr val="FF0000"/>
                </a:solidFill>
              </a:rPr>
              <a:t>.</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421537999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mechanic</a:t>
            </a:r>
          </a:p>
        </p:txBody>
      </p:sp>
      <p:pic>
        <p:nvPicPr>
          <p:cNvPr id="5" name="Picture 4" descr="A cartoon of a person holding a wrench&#10;&#10;Description automatically generated">
            <a:extLst>
              <a:ext uri="{FF2B5EF4-FFF2-40B4-BE49-F238E27FC236}">
                <a16:creationId xmlns:a16="http://schemas.microsoft.com/office/drawing/2014/main" id="{5CAA7FDB-9F8F-5C4E-863E-EE93C19840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8591" y="121734"/>
            <a:ext cx="2654813" cy="4821946"/>
          </a:xfrm>
          <a:prstGeom prst="rect">
            <a:avLst/>
          </a:prstGeom>
        </p:spPr>
      </p:pic>
    </p:spTree>
    <p:extLst>
      <p:ext uri="{BB962C8B-B14F-4D97-AF65-F5344CB8AC3E}">
        <p14:creationId xmlns:p14="http://schemas.microsoft.com/office/powerpoint/2010/main" val="398767667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engine</a:t>
            </a:r>
          </a:p>
        </p:txBody>
      </p:sp>
      <p:pic>
        <p:nvPicPr>
          <p:cNvPr id="5" name="Picture 4" descr="A car with hood open&#10;&#10;Description automatically generated">
            <a:extLst>
              <a:ext uri="{FF2B5EF4-FFF2-40B4-BE49-F238E27FC236}">
                <a16:creationId xmlns:a16="http://schemas.microsoft.com/office/drawing/2014/main" id="{37422B17-B8C7-CEFF-CB49-F483DF65F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5043" y="534573"/>
            <a:ext cx="4845587" cy="3926793"/>
          </a:xfrm>
          <a:prstGeom prst="rect">
            <a:avLst/>
          </a:prstGeom>
        </p:spPr>
      </p:pic>
    </p:spTree>
    <p:extLst>
      <p:ext uri="{BB962C8B-B14F-4D97-AF65-F5344CB8AC3E}">
        <p14:creationId xmlns:p14="http://schemas.microsoft.com/office/powerpoint/2010/main" val="93581460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hood</a:t>
            </a:r>
          </a:p>
        </p:txBody>
      </p:sp>
      <p:pic>
        <p:nvPicPr>
          <p:cNvPr id="5" name="Picture 4" descr="A car with an arrow pointing to the hood&#10;&#10;Description automatically generated">
            <a:extLst>
              <a:ext uri="{FF2B5EF4-FFF2-40B4-BE49-F238E27FC236}">
                <a16:creationId xmlns:a16="http://schemas.microsoft.com/office/drawing/2014/main" id="{B95D1376-29E2-49FE-B8A2-335CD15B94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1821" y="640323"/>
            <a:ext cx="5947021" cy="3720661"/>
          </a:xfrm>
          <a:prstGeom prst="rect">
            <a:avLst/>
          </a:prstGeom>
        </p:spPr>
      </p:pic>
    </p:spTree>
    <p:extLst>
      <p:ext uri="{BB962C8B-B14F-4D97-AF65-F5344CB8AC3E}">
        <p14:creationId xmlns:p14="http://schemas.microsoft.com/office/powerpoint/2010/main" val="398099756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strange noise</a:t>
            </a:r>
          </a:p>
        </p:txBody>
      </p:sp>
      <p:pic>
        <p:nvPicPr>
          <p:cNvPr id="5" name="Picture 4" descr="A cartoon of a person with his mouth open&#10;&#10;Description automatically generated">
            <a:extLst>
              <a:ext uri="{FF2B5EF4-FFF2-40B4-BE49-F238E27FC236}">
                <a16:creationId xmlns:a16="http://schemas.microsoft.com/office/drawing/2014/main" id="{57E2D3EB-F23C-F4F8-45D0-3A361FDC6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6610" y="1143963"/>
            <a:ext cx="3858776" cy="3157734"/>
          </a:xfrm>
          <a:prstGeom prst="rect">
            <a:avLst/>
          </a:prstGeom>
        </p:spPr>
      </p:pic>
    </p:spTree>
    <p:extLst>
      <p:ext uri="{BB962C8B-B14F-4D97-AF65-F5344CB8AC3E}">
        <p14:creationId xmlns:p14="http://schemas.microsoft.com/office/powerpoint/2010/main" val="124451630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922169"/>
            <a:ext cx="10515600" cy="1325563"/>
          </a:xfrm>
        </p:spPr>
        <p:txBody>
          <a:bodyPr>
            <a:normAutofit/>
          </a:bodyPr>
          <a:lstStyle/>
          <a:p>
            <a:pPr algn="ctr"/>
            <a:r>
              <a:rPr lang="en-US" sz="8800" b="1" dirty="0"/>
              <a:t>check engine light</a:t>
            </a:r>
          </a:p>
        </p:txBody>
      </p:sp>
      <p:pic>
        <p:nvPicPr>
          <p:cNvPr id="5" name="Picture 4" descr="A black and white picture of a car engine&#10;&#10;Description automatically generated">
            <a:extLst>
              <a:ext uri="{FF2B5EF4-FFF2-40B4-BE49-F238E27FC236}">
                <a16:creationId xmlns:a16="http://schemas.microsoft.com/office/drawing/2014/main" id="{23295C42-43F2-FA4E-A658-6A0A9E7C8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7500" y="610268"/>
            <a:ext cx="4049578" cy="3690085"/>
          </a:xfrm>
          <a:prstGeom prst="rect">
            <a:avLst/>
          </a:prstGeom>
        </p:spPr>
      </p:pic>
    </p:spTree>
    <p:extLst>
      <p:ext uri="{BB962C8B-B14F-4D97-AF65-F5344CB8AC3E}">
        <p14:creationId xmlns:p14="http://schemas.microsoft.com/office/powerpoint/2010/main" val="291502156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922169"/>
            <a:ext cx="10515600" cy="1325563"/>
          </a:xfrm>
        </p:spPr>
        <p:txBody>
          <a:bodyPr>
            <a:normAutofit/>
          </a:bodyPr>
          <a:lstStyle/>
          <a:p>
            <a:pPr algn="ctr"/>
            <a:r>
              <a:rPr lang="en-US" sz="8800" b="1" dirty="0"/>
              <a:t>headlight</a:t>
            </a:r>
          </a:p>
        </p:txBody>
      </p:sp>
      <p:pic>
        <p:nvPicPr>
          <p:cNvPr id="5" name="Picture 4" descr="A cartoon of a car&#10;&#10;Description automatically generated">
            <a:extLst>
              <a:ext uri="{FF2B5EF4-FFF2-40B4-BE49-F238E27FC236}">
                <a16:creationId xmlns:a16="http://schemas.microsoft.com/office/drawing/2014/main" id="{3E3EA668-C21F-9E43-E3D2-9811DB950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5007" y="610268"/>
            <a:ext cx="4701230" cy="3875200"/>
          </a:xfrm>
          <a:prstGeom prst="rect">
            <a:avLst/>
          </a:prstGeom>
        </p:spPr>
      </p:pic>
    </p:spTree>
    <p:extLst>
      <p:ext uri="{BB962C8B-B14F-4D97-AF65-F5344CB8AC3E}">
        <p14:creationId xmlns:p14="http://schemas.microsoft.com/office/powerpoint/2010/main" val="241324813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flat tire</a:t>
            </a:r>
          </a:p>
        </p:txBody>
      </p:sp>
      <p:pic>
        <p:nvPicPr>
          <p:cNvPr id="5" name="Picture 4" descr="A cartoon of a car&#10;&#10;Description automatically generated">
            <a:extLst>
              <a:ext uri="{FF2B5EF4-FFF2-40B4-BE49-F238E27FC236}">
                <a16:creationId xmlns:a16="http://schemas.microsoft.com/office/drawing/2014/main" id="{079A3F25-D7B4-9ABA-83F6-20F97645C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646" y="612158"/>
            <a:ext cx="5698708" cy="3560328"/>
          </a:xfrm>
          <a:prstGeom prst="rect">
            <a:avLst/>
          </a:prstGeom>
        </p:spPr>
      </p:pic>
    </p:spTree>
    <p:extLst>
      <p:ext uri="{BB962C8B-B14F-4D97-AF65-F5344CB8AC3E}">
        <p14:creationId xmlns:p14="http://schemas.microsoft.com/office/powerpoint/2010/main" val="154269389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brakes</a:t>
            </a:r>
          </a:p>
        </p:txBody>
      </p:sp>
      <p:pic>
        <p:nvPicPr>
          <p:cNvPr id="5" name="Picture 4" descr="A cartoon of a car and a stop sign&#10;&#10;Description automatically generated">
            <a:extLst>
              <a:ext uri="{FF2B5EF4-FFF2-40B4-BE49-F238E27FC236}">
                <a16:creationId xmlns:a16="http://schemas.microsoft.com/office/drawing/2014/main" id="{D84DA9C6-227E-E7C9-48DD-55AD3969A4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5403" y="639169"/>
            <a:ext cx="6170679" cy="3873453"/>
          </a:xfrm>
          <a:prstGeom prst="rect">
            <a:avLst/>
          </a:prstGeom>
        </p:spPr>
      </p:pic>
    </p:spTree>
    <p:extLst>
      <p:ext uri="{BB962C8B-B14F-4D97-AF65-F5344CB8AC3E}">
        <p14:creationId xmlns:p14="http://schemas.microsoft.com/office/powerpoint/2010/main" val="68087722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trunk</a:t>
            </a:r>
          </a:p>
        </p:txBody>
      </p:sp>
      <p:pic>
        <p:nvPicPr>
          <p:cNvPr id="5" name="Picture 4" descr="A cartoon of a car with its hood open&#10;&#10;Description automatically generated">
            <a:extLst>
              <a:ext uri="{FF2B5EF4-FFF2-40B4-BE49-F238E27FC236}">
                <a16:creationId xmlns:a16="http://schemas.microsoft.com/office/drawing/2014/main" id="{C764C991-D812-D5CB-0FF8-665779EF4A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8284" y="641695"/>
            <a:ext cx="6039734" cy="4026489"/>
          </a:xfrm>
          <a:prstGeom prst="rect">
            <a:avLst/>
          </a:prstGeom>
        </p:spPr>
      </p:pic>
    </p:spTree>
    <p:extLst>
      <p:ext uri="{BB962C8B-B14F-4D97-AF65-F5344CB8AC3E}">
        <p14:creationId xmlns:p14="http://schemas.microsoft.com/office/powerpoint/2010/main" val="195923685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oil change</a:t>
            </a:r>
          </a:p>
        </p:txBody>
      </p:sp>
      <p:pic>
        <p:nvPicPr>
          <p:cNvPr id="4" name="Picture 3" descr="A car with a bowl of oil&#10;&#10;Description automatically generated">
            <a:extLst>
              <a:ext uri="{FF2B5EF4-FFF2-40B4-BE49-F238E27FC236}">
                <a16:creationId xmlns:a16="http://schemas.microsoft.com/office/drawing/2014/main" id="{1C6E10B6-3727-77A1-4885-046ACD59E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9479" y="436100"/>
            <a:ext cx="5413037" cy="4129462"/>
          </a:xfrm>
          <a:prstGeom prst="rect">
            <a:avLst/>
          </a:prstGeom>
        </p:spPr>
      </p:pic>
    </p:spTree>
    <p:extLst>
      <p:ext uri="{BB962C8B-B14F-4D97-AF65-F5344CB8AC3E}">
        <p14:creationId xmlns:p14="http://schemas.microsoft.com/office/powerpoint/2010/main" val="2361021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239151" y="1106411"/>
            <a:ext cx="12192000" cy="4645178"/>
          </a:xfrm>
        </p:spPr>
        <p:txBody>
          <a:bodyPr>
            <a:noAutofit/>
          </a:bodyPr>
          <a:lstStyle/>
          <a:p>
            <a:pPr algn="l"/>
            <a:r>
              <a:rPr lang="en-US" sz="4000" b="1" dirty="0"/>
              <a:t>A. Hey, did you meet the new neighbors, the </a:t>
            </a:r>
            <a:r>
              <a:rPr lang="en-US" sz="4000" b="1" dirty="0" err="1"/>
              <a:t>Mings</a:t>
            </a:r>
            <a:r>
              <a:rPr lang="en-US" sz="4000" b="1" dirty="0"/>
              <a:t>?</a:t>
            </a:r>
            <a:br>
              <a:rPr lang="en-US" sz="4000" b="1" dirty="0"/>
            </a:br>
            <a:r>
              <a:rPr lang="en-US" sz="4000" b="1" dirty="0">
                <a:solidFill>
                  <a:srgbClr val="FF0000"/>
                </a:solidFill>
              </a:rPr>
              <a:t>B. Yes, I said hello to them. They’re a family of four </a:t>
            </a:r>
            <a:br>
              <a:rPr lang="en-US" sz="4000" b="1" dirty="0">
                <a:solidFill>
                  <a:srgbClr val="FF0000"/>
                </a:solidFill>
              </a:rPr>
            </a:br>
            <a:r>
              <a:rPr lang="en-US" sz="4000" b="1" dirty="0">
                <a:solidFill>
                  <a:srgbClr val="FF0000"/>
                </a:solidFill>
              </a:rPr>
              <a:t>and they moved in last week.</a:t>
            </a:r>
            <a:br>
              <a:rPr lang="en-US" sz="4000" b="1" dirty="0"/>
            </a:br>
            <a:r>
              <a:rPr lang="en-US" sz="4000" b="1" dirty="0"/>
              <a:t>A. I met the parents, Mr. and Mrs. Ming. They are </a:t>
            </a:r>
            <a:br>
              <a:rPr lang="en-US" sz="4000" b="1" dirty="0"/>
            </a:br>
            <a:r>
              <a:rPr lang="en-US" sz="4000" b="1" dirty="0"/>
              <a:t>middle-aged and very cheerful and kind.</a:t>
            </a:r>
            <a:br>
              <a:rPr lang="en-US" sz="4000" b="1" dirty="0"/>
            </a:br>
            <a:r>
              <a:rPr lang="en-US" sz="4000" b="1" dirty="0">
                <a:solidFill>
                  <a:srgbClr val="FF0000"/>
                </a:solidFill>
              </a:rPr>
              <a:t>B. I met their children. Their daughter is shy but polite. Their son is very confident and curious.</a:t>
            </a:r>
            <a:br>
              <a:rPr lang="en-US" sz="4000" b="1" dirty="0">
                <a:solidFill>
                  <a:srgbClr val="FF0000"/>
                </a:solidFill>
              </a:rPr>
            </a:br>
            <a:r>
              <a:rPr lang="en-US" sz="4000" b="1" dirty="0"/>
              <a:t>A. I think I saw two other children with them, too.</a:t>
            </a:r>
            <a:br>
              <a:rPr lang="en-US" sz="4000" b="1" dirty="0"/>
            </a:br>
            <a:endParaRPr lang="en-US" sz="40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Part 1</a:t>
            </a:r>
          </a:p>
        </p:txBody>
      </p:sp>
    </p:spTree>
    <p:extLst>
      <p:ext uri="{BB962C8B-B14F-4D97-AF65-F5344CB8AC3E}">
        <p14:creationId xmlns:p14="http://schemas.microsoft.com/office/powerpoint/2010/main" val="397457806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518725" y="726875"/>
            <a:ext cx="9829800" cy="1749464"/>
          </a:xfrm>
        </p:spPr>
        <p:txBody>
          <a:bodyPr>
            <a:noAutofit/>
          </a:bodyPr>
          <a:lstStyle/>
          <a:p>
            <a:pPr algn="l"/>
            <a:r>
              <a:rPr lang="en-US" sz="4800" b="1" dirty="0"/>
              <a:t>A. I need a new </a:t>
            </a:r>
            <a:r>
              <a:rPr lang="en-US" sz="4800" b="1" u="sng" dirty="0"/>
              <a:t>headlight</a:t>
            </a:r>
            <a:r>
              <a:rPr lang="en-US" sz="4800" b="1" dirty="0"/>
              <a:t>.</a:t>
            </a:r>
            <a:br>
              <a:rPr lang="en-US" sz="4800" b="1" dirty="0"/>
            </a:br>
            <a:r>
              <a:rPr lang="en-US" sz="4800" b="1" dirty="0">
                <a:solidFill>
                  <a:srgbClr val="FF0000"/>
                </a:solidFill>
              </a:rPr>
              <a:t>B. Please bring your car at 4:00 pm.</a:t>
            </a:r>
            <a:endParaRPr lang="en-US" sz="48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106267915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267287" y="179344"/>
            <a:ext cx="12192000" cy="4248482"/>
          </a:xfrm>
        </p:spPr>
        <p:txBody>
          <a:bodyPr>
            <a:noAutofit/>
          </a:bodyPr>
          <a:lstStyle/>
          <a:p>
            <a:pPr algn="l"/>
            <a:r>
              <a:rPr lang="en-US" sz="4400" b="1" dirty="0">
                <a:solidFill>
                  <a:schemeClr val="bg2">
                    <a:lumMod val="50000"/>
                  </a:schemeClr>
                </a:solidFill>
              </a:rPr>
              <a:t>(</a:t>
            </a:r>
            <a:r>
              <a:rPr lang="en-US" sz="4000" b="1" dirty="0">
                <a:solidFill>
                  <a:schemeClr val="bg2">
                    <a:lumMod val="50000"/>
                  </a:schemeClr>
                </a:solidFill>
              </a:rPr>
              <a:t>on the phone)</a:t>
            </a:r>
            <a:br>
              <a:rPr lang="en-US" sz="4000" b="1" dirty="0">
                <a:solidFill>
                  <a:schemeClr val="bg2">
                    <a:lumMod val="50000"/>
                  </a:schemeClr>
                </a:solidFill>
              </a:rPr>
            </a:br>
            <a:r>
              <a:rPr lang="en-US" sz="4000" b="1" dirty="0"/>
              <a:t>A. Hello, this is Best Mechanic Service.</a:t>
            </a:r>
            <a:br>
              <a:rPr lang="en-US" sz="4000" b="1" dirty="0"/>
            </a:br>
            <a:r>
              <a:rPr lang="en-US" sz="4000" b="1" dirty="0">
                <a:solidFill>
                  <a:srgbClr val="FF0000"/>
                </a:solidFill>
              </a:rPr>
              <a:t>B. I’d like to make an appointment please. My car</a:t>
            </a:r>
            <a:br>
              <a:rPr lang="en-US" sz="4000" b="1" dirty="0">
                <a:solidFill>
                  <a:srgbClr val="FF0000"/>
                </a:solidFill>
              </a:rPr>
            </a:br>
            <a:r>
              <a:rPr lang="en-US" sz="4000" b="1" dirty="0">
                <a:solidFill>
                  <a:srgbClr val="FF0000"/>
                </a:solidFill>
              </a:rPr>
              <a:t>is making a strange noise. Also, the check engine light</a:t>
            </a:r>
            <a:br>
              <a:rPr lang="en-US" sz="4000" b="1" dirty="0">
                <a:solidFill>
                  <a:srgbClr val="FF0000"/>
                </a:solidFill>
              </a:rPr>
            </a:br>
            <a:r>
              <a:rPr lang="en-US" sz="4000" b="1" dirty="0">
                <a:solidFill>
                  <a:srgbClr val="FF0000"/>
                </a:solidFill>
              </a:rPr>
              <a:t>is on, and I need an oil change.</a:t>
            </a:r>
            <a:br>
              <a:rPr lang="en-US" sz="4000" b="1" dirty="0">
                <a:solidFill>
                  <a:srgbClr val="FF0000"/>
                </a:solidFill>
              </a:rPr>
            </a:br>
            <a:r>
              <a:rPr lang="en-US" sz="4000" b="1" dirty="0"/>
              <a:t>A. Ok. Please bring your car today at 4:00 pm.</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1</a:t>
            </a:r>
          </a:p>
        </p:txBody>
      </p:sp>
    </p:spTree>
    <p:extLst>
      <p:ext uri="{BB962C8B-B14F-4D97-AF65-F5344CB8AC3E}">
        <p14:creationId xmlns:p14="http://schemas.microsoft.com/office/powerpoint/2010/main" val="223241005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239151" y="2024743"/>
            <a:ext cx="12192000" cy="4248482"/>
          </a:xfrm>
        </p:spPr>
        <p:txBody>
          <a:bodyPr>
            <a:noAutofit/>
          </a:bodyPr>
          <a:lstStyle/>
          <a:p>
            <a:pPr algn="l"/>
            <a:r>
              <a:rPr lang="en-US" sz="4000" b="1" dirty="0">
                <a:solidFill>
                  <a:schemeClr val="bg2">
                    <a:lumMod val="50000"/>
                  </a:schemeClr>
                </a:solidFill>
              </a:rPr>
              <a:t>(at the mechanic shop)</a:t>
            </a:r>
            <a:br>
              <a:rPr lang="en-US" sz="4000" b="1" dirty="0">
                <a:solidFill>
                  <a:schemeClr val="bg2">
                    <a:lumMod val="50000"/>
                  </a:schemeClr>
                </a:solidFill>
              </a:rPr>
            </a:br>
            <a:r>
              <a:rPr lang="en-US" sz="4000" b="1" dirty="0"/>
              <a:t>A. Hi, I’m Tim, the mechanic. I have some bad news. </a:t>
            </a:r>
            <a:br>
              <a:rPr lang="en-US" sz="4000" b="1" dirty="0"/>
            </a:br>
            <a:r>
              <a:rPr lang="en-US" sz="4000" b="1" dirty="0"/>
              <a:t>You need a new headlight, new brakes, and an oil change. The headlight will be the cheapest problem </a:t>
            </a:r>
            <a:br>
              <a:rPr lang="en-US" sz="4000" b="1" dirty="0"/>
            </a:br>
            <a:r>
              <a:rPr lang="en-US" sz="4000" b="1" dirty="0"/>
              <a:t>to fix, and the brakes will be the most expensive.</a:t>
            </a:r>
            <a:br>
              <a:rPr lang="en-US" sz="4000" b="1" dirty="0"/>
            </a:br>
            <a:r>
              <a:rPr lang="en-US" sz="4000" b="1" dirty="0">
                <a:solidFill>
                  <a:srgbClr val="FF0000"/>
                </a:solidFill>
              </a:rPr>
              <a:t>B. I’m happy I don’t have a flat tire, too! Is there good news?</a:t>
            </a:r>
            <a:br>
              <a:rPr lang="en-US" sz="4000" b="1" dirty="0">
                <a:solidFill>
                  <a:srgbClr val="FF0000"/>
                </a:solidFill>
              </a:rPr>
            </a:br>
            <a:r>
              <a:rPr lang="en-US" sz="4000" b="1" dirty="0"/>
              <a:t>A. Yes. I looked under the hood, and the engine is fine.</a:t>
            </a:r>
            <a:br>
              <a:rPr lang="en-US" sz="4000" b="1" dirty="0">
                <a:solidFill>
                  <a:srgbClr val="FF0000"/>
                </a:solidFill>
              </a:rPr>
            </a:br>
            <a:r>
              <a:rPr lang="en-US" sz="4000" b="1" dirty="0">
                <a:solidFill>
                  <a:srgbClr val="FF0000"/>
                </a:solidFill>
              </a:rPr>
              <a:t>B. Did you hear the strange noise?</a:t>
            </a:r>
            <a:br>
              <a:rPr lang="en-US" sz="4000" b="1" dirty="0">
                <a:solidFill>
                  <a:srgbClr val="FF0000"/>
                </a:solidFill>
              </a:rPr>
            </a:br>
            <a:r>
              <a:rPr lang="en-US" sz="4000" b="1" dirty="0"/>
              <a:t>A. The strange noise isn’t a problem. You had a bell in your trunk!</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2</a:t>
            </a:r>
          </a:p>
        </p:txBody>
      </p:sp>
    </p:spTree>
    <p:extLst>
      <p:ext uri="{BB962C8B-B14F-4D97-AF65-F5344CB8AC3E}">
        <p14:creationId xmlns:p14="http://schemas.microsoft.com/office/powerpoint/2010/main" val="340662158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 y="675288"/>
            <a:ext cx="12191999" cy="1021726"/>
          </a:xfrm>
        </p:spPr>
        <p:txBody>
          <a:bodyPr>
            <a:noAutofit/>
          </a:bodyPr>
          <a:lstStyle/>
          <a:p>
            <a:r>
              <a:rPr lang="en-US" sz="5200" b="1" dirty="0"/>
              <a:t>Lesson 12: </a:t>
            </a:r>
            <a:br>
              <a:rPr lang="en-US" sz="5200" b="1" dirty="0"/>
            </a:br>
            <a:r>
              <a:rPr lang="en-US" sz="5200" b="1" dirty="0"/>
              <a:t>I Was in a Traffic Jam.</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45802" y="1856934"/>
            <a:ext cx="6300396" cy="4722991"/>
          </a:xfrm>
          <a:prstGeom prst="rect">
            <a:avLst/>
          </a:prstGeom>
          <a:ln>
            <a:solidFill>
              <a:schemeClr val="tx1"/>
            </a:solidFill>
          </a:ln>
        </p:spPr>
      </p:pic>
    </p:spTree>
    <p:extLst>
      <p:ext uri="{BB962C8B-B14F-4D97-AF65-F5344CB8AC3E}">
        <p14:creationId xmlns:p14="http://schemas.microsoft.com/office/powerpoint/2010/main" val="89406550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get (got) lost</a:t>
            </a:r>
          </a:p>
        </p:txBody>
      </p:sp>
      <p:pic>
        <p:nvPicPr>
          <p:cNvPr id="5" name="Picture 4" descr="A cartoon of a person reading a book&#10;&#10;Description automatically generated">
            <a:extLst>
              <a:ext uri="{FF2B5EF4-FFF2-40B4-BE49-F238E27FC236}">
                <a16:creationId xmlns:a16="http://schemas.microsoft.com/office/drawing/2014/main" id="{CFCB4734-4115-7A5B-36E0-B623728D8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2266" y="74839"/>
            <a:ext cx="3267463" cy="4593345"/>
          </a:xfrm>
          <a:prstGeom prst="rect">
            <a:avLst/>
          </a:prstGeom>
        </p:spPr>
      </p:pic>
    </p:spTree>
    <p:extLst>
      <p:ext uri="{BB962C8B-B14F-4D97-AF65-F5344CB8AC3E}">
        <p14:creationId xmlns:p14="http://schemas.microsoft.com/office/powerpoint/2010/main" val="347904391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pulled over</a:t>
            </a:r>
          </a:p>
        </p:txBody>
      </p:sp>
      <p:pic>
        <p:nvPicPr>
          <p:cNvPr id="5" name="Picture 4" descr="A cartoon of cars on the road&#10;&#10;Description automatically generated">
            <a:extLst>
              <a:ext uri="{FF2B5EF4-FFF2-40B4-BE49-F238E27FC236}">
                <a16:creationId xmlns:a16="http://schemas.microsoft.com/office/drawing/2014/main" id="{45C21EE1-C5D3-74EA-1941-8E269AD9F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848" y="864253"/>
            <a:ext cx="5352299" cy="3307087"/>
          </a:xfrm>
          <a:prstGeom prst="rect">
            <a:avLst/>
          </a:prstGeom>
        </p:spPr>
      </p:pic>
    </p:spTree>
    <p:extLst>
      <p:ext uri="{BB962C8B-B14F-4D97-AF65-F5344CB8AC3E}">
        <p14:creationId xmlns:p14="http://schemas.microsoft.com/office/powerpoint/2010/main" val="354431127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traffic jam</a:t>
            </a:r>
          </a:p>
        </p:txBody>
      </p:sp>
      <p:pic>
        <p:nvPicPr>
          <p:cNvPr id="5" name="Picture 4" descr="A group of cars and trucks&#10;&#10;Description automatically generated">
            <a:extLst>
              <a:ext uri="{FF2B5EF4-FFF2-40B4-BE49-F238E27FC236}">
                <a16:creationId xmlns:a16="http://schemas.microsoft.com/office/drawing/2014/main" id="{1B02BE9F-633D-80F3-3409-EA90400913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388" y="1477107"/>
            <a:ext cx="8588295" cy="3040265"/>
          </a:xfrm>
          <a:prstGeom prst="rect">
            <a:avLst/>
          </a:prstGeom>
        </p:spPr>
      </p:pic>
    </p:spTree>
    <p:extLst>
      <p:ext uri="{BB962C8B-B14F-4D97-AF65-F5344CB8AC3E}">
        <p14:creationId xmlns:p14="http://schemas.microsoft.com/office/powerpoint/2010/main" val="82766702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directions</a:t>
            </a:r>
          </a:p>
        </p:txBody>
      </p:sp>
      <p:pic>
        <p:nvPicPr>
          <p:cNvPr id="5" name="Picture 4" descr="A cartoon of two people&#10;&#10;Description automatically generated">
            <a:extLst>
              <a:ext uri="{FF2B5EF4-FFF2-40B4-BE49-F238E27FC236}">
                <a16:creationId xmlns:a16="http://schemas.microsoft.com/office/drawing/2014/main" id="{BE469BEA-4162-CEAB-48BB-AB3253576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618" y="864253"/>
            <a:ext cx="3730760" cy="3517399"/>
          </a:xfrm>
          <a:prstGeom prst="rect">
            <a:avLst/>
          </a:prstGeom>
        </p:spPr>
      </p:pic>
    </p:spTree>
    <p:extLst>
      <p:ext uri="{BB962C8B-B14F-4D97-AF65-F5344CB8AC3E}">
        <p14:creationId xmlns:p14="http://schemas.microsoft.com/office/powerpoint/2010/main" val="212137199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delayed</a:t>
            </a:r>
          </a:p>
        </p:txBody>
      </p:sp>
      <p:pic>
        <p:nvPicPr>
          <p:cNvPr id="5" name="Picture 4" descr="A cartoon of a person touching his head&#10;&#10;Description automatically generated">
            <a:extLst>
              <a:ext uri="{FF2B5EF4-FFF2-40B4-BE49-F238E27FC236}">
                <a16:creationId xmlns:a16="http://schemas.microsoft.com/office/drawing/2014/main" id="{C64835E1-6CE4-104F-D1AA-BB4B7C8E71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8863" y="321727"/>
            <a:ext cx="2874270" cy="4346457"/>
          </a:xfrm>
          <a:prstGeom prst="rect">
            <a:avLst/>
          </a:prstGeom>
        </p:spPr>
      </p:pic>
    </p:spTree>
    <p:extLst>
      <p:ext uri="{BB962C8B-B14F-4D97-AF65-F5344CB8AC3E}">
        <p14:creationId xmlns:p14="http://schemas.microsoft.com/office/powerpoint/2010/main" val="68285019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parking space</a:t>
            </a:r>
          </a:p>
        </p:txBody>
      </p:sp>
      <p:pic>
        <p:nvPicPr>
          <p:cNvPr id="5" name="Picture 4" descr="A cartoon of cars on a barrier&#10;&#10;Description automatically generated">
            <a:extLst>
              <a:ext uri="{FF2B5EF4-FFF2-40B4-BE49-F238E27FC236}">
                <a16:creationId xmlns:a16="http://schemas.microsoft.com/office/drawing/2014/main" id="{E4DA13F0-DE83-70D5-9F8B-23FBD6D876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6635" y="1752281"/>
            <a:ext cx="6458725" cy="2502413"/>
          </a:xfrm>
          <a:prstGeom prst="rect">
            <a:avLst/>
          </a:prstGeom>
        </p:spPr>
      </p:pic>
    </p:spTree>
    <p:extLst>
      <p:ext uri="{BB962C8B-B14F-4D97-AF65-F5344CB8AC3E}">
        <p14:creationId xmlns:p14="http://schemas.microsoft.com/office/powerpoint/2010/main" val="3755304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79551-25F3-7E5B-0AB3-D87F6BFDD7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95B22A-1294-100A-B068-F9959A6FA5AF}"/>
              </a:ext>
            </a:extLst>
          </p:cNvPr>
          <p:cNvSpPr>
            <a:spLocks noGrp="1"/>
          </p:cNvSpPr>
          <p:nvPr>
            <p:ph type="ctrTitle"/>
          </p:nvPr>
        </p:nvSpPr>
        <p:spPr>
          <a:xfrm>
            <a:off x="379828" y="-1656706"/>
            <a:ext cx="12192000" cy="4645178"/>
          </a:xfrm>
        </p:spPr>
        <p:txBody>
          <a:bodyPr>
            <a:noAutofit/>
          </a:bodyPr>
          <a:lstStyle/>
          <a:p>
            <a:pPr algn="l"/>
            <a:r>
              <a:rPr lang="en-US" sz="4000" b="1" dirty="0">
                <a:solidFill>
                  <a:srgbClr val="FF0000"/>
                </a:solidFill>
              </a:rPr>
              <a:t>B. Yes, that’s their niece and nephew. They live on the next street.</a:t>
            </a:r>
            <a:br>
              <a:rPr lang="en-US" sz="4000" b="1" dirty="0">
                <a:solidFill>
                  <a:srgbClr val="FF0000"/>
                </a:solidFill>
              </a:rPr>
            </a:br>
            <a:r>
              <a:rPr lang="en-US" sz="4000" b="1" dirty="0"/>
              <a:t>A. I was sad when the old neighbors moved out, but </a:t>
            </a:r>
            <a:br>
              <a:rPr lang="en-US" sz="4000" b="1" dirty="0"/>
            </a:br>
            <a:r>
              <a:rPr lang="en-US" sz="4000" b="1" dirty="0"/>
              <a:t>now I’m happy that the Mings are here!</a:t>
            </a:r>
          </a:p>
        </p:txBody>
      </p:sp>
      <p:sp>
        <p:nvSpPr>
          <p:cNvPr id="3" name="TextBox 2">
            <a:extLst>
              <a:ext uri="{FF2B5EF4-FFF2-40B4-BE49-F238E27FC236}">
                <a16:creationId xmlns:a16="http://schemas.microsoft.com/office/drawing/2014/main" id="{10F12077-C47B-28EC-4BA8-CC5AF6A8A1FC}"/>
              </a:ext>
            </a:extLst>
          </p:cNvPr>
          <p:cNvSpPr txBox="1"/>
          <p:nvPr/>
        </p:nvSpPr>
        <p:spPr>
          <a:xfrm>
            <a:off x="0" y="6273225"/>
            <a:ext cx="6598050" cy="584775"/>
          </a:xfrm>
          <a:prstGeom prst="rect">
            <a:avLst/>
          </a:prstGeom>
          <a:noFill/>
        </p:spPr>
        <p:txBody>
          <a:bodyPr wrap="square" rtlCol="0">
            <a:spAutoFit/>
          </a:bodyPr>
          <a:lstStyle/>
          <a:p>
            <a:r>
              <a:rPr lang="en-US" sz="3200" b="1" dirty="0"/>
              <a:t>Dialogue, Part 2</a:t>
            </a:r>
          </a:p>
        </p:txBody>
      </p:sp>
    </p:spTree>
    <p:extLst>
      <p:ext uri="{BB962C8B-B14F-4D97-AF65-F5344CB8AC3E}">
        <p14:creationId xmlns:p14="http://schemas.microsoft.com/office/powerpoint/2010/main" val="266625139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crash</a:t>
            </a:r>
          </a:p>
        </p:txBody>
      </p:sp>
      <p:pic>
        <p:nvPicPr>
          <p:cNvPr id="5" name="Picture 4" descr="A car with a broken front end&#10;&#10;Description automatically generated">
            <a:extLst>
              <a:ext uri="{FF2B5EF4-FFF2-40B4-BE49-F238E27FC236}">
                <a16:creationId xmlns:a16="http://schemas.microsoft.com/office/drawing/2014/main" id="{B19AF7D0-8EE1-F0B7-72A6-CDC34550B2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3035" y="681373"/>
            <a:ext cx="7394740" cy="3823756"/>
          </a:xfrm>
          <a:prstGeom prst="rect">
            <a:avLst/>
          </a:prstGeom>
        </p:spPr>
      </p:pic>
    </p:spTree>
    <p:extLst>
      <p:ext uri="{BB962C8B-B14F-4D97-AF65-F5344CB8AC3E}">
        <p14:creationId xmlns:p14="http://schemas.microsoft.com/office/powerpoint/2010/main" val="39428039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railroad crossing</a:t>
            </a:r>
          </a:p>
        </p:txBody>
      </p:sp>
      <p:pic>
        <p:nvPicPr>
          <p:cNvPr id="5" name="Picture 4" descr="A cartoon of a train crossing&#10;&#10;Description automatically generated">
            <a:extLst>
              <a:ext uri="{FF2B5EF4-FFF2-40B4-BE49-F238E27FC236}">
                <a16:creationId xmlns:a16="http://schemas.microsoft.com/office/drawing/2014/main" id="{282CFA83-0D75-4C96-08FE-39DC533B8D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1288" y="756805"/>
            <a:ext cx="5169419" cy="3334519"/>
          </a:xfrm>
          <a:prstGeom prst="rect">
            <a:avLst/>
          </a:prstGeom>
        </p:spPr>
      </p:pic>
    </p:spTree>
    <p:extLst>
      <p:ext uri="{BB962C8B-B14F-4D97-AF65-F5344CB8AC3E}">
        <p14:creationId xmlns:p14="http://schemas.microsoft.com/office/powerpoint/2010/main" val="291468829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drive</a:t>
            </a:r>
          </a:p>
        </p:txBody>
      </p:sp>
      <p:pic>
        <p:nvPicPr>
          <p:cNvPr id="5" name="Picture 4" descr="A cartoon of a person driving a car&#10;&#10;Description automatically generated">
            <a:extLst>
              <a:ext uri="{FF2B5EF4-FFF2-40B4-BE49-F238E27FC236}">
                <a16:creationId xmlns:a16="http://schemas.microsoft.com/office/drawing/2014/main" id="{7567DD7E-36B8-9BE2-1A81-6E11AA49F6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0367" y="864253"/>
            <a:ext cx="5486411" cy="3657607"/>
          </a:xfrm>
          <a:prstGeom prst="rect">
            <a:avLst/>
          </a:prstGeom>
        </p:spPr>
      </p:pic>
    </p:spTree>
    <p:extLst>
      <p:ext uri="{BB962C8B-B14F-4D97-AF65-F5344CB8AC3E}">
        <p14:creationId xmlns:p14="http://schemas.microsoft.com/office/powerpoint/2010/main" val="206529526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roadwork</a:t>
            </a:r>
          </a:p>
        </p:txBody>
      </p:sp>
      <p:pic>
        <p:nvPicPr>
          <p:cNvPr id="5" name="Picture 4" descr="A person sweeping the street&#10;&#10;Description automatically generated">
            <a:extLst>
              <a:ext uri="{FF2B5EF4-FFF2-40B4-BE49-F238E27FC236}">
                <a16:creationId xmlns:a16="http://schemas.microsoft.com/office/drawing/2014/main" id="{94B35F7D-6B51-92F3-9528-8B64E1543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7760" y="784147"/>
            <a:ext cx="5236475" cy="3297943"/>
          </a:xfrm>
          <a:prstGeom prst="rect">
            <a:avLst/>
          </a:prstGeom>
        </p:spPr>
      </p:pic>
    </p:spTree>
    <p:extLst>
      <p:ext uri="{BB962C8B-B14F-4D97-AF65-F5344CB8AC3E}">
        <p14:creationId xmlns:p14="http://schemas.microsoft.com/office/powerpoint/2010/main" val="83677655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089533" y="434272"/>
            <a:ext cx="11017033" cy="2994728"/>
          </a:xfrm>
        </p:spPr>
        <p:txBody>
          <a:bodyPr>
            <a:noAutofit/>
          </a:bodyPr>
          <a:lstStyle/>
          <a:p>
            <a:pPr algn="l"/>
            <a:r>
              <a:rPr lang="en-US" sz="4800" b="1" dirty="0"/>
              <a:t>A. I got lost when I was driving to work.</a:t>
            </a:r>
            <a:br>
              <a:rPr lang="en-US" sz="4800" b="1" dirty="0"/>
            </a:br>
            <a:r>
              <a:rPr lang="en-US" sz="4800" b="1" dirty="0">
                <a:solidFill>
                  <a:srgbClr val="FF0000"/>
                </a:solidFill>
              </a:rPr>
              <a:t>B. Wow, that’s a bad morning!</a:t>
            </a:r>
            <a:endParaRPr lang="en-US" sz="48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233739482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435864" y="1004671"/>
            <a:ext cx="11320271" cy="3754945"/>
          </a:xfrm>
        </p:spPr>
        <p:txBody>
          <a:bodyPr>
            <a:noAutofit/>
          </a:bodyPr>
          <a:lstStyle/>
          <a:p>
            <a:pPr algn="l"/>
            <a:r>
              <a:rPr lang="en-US" sz="4000" b="1" dirty="0"/>
              <a:t>A. I’m sorry for being late.</a:t>
            </a:r>
            <a:br>
              <a:rPr lang="en-US" sz="4000" b="1" dirty="0"/>
            </a:br>
            <a:r>
              <a:rPr lang="en-US" sz="4000" b="1" dirty="0">
                <a:solidFill>
                  <a:srgbClr val="FF0000"/>
                </a:solidFill>
              </a:rPr>
              <a:t>B. No problem. Are you ok?</a:t>
            </a:r>
            <a:br>
              <a:rPr lang="en-US" sz="4000" b="1" dirty="0">
                <a:solidFill>
                  <a:srgbClr val="FF0000"/>
                </a:solidFill>
              </a:rPr>
            </a:br>
            <a:r>
              <a:rPr lang="en-US" sz="4000" b="1" dirty="0"/>
              <a:t>A. Yes, but it was a long drive! First, I waited for a train at a railroad crossing. Then, there was a car crash, and I was in a traffic jam. After that, a police officer pulled me over because I drove too fast next to roadwork.</a:t>
            </a:r>
            <a:br>
              <a:rPr lang="en-US" sz="4000" b="1" dirty="0"/>
            </a:br>
            <a:r>
              <a:rPr lang="en-US" sz="4000" b="1" dirty="0">
                <a:solidFill>
                  <a:srgbClr val="FF0000"/>
                </a:solidFill>
              </a:rPr>
              <a:t>B. Oh, no!</a:t>
            </a:r>
            <a:endParaRPr lang="en-US" sz="40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Part 1</a:t>
            </a:r>
          </a:p>
        </p:txBody>
      </p:sp>
    </p:spTree>
    <p:extLst>
      <p:ext uri="{BB962C8B-B14F-4D97-AF65-F5344CB8AC3E}">
        <p14:creationId xmlns:p14="http://schemas.microsoft.com/office/powerpoint/2010/main" val="219383655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534338" y="878062"/>
            <a:ext cx="11320271" cy="3284164"/>
          </a:xfrm>
        </p:spPr>
        <p:txBody>
          <a:bodyPr>
            <a:noAutofit/>
          </a:bodyPr>
          <a:lstStyle/>
          <a:p>
            <a:pPr algn="l"/>
            <a:br>
              <a:rPr lang="en-US" sz="3600" b="1" dirty="0">
                <a:solidFill>
                  <a:srgbClr val="FF0000"/>
                </a:solidFill>
              </a:rPr>
            </a:br>
            <a:r>
              <a:rPr lang="en-US" sz="4000" b="1" dirty="0"/>
              <a:t>A. There’s more! I got lost and stopped to get help.  A kind woman gave me directions to get here. Then, I had to look for a parking space for a long time.</a:t>
            </a:r>
            <a:br>
              <a:rPr lang="en-US" sz="4000" b="1" dirty="0"/>
            </a:br>
            <a:r>
              <a:rPr lang="en-US" sz="4000" b="1" dirty="0">
                <a:solidFill>
                  <a:srgbClr val="FF0000"/>
                </a:solidFill>
              </a:rPr>
              <a:t>B. Wow, that’s a bad morning! I hope you won’t be so delayed next time!</a:t>
            </a:r>
            <a:br>
              <a:rPr lang="en-US" sz="4000" b="1" dirty="0">
                <a:solidFill>
                  <a:srgbClr val="FF0000"/>
                </a:solidFill>
              </a:rPr>
            </a:br>
            <a:r>
              <a:rPr lang="en-US" sz="4000" b="1" dirty="0"/>
              <a:t>A. Me, too!</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Part 2</a:t>
            </a:r>
          </a:p>
        </p:txBody>
      </p:sp>
    </p:spTree>
    <p:extLst>
      <p:ext uri="{BB962C8B-B14F-4D97-AF65-F5344CB8AC3E}">
        <p14:creationId xmlns:p14="http://schemas.microsoft.com/office/powerpoint/2010/main" val="392056513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 y="3288208"/>
            <a:ext cx="5987492" cy="1237910"/>
          </a:xfrm>
        </p:spPr>
        <p:txBody>
          <a:bodyPr>
            <a:noAutofit/>
          </a:bodyPr>
          <a:lstStyle/>
          <a:p>
            <a:r>
              <a:rPr lang="en-US" sz="7000" b="1" dirty="0"/>
              <a:t>Unit 4: </a:t>
            </a:r>
            <a:br>
              <a:rPr lang="en-US" sz="7000" b="1" dirty="0"/>
            </a:br>
            <a:r>
              <a:rPr lang="en-US" sz="7000" b="1" dirty="0"/>
              <a:t>Sharing Meals Together</a:t>
            </a:r>
          </a:p>
        </p:txBody>
      </p:sp>
      <p:pic>
        <p:nvPicPr>
          <p:cNvPr id="4" name="Picture 3">
            <a:extLst>
              <a:ext uri="{FF2B5EF4-FFF2-40B4-BE49-F238E27FC236}">
                <a16:creationId xmlns:a16="http://schemas.microsoft.com/office/drawing/2014/main" id="{502D4176-E983-2C41-8030-1EE415AF67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04508" y="709904"/>
            <a:ext cx="5438192" cy="5438192"/>
          </a:xfrm>
          <a:prstGeom prst="rect">
            <a:avLst/>
          </a:prstGeom>
          <a:ln>
            <a:solidFill>
              <a:schemeClr val="tx1"/>
            </a:solidFill>
          </a:ln>
        </p:spPr>
      </p:pic>
    </p:spTree>
    <p:extLst>
      <p:ext uri="{BB962C8B-B14F-4D97-AF65-F5344CB8AC3E}">
        <p14:creationId xmlns:p14="http://schemas.microsoft.com/office/powerpoint/2010/main" val="209469939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765432"/>
            <a:ext cx="12191999" cy="1021726"/>
          </a:xfrm>
        </p:spPr>
        <p:txBody>
          <a:bodyPr>
            <a:noAutofit/>
          </a:bodyPr>
          <a:lstStyle/>
          <a:p>
            <a:r>
              <a:rPr lang="en-US" sz="5200" b="1" dirty="0"/>
              <a:t>Lesson 13: </a:t>
            </a:r>
            <a:br>
              <a:rPr lang="en-US" sz="5200" b="1" dirty="0"/>
            </a:br>
            <a:r>
              <a:rPr lang="en-US" sz="5200" b="1" dirty="0"/>
              <a:t>Let’s Bake a Cake!</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98376" y="2001572"/>
            <a:ext cx="6195246" cy="4644168"/>
          </a:xfrm>
          <a:prstGeom prst="rect">
            <a:avLst/>
          </a:prstGeom>
          <a:ln>
            <a:solidFill>
              <a:schemeClr val="tx1"/>
            </a:solidFill>
          </a:ln>
        </p:spPr>
      </p:pic>
    </p:spTree>
    <p:extLst>
      <p:ext uri="{BB962C8B-B14F-4D97-AF65-F5344CB8AC3E}">
        <p14:creationId xmlns:p14="http://schemas.microsoft.com/office/powerpoint/2010/main" val="356795724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recipe</a:t>
            </a:r>
          </a:p>
        </p:txBody>
      </p:sp>
      <p:pic>
        <p:nvPicPr>
          <p:cNvPr id="6" name="Picture 5" descr="A recipe card with text&#10;&#10;Description automatically generated">
            <a:extLst>
              <a:ext uri="{FF2B5EF4-FFF2-40B4-BE49-F238E27FC236}">
                <a16:creationId xmlns:a16="http://schemas.microsoft.com/office/drawing/2014/main" id="{1CA11D42-97EA-B386-23E1-D1CAAEC796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4162" y="363210"/>
            <a:ext cx="6457462" cy="4304974"/>
          </a:xfrm>
          <a:prstGeom prst="rect">
            <a:avLst/>
          </a:prstGeom>
        </p:spPr>
      </p:pic>
    </p:spTree>
    <p:extLst>
      <p:ext uri="{BB962C8B-B14F-4D97-AF65-F5344CB8AC3E}">
        <p14:creationId xmlns:p14="http://schemas.microsoft.com/office/powerpoint/2010/main" val="1951159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 y="646019"/>
            <a:ext cx="12191999" cy="1021726"/>
          </a:xfrm>
        </p:spPr>
        <p:txBody>
          <a:bodyPr>
            <a:noAutofit/>
          </a:bodyPr>
          <a:lstStyle/>
          <a:p>
            <a:r>
              <a:rPr lang="en-US" sz="5200" b="1" dirty="0"/>
              <a:t>Lesson 2: </a:t>
            </a:r>
            <a:br>
              <a:rPr lang="en-US" sz="5200" b="1" dirty="0"/>
            </a:br>
            <a:r>
              <a:rPr lang="en-US" sz="5200" b="1" dirty="0"/>
              <a:t>I’m Going to Help My Neighbors.</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21004" y="1803505"/>
            <a:ext cx="6349991" cy="4760169"/>
          </a:xfrm>
          <a:prstGeom prst="rect">
            <a:avLst/>
          </a:prstGeom>
          <a:ln>
            <a:solidFill>
              <a:schemeClr val="tx1"/>
            </a:solidFill>
          </a:ln>
        </p:spPr>
      </p:pic>
    </p:spTree>
    <p:extLst>
      <p:ext uri="{BB962C8B-B14F-4D97-AF65-F5344CB8AC3E}">
        <p14:creationId xmlns:p14="http://schemas.microsoft.com/office/powerpoint/2010/main" val="160426504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measuring cup</a:t>
            </a:r>
          </a:p>
        </p:txBody>
      </p:sp>
      <p:pic>
        <p:nvPicPr>
          <p:cNvPr id="5" name="Picture 4" descr="A close-up of measuring cups&#10;&#10;Description automatically generated">
            <a:extLst>
              <a:ext uri="{FF2B5EF4-FFF2-40B4-BE49-F238E27FC236}">
                <a16:creationId xmlns:a16="http://schemas.microsoft.com/office/drawing/2014/main" id="{05D27C0E-555C-7E61-7EB1-CB03628183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0492" y="864253"/>
            <a:ext cx="7450839" cy="3375800"/>
          </a:xfrm>
          <a:prstGeom prst="rect">
            <a:avLst/>
          </a:prstGeom>
        </p:spPr>
      </p:pic>
    </p:spTree>
    <p:extLst>
      <p:ext uri="{BB962C8B-B14F-4D97-AF65-F5344CB8AC3E}">
        <p14:creationId xmlns:p14="http://schemas.microsoft.com/office/powerpoint/2010/main" val="344558359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tablespoon</a:t>
            </a:r>
          </a:p>
        </p:txBody>
      </p:sp>
      <p:pic>
        <p:nvPicPr>
          <p:cNvPr id="5" name="Picture 4" descr="A close-up of a spoon&#10;&#10;Description automatically generated">
            <a:extLst>
              <a:ext uri="{FF2B5EF4-FFF2-40B4-BE49-F238E27FC236}">
                <a16:creationId xmlns:a16="http://schemas.microsoft.com/office/drawing/2014/main" id="{BA794964-BBAF-3DAF-83D7-673230209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9303" y="308851"/>
            <a:ext cx="4853390" cy="4359333"/>
          </a:xfrm>
          <a:prstGeom prst="rect">
            <a:avLst/>
          </a:prstGeom>
        </p:spPr>
      </p:pic>
    </p:spTree>
    <p:extLst>
      <p:ext uri="{BB962C8B-B14F-4D97-AF65-F5344CB8AC3E}">
        <p14:creationId xmlns:p14="http://schemas.microsoft.com/office/powerpoint/2010/main" val="273266321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teaspoon</a:t>
            </a:r>
          </a:p>
        </p:txBody>
      </p:sp>
      <p:pic>
        <p:nvPicPr>
          <p:cNvPr id="5" name="Picture 4" descr="A close-up of a spoon&#10;&#10;Description automatically generated">
            <a:extLst>
              <a:ext uri="{FF2B5EF4-FFF2-40B4-BE49-F238E27FC236}">
                <a16:creationId xmlns:a16="http://schemas.microsoft.com/office/drawing/2014/main" id="{A66F0E80-3518-BB12-2812-B1CE594F2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4548" y="661383"/>
            <a:ext cx="4290646" cy="3994038"/>
          </a:xfrm>
          <a:prstGeom prst="rect">
            <a:avLst/>
          </a:prstGeom>
        </p:spPr>
      </p:pic>
    </p:spTree>
    <p:extLst>
      <p:ext uri="{BB962C8B-B14F-4D97-AF65-F5344CB8AC3E}">
        <p14:creationId xmlns:p14="http://schemas.microsoft.com/office/powerpoint/2010/main" val="262936200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stir</a:t>
            </a:r>
            <a:br>
              <a:rPr lang="en-US" sz="8800" b="1" dirty="0"/>
            </a:br>
            <a:r>
              <a:rPr lang="en-US" sz="8800" b="1" dirty="0"/>
              <a:t>(stirred)</a:t>
            </a:r>
          </a:p>
        </p:txBody>
      </p:sp>
      <p:pic>
        <p:nvPicPr>
          <p:cNvPr id="5" name="Picture 4" descr="A hand holding a spoon in a bowl on a stove&#10;&#10;Description automatically generated">
            <a:extLst>
              <a:ext uri="{FF2B5EF4-FFF2-40B4-BE49-F238E27FC236}">
                <a16:creationId xmlns:a16="http://schemas.microsoft.com/office/drawing/2014/main" id="{DD7045DE-4349-71EA-E871-55E9817C9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792" y="522833"/>
            <a:ext cx="5486411" cy="3657607"/>
          </a:xfrm>
          <a:prstGeom prst="rect">
            <a:avLst/>
          </a:prstGeom>
        </p:spPr>
      </p:pic>
    </p:spTree>
    <p:extLst>
      <p:ext uri="{BB962C8B-B14F-4D97-AF65-F5344CB8AC3E}">
        <p14:creationId xmlns:p14="http://schemas.microsoft.com/office/powerpoint/2010/main" val="140007198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bake</a:t>
            </a:r>
          </a:p>
        </p:txBody>
      </p:sp>
      <p:pic>
        <p:nvPicPr>
          <p:cNvPr id="5" name="Picture 4" descr="A person putting a tray of cookies into an oven&#10;&#10;Description automatically generated">
            <a:extLst>
              <a:ext uri="{FF2B5EF4-FFF2-40B4-BE49-F238E27FC236}">
                <a16:creationId xmlns:a16="http://schemas.microsoft.com/office/drawing/2014/main" id="{CC9221DA-F17B-3036-66CC-139E7CE9C0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7098" y="436100"/>
            <a:ext cx="4968983" cy="3867984"/>
          </a:xfrm>
          <a:prstGeom prst="rect">
            <a:avLst/>
          </a:prstGeom>
        </p:spPr>
      </p:pic>
    </p:spTree>
    <p:extLst>
      <p:ext uri="{BB962C8B-B14F-4D97-AF65-F5344CB8AC3E}">
        <p14:creationId xmlns:p14="http://schemas.microsoft.com/office/powerpoint/2010/main" val="182346824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ingredients</a:t>
            </a:r>
          </a:p>
        </p:txBody>
      </p:sp>
      <p:pic>
        <p:nvPicPr>
          <p:cNvPr id="5" name="Picture 4" descr="A group of packages of flour and salt&#10;&#10;Description automatically generated">
            <a:extLst>
              <a:ext uri="{FF2B5EF4-FFF2-40B4-BE49-F238E27FC236}">
                <a16:creationId xmlns:a16="http://schemas.microsoft.com/office/drawing/2014/main" id="{6C20ABA3-FDD6-80CD-729A-DBA8DC699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8111" y="723576"/>
            <a:ext cx="5145495" cy="3752221"/>
          </a:xfrm>
          <a:prstGeom prst="rect">
            <a:avLst/>
          </a:prstGeom>
        </p:spPr>
      </p:pic>
    </p:spTree>
    <p:extLst>
      <p:ext uri="{BB962C8B-B14F-4D97-AF65-F5344CB8AC3E}">
        <p14:creationId xmlns:p14="http://schemas.microsoft.com/office/powerpoint/2010/main" val="149702429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usually</a:t>
            </a:r>
          </a:p>
        </p:txBody>
      </p:sp>
      <p:pic>
        <p:nvPicPr>
          <p:cNvPr id="5" name="Picture 4" descr="A calendar with a check mark on it&#10;&#10;Description automatically generated">
            <a:extLst>
              <a:ext uri="{FF2B5EF4-FFF2-40B4-BE49-F238E27FC236}">
                <a16:creationId xmlns:a16="http://schemas.microsoft.com/office/drawing/2014/main" id="{F688D7D2-8D05-A294-2088-88F165299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5186" y="506438"/>
            <a:ext cx="3852831" cy="3753312"/>
          </a:xfrm>
          <a:prstGeom prst="rect">
            <a:avLst/>
          </a:prstGeom>
        </p:spPr>
      </p:pic>
    </p:spTree>
    <p:extLst>
      <p:ext uri="{BB962C8B-B14F-4D97-AF65-F5344CB8AC3E}">
        <p14:creationId xmlns:p14="http://schemas.microsoft.com/office/powerpoint/2010/main" val="398423830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occasionally</a:t>
            </a:r>
          </a:p>
        </p:txBody>
      </p:sp>
      <p:pic>
        <p:nvPicPr>
          <p:cNvPr id="5" name="Picture 4">
            <a:extLst>
              <a:ext uri="{FF2B5EF4-FFF2-40B4-BE49-F238E27FC236}">
                <a16:creationId xmlns:a16="http://schemas.microsoft.com/office/drawing/2014/main" id="{F688D7D2-8D05-A294-2088-88F1652990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29465" y="531153"/>
            <a:ext cx="4343637" cy="3737795"/>
          </a:xfrm>
          <a:prstGeom prst="rect">
            <a:avLst/>
          </a:prstGeom>
        </p:spPr>
      </p:pic>
    </p:spTree>
    <p:extLst>
      <p:ext uri="{BB962C8B-B14F-4D97-AF65-F5344CB8AC3E}">
        <p14:creationId xmlns:p14="http://schemas.microsoft.com/office/powerpoint/2010/main" val="301493902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rarely</a:t>
            </a:r>
          </a:p>
        </p:txBody>
      </p:sp>
      <p:pic>
        <p:nvPicPr>
          <p:cNvPr id="5" name="Picture 4">
            <a:extLst>
              <a:ext uri="{FF2B5EF4-FFF2-40B4-BE49-F238E27FC236}">
                <a16:creationId xmlns:a16="http://schemas.microsoft.com/office/drawing/2014/main" id="{F688D7D2-8D05-A294-2088-88F1652990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89011" y="553332"/>
            <a:ext cx="4413974" cy="4114852"/>
          </a:xfrm>
          <a:prstGeom prst="rect">
            <a:avLst/>
          </a:prstGeom>
        </p:spPr>
      </p:pic>
    </p:spTree>
    <p:extLst>
      <p:ext uri="{BB962C8B-B14F-4D97-AF65-F5344CB8AC3E}">
        <p14:creationId xmlns:p14="http://schemas.microsoft.com/office/powerpoint/2010/main" val="40117107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7348A-77C8-EEE3-84D7-BDACEDD2F5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58F39D-C81D-9F23-863E-F249899DA1BC}"/>
              </a:ext>
            </a:extLst>
          </p:cNvPr>
          <p:cNvSpPr>
            <a:spLocks noGrp="1"/>
          </p:cNvSpPr>
          <p:nvPr>
            <p:ph type="ctrTitle"/>
          </p:nvPr>
        </p:nvSpPr>
        <p:spPr>
          <a:xfrm>
            <a:off x="1025270" y="1034957"/>
            <a:ext cx="11570329" cy="3194682"/>
          </a:xfrm>
        </p:spPr>
        <p:txBody>
          <a:bodyPr>
            <a:noAutofit/>
          </a:bodyPr>
          <a:lstStyle/>
          <a:p>
            <a:pPr algn="l"/>
            <a:r>
              <a:rPr lang="en-US" sz="4800" b="1" dirty="0"/>
              <a:t>A. I </a:t>
            </a:r>
            <a:r>
              <a:rPr lang="en-US" sz="4800" b="1" u="sng" dirty="0"/>
              <a:t>rarely</a:t>
            </a:r>
            <a:r>
              <a:rPr lang="en-US" sz="4800" b="1" dirty="0"/>
              <a:t> follow a recipe.</a:t>
            </a:r>
            <a:br>
              <a:rPr lang="en-US" sz="4800" b="1" dirty="0"/>
            </a:br>
            <a:r>
              <a:rPr lang="en-US" sz="4800" b="1" dirty="0">
                <a:solidFill>
                  <a:srgbClr val="FF0000"/>
                </a:solidFill>
              </a:rPr>
              <a:t>B. I think we should use a recipe for this cake.</a:t>
            </a:r>
            <a:br>
              <a:rPr lang="en-US" sz="4800" b="1" dirty="0">
                <a:solidFill>
                  <a:srgbClr val="FF0000"/>
                </a:solidFill>
              </a:rPr>
            </a:br>
            <a:br>
              <a:rPr lang="en-US" sz="4800" b="1" dirty="0">
                <a:solidFill>
                  <a:srgbClr val="FF0000"/>
                </a:solidFill>
              </a:rPr>
            </a:br>
            <a:endParaRPr lang="en-US" sz="4800" b="1" dirty="0"/>
          </a:p>
        </p:txBody>
      </p:sp>
      <p:sp>
        <p:nvSpPr>
          <p:cNvPr id="3" name="TextBox 2">
            <a:extLst>
              <a:ext uri="{FF2B5EF4-FFF2-40B4-BE49-F238E27FC236}">
                <a16:creationId xmlns:a16="http://schemas.microsoft.com/office/drawing/2014/main" id="{0292318C-814F-F689-AE5E-E30ACFA23494}"/>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316800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why</a:t>
            </a:r>
          </a:p>
        </p:txBody>
      </p:sp>
      <p:pic>
        <p:nvPicPr>
          <p:cNvPr id="4" name="Picture 3">
            <a:extLst>
              <a:ext uri="{FF2B5EF4-FFF2-40B4-BE49-F238E27FC236}">
                <a16:creationId xmlns:a16="http://schemas.microsoft.com/office/drawing/2014/main" id="{371C1F78-AB56-E459-4A1E-3EC9C35866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84209" y="454739"/>
            <a:ext cx="4360897" cy="4213445"/>
          </a:xfrm>
          <a:prstGeom prst="rect">
            <a:avLst/>
          </a:prstGeom>
        </p:spPr>
      </p:pic>
    </p:spTree>
    <p:extLst>
      <p:ext uri="{BB962C8B-B14F-4D97-AF65-F5344CB8AC3E}">
        <p14:creationId xmlns:p14="http://schemas.microsoft.com/office/powerpoint/2010/main" val="48173578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531707" y="-582827"/>
            <a:ext cx="11570329" cy="3194682"/>
          </a:xfrm>
        </p:spPr>
        <p:txBody>
          <a:bodyPr>
            <a:noAutofit/>
          </a:bodyPr>
          <a:lstStyle/>
          <a:p>
            <a:pPr algn="l"/>
            <a:br>
              <a:rPr lang="en-US" sz="4800" b="1" dirty="0">
                <a:solidFill>
                  <a:srgbClr val="FF0000"/>
                </a:solidFill>
              </a:rPr>
            </a:br>
            <a:r>
              <a:rPr lang="en-US" sz="4800" b="1" dirty="0"/>
              <a:t>A. What do we need for this recipe?</a:t>
            </a:r>
            <a:br>
              <a:rPr lang="en-US" sz="4800" b="1" dirty="0"/>
            </a:br>
            <a:r>
              <a:rPr lang="en-US" sz="4800" b="1" dirty="0">
                <a:solidFill>
                  <a:srgbClr val="FF0000"/>
                </a:solidFill>
              </a:rPr>
              <a:t>B. We need a </a:t>
            </a:r>
            <a:r>
              <a:rPr lang="en-US" sz="4800" b="1" u="sng" dirty="0">
                <a:solidFill>
                  <a:srgbClr val="FF0000"/>
                </a:solidFill>
              </a:rPr>
              <a:t>measuring cup</a:t>
            </a:r>
            <a:r>
              <a:rPr lang="en-US" sz="4800" b="1" dirty="0">
                <a:solidFill>
                  <a:srgbClr val="FF0000"/>
                </a:solidFill>
              </a:rPr>
              <a:t>.</a:t>
            </a:r>
            <a:endParaRPr lang="en-US" sz="48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305128134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40677" y="-224181"/>
            <a:ext cx="12192000" cy="5646374"/>
          </a:xfrm>
        </p:spPr>
        <p:txBody>
          <a:bodyPr>
            <a:noAutofit/>
          </a:bodyPr>
          <a:lstStyle/>
          <a:p>
            <a:pPr algn="l"/>
            <a:r>
              <a:rPr lang="en-US" sz="4000" b="1" dirty="0"/>
              <a:t>A. Hey, let’s bake a cake for our friend’s birthday!</a:t>
            </a:r>
            <a:br>
              <a:rPr lang="en-US" sz="4000" b="1" dirty="0"/>
            </a:br>
            <a:r>
              <a:rPr lang="en-US" sz="4000" b="1" dirty="0">
                <a:solidFill>
                  <a:srgbClr val="FF0000"/>
                </a:solidFill>
              </a:rPr>
              <a:t>B. I occasionally bake cookies, but I don’t know how to bake a cake.</a:t>
            </a:r>
            <a:br>
              <a:rPr lang="en-US" sz="4000" b="1" dirty="0">
                <a:solidFill>
                  <a:srgbClr val="FF0000"/>
                </a:solidFill>
              </a:rPr>
            </a:br>
            <a:r>
              <a:rPr lang="en-US" sz="4000" b="1" dirty="0"/>
              <a:t>A. That’s ok. I usually follow a recipe.</a:t>
            </a:r>
            <a:br>
              <a:rPr lang="en-US" sz="4000" b="1" dirty="0">
                <a:solidFill>
                  <a:srgbClr val="FF0000"/>
                </a:solidFill>
              </a:rPr>
            </a:br>
            <a:r>
              <a:rPr lang="en-US" sz="4000" b="1" dirty="0">
                <a:solidFill>
                  <a:srgbClr val="FF0000"/>
                </a:solidFill>
              </a:rPr>
              <a:t>B. I rarely follow a recipe, but I think we should use one for a cake! What does it say?</a:t>
            </a:r>
            <a:br>
              <a:rPr lang="en-US" sz="4000" b="1" dirty="0">
                <a:solidFill>
                  <a:srgbClr val="FF0000"/>
                </a:solidFill>
              </a:rPr>
            </a:br>
            <a:r>
              <a:rPr lang="en-US" sz="4000" b="1" dirty="0"/>
              <a:t>A. We will need a big bowl, a measuring cup, and the teaspoons and tablespoons.</a:t>
            </a:r>
            <a:br>
              <a:rPr lang="en-US" sz="4000" b="1" dirty="0">
                <a:solidFill>
                  <a:srgbClr val="FF0000"/>
                </a:solidFill>
              </a:rPr>
            </a:br>
            <a:endParaRPr lang="en-US" sz="40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Part 1</a:t>
            </a:r>
          </a:p>
        </p:txBody>
      </p:sp>
    </p:spTree>
    <p:extLst>
      <p:ext uri="{BB962C8B-B14F-4D97-AF65-F5344CB8AC3E}">
        <p14:creationId xmlns:p14="http://schemas.microsoft.com/office/powerpoint/2010/main" val="374721031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69F9F-9275-EA67-55D9-6C378545F2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C0E257-5BA9-D2E6-25FF-9755D6720F85}"/>
              </a:ext>
            </a:extLst>
          </p:cNvPr>
          <p:cNvSpPr>
            <a:spLocks noGrp="1"/>
          </p:cNvSpPr>
          <p:nvPr>
            <p:ph type="ctrTitle"/>
          </p:nvPr>
        </p:nvSpPr>
        <p:spPr>
          <a:xfrm>
            <a:off x="365760" y="-2700095"/>
            <a:ext cx="12192000" cy="5646374"/>
          </a:xfrm>
        </p:spPr>
        <p:txBody>
          <a:bodyPr>
            <a:noAutofit/>
          </a:bodyPr>
          <a:lstStyle/>
          <a:p>
            <a:pPr algn="l"/>
            <a:r>
              <a:rPr lang="en-US" sz="4000" b="1" dirty="0">
                <a:solidFill>
                  <a:srgbClr val="FF0000"/>
                </a:solidFill>
              </a:rPr>
              <a:t>B. Ok, I’ve got them. Where should I put the bowl?</a:t>
            </a:r>
            <a:br>
              <a:rPr lang="en-US" sz="4000" b="1" dirty="0">
                <a:solidFill>
                  <a:srgbClr val="FF0000"/>
                </a:solidFill>
              </a:rPr>
            </a:br>
            <a:r>
              <a:rPr lang="en-US" sz="4000" b="1" dirty="0"/>
              <a:t>A. Give it to me, please. Thanks. Now, we will stir our ingredients together and bake it.</a:t>
            </a:r>
            <a:br>
              <a:rPr lang="en-US" sz="4000" b="1" dirty="0">
                <a:solidFill>
                  <a:srgbClr val="FF0000"/>
                </a:solidFill>
              </a:rPr>
            </a:br>
            <a:r>
              <a:rPr lang="en-US" sz="4000" b="1" dirty="0">
                <a:solidFill>
                  <a:srgbClr val="FF0000"/>
                </a:solidFill>
              </a:rPr>
              <a:t>B. Sounds good! I can’t wait to eat it!</a:t>
            </a:r>
            <a:endParaRPr lang="en-US" sz="4000" b="1" dirty="0"/>
          </a:p>
        </p:txBody>
      </p:sp>
      <p:sp>
        <p:nvSpPr>
          <p:cNvPr id="3" name="TextBox 2">
            <a:extLst>
              <a:ext uri="{FF2B5EF4-FFF2-40B4-BE49-F238E27FC236}">
                <a16:creationId xmlns:a16="http://schemas.microsoft.com/office/drawing/2014/main" id="{2AEEE402-4139-08FF-2BD3-13EC8966CF87}"/>
              </a:ext>
            </a:extLst>
          </p:cNvPr>
          <p:cNvSpPr txBox="1"/>
          <p:nvPr/>
        </p:nvSpPr>
        <p:spPr>
          <a:xfrm>
            <a:off x="0" y="6273225"/>
            <a:ext cx="6598050" cy="584775"/>
          </a:xfrm>
          <a:prstGeom prst="rect">
            <a:avLst/>
          </a:prstGeom>
          <a:noFill/>
        </p:spPr>
        <p:txBody>
          <a:bodyPr wrap="square" rtlCol="0">
            <a:spAutoFit/>
          </a:bodyPr>
          <a:lstStyle/>
          <a:p>
            <a:r>
              <a:rPr lang="en-US" sz="3200" b="1" dirty="0"/>
              <a:t>Dialogue, Part 2</a:t>
            </a:r>
          </a:p>
        </p:txBody>
      </p:sp>
    </p:spTree>
    <p:extLst>
      <p:ext uri="{BB962C8B-B14F-4D97-AF65-F5344CB8AC3E}">
        <p14:creationId xmlns:p14="http://schemas.microsoft.com/office/powerpoint/2010/main" val="346443928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742525"/>
            <a:ext cx="12191999" cy="1021726"/>
          </a:xfrm>
        </p:spPr>
        <p:txBody>
          <a:bodyPr>
            <a:noAutofit/>
          </a:bodyPr>
          <a:lstStyle/>
          <a:p>
            <a:r>
              <a:rPr lang="en-US" sz="5200" b="1" dirty="0"/>
              <a:t>Lesson 14: </a:t>
            </a:r>
            <a:br>
              <a:rPr lang="en-US" sz="5200" b="1" dirty="0"/>
            </a:br>
            <a:r>
              <a:rPr lang="en-US" sz="5200" b="1" dirty="0"/>
              <a:t>I’m Allergic.</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82187" y="1912472"/>
            <a:ext cx="6202541" cy="4649636"/>
          </a:xfrm>
          <a:prstGeom prst="rect">
            <a:avLst/>
          </a:prstGeom>
          <a:ln>
            <a:solidFill>
              <a:schemeClr val="tx1"/>
            </a:solidFill>
          </a:ln>
        </p:spPr>
      </p:pic>
    </p:spTree>
    <p:extLst>
      <p:ext uri="{BB962C8B-B14F-4D97-AF65-F5344CB8AC3E}">
        <p14:creationId xmlns:p14="http://schemas.microsoft.com/office/powerpoint/2010/main" val="248344209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dairy</a:t>
            </a:r>
          </a:p>
        </p:txBody>
      </p:sp>
      <p:pic>
        <p:nvPicPr>
          <p:cNvPr id="5" name="Picture 4" descr="A carton of milk and yogurt&#10;&#10;Description automatically generated">
            <a:extLst>
              <a:ext uri="{FF2B5EF4-FFF2-40B4-BE49-F238E27FC236}">
                <a16:creationId xmlns:a16="http://schemas.microsoft.com/office/drawing/2014/main" id="{EDCC5360-F66A-EF08-D1DB-7467F4DA2D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4711" y="436098"/>
            <a:ext cx="4662577" cy="4118940"/>
          </a:xfrm>
          <a:prstGeom prst="rect">
            <a:avLst/>
          </a:prstGeom>
        </p:spPr>
      </p:pic>
    </p:spTree>
    <p:extLst>
      <p:ext uri="{BB962C8B-B14F-4D97-AF65-F5344CB8AC3E}">
        <p14:creationId xmlns:p14="http://schemas.microsoft.com/office/powerpoint/2010/main" val="406407047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bacon</a:t>
            </a:r>
          </a:p>
        </p:txBody>
      </p:sp>
      <p:pic>
        <p:nvPicPr>
          <p:cNvPr id="5" name="Picture 4" descr="A plate of bacon&#10;&#10;Description automatically generated">
            <a:extLst>
              <a:ext uri="{FF2B5EF4-FFF2-40B4-BE49-F238E27FC236}">
                <a16:creationId xmlns:a16="http://schemas.microsoft.com/office/drawing/2014/main" id="{07E4C221-2379-45A6-0321-004C151EE2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5403" y="864253"/>
            <a:ext cx="6980861" cy="3455439"/>
          </a:xfrm>
          <a:prstGeom prst="rect">
            <a:avLst/>
          </a:prstGeom>
        </p:spPr>
      </p:pic>
    </p:spTree>
    <p:extLst>
      <p:ext uri="{BB962C8B-B14F-4D97-AF65-F5344CB8AC3E}">
        <p14:creationId xmlns:p14="http://schemas.microsoft.com/office/powerpoint/2010/main" val="9556984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honey</a:t>
            </a:r>
          </a:p>
        </p:txBody>
      </p:sp>
      <p:pic>
        <p:nvPicPr>
          <p:cNvPr id="5" name="Picture 4" descr="A close-up of a jar&#10;&#10;Description automatically generated">
            <a:extLst>
              <a:ext uri="{FF2B5EF4-FFF2-40B4-BE49-F238E27FC236}">
                <a16:creationId xmlns:a16="http://schemas.microsoft.com/office/drawing/2014/main" id="{E84D5916-ACDD-13A3-A020-65107A584F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8659" y="731520"/>
            <a:ext cx="4090098" cy="3674047"/>
          </a:xfrm>
          <a:prstGeom prst="rect">
            <a:avLst/>
          </a:prstGeom>
        </p:spPr>
      </p:pic>
    </p:spTree>
    <p:extLst>
      <p:ext uri="{BB962C8B-B14F-4D97-AF65-F5344CB8AC3E}">
        <p14:creationId xmlns:p14="http://schemas.microsoft.com/office/powerpoint/2010/main" val="248326329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nut</a:t>
            </a:r>
          </a:p>
        </p:txBody>
      </p:sp>
      <p:pic>
        <p:nvPicPr>
          <p:cNvPr id="5" name="Picture 4" descr="A close-up of different types of nuts&#10;&#10;Description automatically generated">
            <a:extLst>
              <a:ext uri="{FF2B5EF4-FFF2-40B4-BE49-F238E27FC236}">
                <a16:creationId xmlns:a16="http://schemas.microsoft.com/office/drawing/2014/main" id="{1F620DBD-480E-617F-7E4A-1A32EE956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5787" y="513311"/>
            <a:ext cx="6440426" cy="3920259"/>
          </a:xfrm>
          <a:prstGeom prst="rect">
            <a:avLst/>
          </a:prstGeom>
        </p:spPr>
      </p:pic>
    </p:spTree>
    <p:extLst>
      <p:ext uri="{BB962C8B-B14F-4D97-AF65-F5344CB8AC3E}">
        <p14:creationId xmlns:p14="http://schemas.microsoft.com/office/powerpoint/2010/main" val="1607401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steak</a:t>
            </a:r>
          </a:p>
        </p:txBody>
      </p:sp>
      <p:pic>
        <p:nvPicPr>
          <p:cNvPr id="7" name="Picture 6" descr="A cartoon of a steak on a plate&#10;&#10;Description automatically generated">
            <a:extLst>
              <a:ext uri="{FF2B5EF4-FFF2-40B4-BE49-F238E27FC236}">
                <a16:creationId xmlns:a16="http://schemas.microsoft.com/office/drawing/2014/main" id="{0E2C3945-8429-7AB1-FE78-C28436ACF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214" y="365760"/>
            <a:ext cx="6381572" cy="4151567"/>
          </a:xfrm>
          <a:prstGeom prst="rect">
            <a:avLst/>
          </a:prstGeom>
        </p:spPr>
      </p:pic>
    </p:spTree>
    <p:extLst>
      <p:ext uri="{BB962C8B-B14F-4D97-AF65-F5344CB8AC3E}">
        <p14:creationId xmlns:p14="http://schemas.microsoft.com/office/powerpoint/2010/main" val="356745785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peanut</a:t>
            </a:r>
          </a:p>
        </p:txBody>
      </p:sp>
      <p:pic>
        <p:nvPicPr>
          <p:cNvPr id="5" name="Picture 4" descr="A jar of peanut butter&#10;&#10;Description automatically generated">
            <a:extLst>
              <a:ext uri="{FF2B5EF4-FFF2-40B4-BE49-F238E27FC236}">
                <a16:creationId xmlns:a16="http://schemas.microsoft.com/office/drawing/2014/main" id="{A3D26EBD-7C3F-852B-C1B0-A90087E64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584" y="196490"/>
            <a:ext cx="4749255" cy="4370480"/>
          </a:xfrm>
          <a:prstGeom prst="rect">
            <a:avLst/>
          </a:prstGeom>
        </p:spPr>
      </p:pic>
    </p:spTree>
    <p:extLst>
      <p:ext uri="{BB962C8B-B14F-4D97-AF65-F5344CB8AC3E}">
        <p14:creationId xmlns:p14="http://schemas.microsoft.com/office/powerpoint/2010/main" val="2095413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03162" y="1079580"/>
            <a:ext cx="5880295" cy="3942586"/>
          </a:xfrm>
        </p:spPr>
        <p:txBody>
          <a:bodyPr>
            <a:noAutofit/>
          </a:bodyPr>
          <a:lstStyle/>
          <a:p>
            <a:r>
              <a:rPr lang="en-US" sz="7000" b="1" dirty="0"/>
              <a:t>Unit 1: </a:t>
            </a:r>
            <a:br>
              <a:rPr lang="en-US" sz="7000" b="1" dirty="0"/>
            </a:br>
            <a:r>
              <a:rPr lang="en-US" sz="7000" b="1" dirty="0"/>
              <a:t>In My Community</a:t>
            </a:r>
          </a:p>
        </p:txBody>
      </p:sp>
      <p:pic>
        <p:nvPicPr>
          <p:cNvPr id="4" name="Picture 3">
            <a:extLst>
              <a:ext uri="{FF2B5EF4-FFF2-40B4-BE49-F238E27FC236}">
                <a16:creationId xmlns:a16="http://schemas.microsoft.com/office/drawing/2014/main" id="{502D4176-E983-2C41-8030-1EE415AF67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6000" y="565057"/>
            <a:ext cx="5438192" cy="5438192"/>
          </a:xfrm>
          <a:prstGeom prst="rect">
            <a:avLst/>
          </a:prstGeom>
          <a:ln>
            <a:solidFill>
              <a:schemeClr val="tx1"/>
            </a:solidFill>
          </a:ln>
        </p:spPr>
      </p:pic>
    </p:spTree>
    <p:extLst>
      <p:ext uri="{BB962C8B-B14F-4D97-AF65-F5344CB8AC3E}">
        <p14:creationId xmlns:p14="http://schemas.microsoft.com/office/powerpoint/2010/main" val="20095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because</a:t>
            </a:r>
          </a:p>
        </p:txBody>
      </p:sp>
      <p:pic>
        <p:nvPicPr>
          <p:cNvPr id="5" name="Picture 4">
            <a:extLst>
              <a:ext uri="{FF2B5EF4-FFF2-40B4-BE49-F238E27FC236}">
                <a16:creationId xmlns:a16="http://schemas.microsoft.com/office/drawing/2014/main" id="{85024826-D3C4-95C7-E0F8-B42108B4BD9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42466" y="309489"/>
            <a:ext cx="3809237" cy="4485304"/>
          </a:xfrm>
          <a:prstGeom prst="rect">
            <a:avLst/>
          </a:prstGeom>
        </p:spPr>
      </p:pic>
    </p:spTree>
    <p:extLst>
      <p:ext uri="{BB962C8B-B14F-4D97-AF65-F5344CB8AC3E}">
        <p14:creationId xmlns:p14="http://schemas.microsoft.com/office/powerpoint/2010/main" val="169705118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dish</a:t>
            </a:r>
          </a:p>
        </p:txBody>
      </p:sp>
      <p:pic>
        <p:nvPicPr>
          <p:cNvPr id="5" name="Picture 4" descr="A plate of food with meat and vegetables&#10;&#10;Description automatically generated">
            <a:extLst>
              <a:ext uri="{FF2B5EF4-FFF2-40B4-BE49-F238E27FC236}">
                <a16:creationId xmlns:a16="http://schemas.microsoft.com/office/drawing/2014/main" id="{499B4A9D-1EF3-A916-1836-D7BEE9EBCA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5237" y="864253"/>
            <a:ext cx="7261746" cy="3785744"/>
          </a:xfrm>
          <a:prstGeom prst="rect">
            <a:avLst/>
          </a:prstGeom>
        </p:spPr>
      </p:pic>
    </p:spTree>
    <p:extLst>
      <p:ext uri="{BB962C8B-B14F-4D97-AF65-F5344CB8AC3E}">
        <p14:creationId xmlns:p14="http://schemas.microsoft.com/office/powerpoint/2010/main" val="224201088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allergic</a:t>
            </a:r>
          </a:p>
        </p:txBody>
      </p:sp>
      <p:pic>
        <p:nvPicPr>
          <p:cNvPr id="5" name="Picture 4" descr="A cartoon of a person eating food&#10;&#10;Description automatically generated">
            <a:extLst>
              <a:ext uri="{FF2B5EF4-FFF2-40B4-BE49-F238E27FC236}">
                <a16:creationId xmlns:a16="http://schemas.microsoft.com/office/drawing/2014/main" id="{301D1D40-7439-0AF3-B9A1-00277F908C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084" y="611846"/>
            <a:ext cx="3694649" cy="4056338"/>
          </a:xfrm>
          <a:prstGeom prst="rect">
            <a:avLst/>
          </a:prstGeom>
        </p:spPr>
      </p:pic>
    </p:spTree>
    <p:extLst>
      <p:ext uri="{BB962C8B-B14F-4D97-AF65-F5344CB8AC3E}">
        <p14:creationId xmlns:p14="http://schemas.microsoft.com/office/powerpoint/2010/main" val="162955444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almost</a:t>
            </a:r>
          </a:p>
        </p:txBody>
      </p:sp>
      <p:pic>
        <p:nvPicPr>
          <p:cNvPr id="5" name="Picture 4" descr="A cartoon of a person reaching for a shelf&#10;&#10;Description automatically generated">
            <a:extLst>
              <a:ext uri="{FF2B5EF4-FFF2-40B4-BE49-F238E27FC236}">
                <a16:creationId xmlns:a16="http://schemas.microsoft.com/office/drawing/2014/main" id="{A66022EA-D69E-AB13-C96A-96F66E9C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6280" y="382585"/>
            <a:ext cx="3291841" cy="4337656"/>
          </a:xfrm>
          <a:prstGeom prst="rect">
            <a:avLst/>
          </a:prstGeom>
        </p:spPr>
      </p:pic>
    </p:spTree>
    <p:extLst>
      <p:ext uri="{BB962C8B-B14F-4D97-AF65-F5344CB8AC3E}">
        <p14:creationId xmlns:p14="http://schemas.microsoft.com/office/powerpoint/2010/main" val="255516203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order</a:t>
            </a:r>
          </a:p>
        </p:txBody>
      </p:sp>
      <p:pic>
        <p:nvPicPr>
          <p:cNvPr id="4" name="Picture 3" descr="A spiral bound notepad with a menu&#10;&#10;Description automatically generated">
            <a:extLst>
              <a:ext uri="{FF2B5EF4-FFF2-40B4-BE49-F238E27FC236}">
                <a16:creationId xmlns:a16="http://schemas.microsoft.com/office/drawing/2014/main" id="{CF187082-3BDE-1989-E51A-9DD355C14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2834" y="295309"/>
            <a:ext cx="3386328" cy="4203192"/>
          </a:xfrm>
          <a:prstGeom prst="rect">
            <a:avLst/>
          </a:prstGeom>
        </p:spPr>
      </p:pic>
    </p:spTree>
    <p:extLst>
      <p:ext uri="{BB962C8B-B14F-4D97-AF65-F5344CB8AC3E}">
        <p14:creationId xmlns:p14="http://schemas.microsoft.com/office/powerpoint/2010/main" val="362624257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without</a:t>
            </a:r>
          </a:p>
        </p:txBody>
      </p:sp>
      <p:pic>
        <p:nvPicPr>
          <p:cNvPr id="4" name="Picture 3" descr="A bowl of salad with vegetables&#10;&#10;Description automatically generated">
            <a:extLst>
              <a:ext uri="{FF2B5EF4-FFF2-40B4-BE49-F238E27FC236}">
                <a16:creationId xmlns:a16="http://schemas.microsoft.com/office/drawing/2014/main" id="{89B2BF6E-5D3F-DD8B-F7B4-5637044C6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9438" y="470685"/>
            <a:ext cx="5913123" cy="3942082"/>
          </a:xfrm>
          <a:prstGeom prst="rect">
            <a:avLst/>
          </a:prstGeom>
        </p:spPr>
      </p:pic>
    </p:spTree>
    <p:extLst>
      <p:ext uri="{BB962C8B-B14F-4D97-AF65-F5344CB8AC3E}">
        <p14:creationId xmlns:p14="http://schemas.microsoft.com/office/powerpoint/2010/main" val="168690052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378634" y="975190"/>
            <a:ext cx="12191999" cy="2015378"/>
          </a:xfrm>
        </p:spPr>
        <p:txBody>
          <a:bodyPr>
            <a:noAutofit/>
          </a:bodyPr>
          <a:lstStyle/>
          <a:p>
            <a:pPr algn="l"/>
            <a:r>
              <a:rPr lang="en-US" sz="4800" b="1" dirty="0"/>
              <a:t>A. Do you have a dish without </a:t>
            </a:r>
            <a:r>
              <a:rPr lang="en-US" sz="4800" b="1" u="sng" dirty="0"/>
              <a:t>dairy</a:t>
            </a:r>
            <a:r>
              <a:rPr lang="en-US" sz="4800" b="1" dirty="0"/>
              <a:t>?</a:t>
            </a:r>
            <a:br>
              <a:rPr lang="en-US" sz="4800" b="1" dirty="0"/>
            </a:br>
            <a:r>
              <a:rPr lang="en-US" sz="4800" b="1" dirty="0">
                <a:solidFill>
                  <a:srgbClr val="FF0000"/>
                </a:solidFill>
              </a:rPr>
              <a:t>B. Yes, we do.</a:t>
            </a:r>
            <a:endParaRPr lang="en-US" sz="48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33787459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7D0CC-105F-9E4F-0086-29F271B9B1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FEC180-409B-4A82-2273-E8C522AD935E}"/>
              </a:ext>
            </a:extLst>
          </p:cNvPr>
          <p:cNvSpPr>
            <a:spLocks noGrp="1"/>
          </p:cNvSpPr>
          <p:nvPr>
            <p:ph type="ctrTitle"/>
          </p:nvPr>
        </p:nvSpPr>
        <p:spPr>
          <a:xfrm>
            <a:off x="633046" y="2011865"/>
            <a:ext cx="12191999" cy="4072225"/>
          </a:xfrm>
        </p:spPr>
        <p:txBody>
          <a:bodyPr>
            <a:noAutofit/>
          </a:bodyPr>
          <a:lstStyle/>
          <a:p>
            <a:pPr algn="l"/>
            <a:r>
              <a:rPr lang="en-US" sz="4000" b="1" dirty="0"/>
              <a:t>A. Do you know what you’d like to order?</a:t>
            </a:r>
            <a:br>
              <a:rPr lang="en-US" sz="4000" b="1" dirty="0"/>
            </a:br>
            <a:r>
              <a:rPr lang="en-US" sz="4000" b="1" dirty="0">
                <a:solidFill>
                  <a:srgbClr val="FF0000"/>
                </a:solidFill>
              </a:rPr>
              <a:t>B. I’m almost ready to order, but I have a question. </a:t>
            </a:r>
            <a:br>
              <a:rPr lang="en-US" sz="4000" b="1" dirty="0">
                <a:solidFill>
                  <a:srgbClr val="FF0000"/>
                </a:solidFill>
              </a:rPr>
            </a:br>
            <a:r>
              <a:rPr lang="en-US" sz="4000" b="1" dirty="0">
                <a:solidFill>
                  <a:srgbClr val="FF0000"/>
                </a:solidFill>
              </a:rPr>
              <a:t>Is there bacon in the salad?</a:t>
            </a:r>
            <a:br>
              <a:rPr lang="en-US" sz="4000" b="1" dirty="0">
                <a:solidFill>
                  <a:srgbClr val="FF0000"/>
                </a:solidFill>
              </a:rPr>
            </a:br>
            <a:r>
              <a:rPr lang="en-US" sz="4000" b="1" dirty="0"/>
              <a:t>A. No, there’s no bacon.</a:t>
            </a:r>
            <a:br>
              <a:rPr lang="en-US" sz="4000" b="1" dirty="0"/>
            </a:br>
            <a:r>
              <a:rPr lang="en-US" sz="4000" b="1" dirty="0">
                <a:solidFill>
                  <a:srgbClr val="FF0000"/>
                </a:solidFill>
              </a:rPr>
              <a:t>B. Great. I’d like a salad and a steak, please.</a:t>
            </a:r>
            <a:br>
              <a:rPr lang="en-US" sz="4000" b="1" dirty="0">
                <a:solidFill>
                  <a:srgbClr val="FF0000"/>
                </a:solidFill>
              </a:rPr>
            </a:br>
            <a:r>
              <a:rPr lang="en-US" sz="4000" b="1" dirty="0"/>
              <a:t>A. Ok. And for you?</a:t>
            </a:r>
            <a:br>
              <a:rPr lang="en-US" sz="4000" b="1" dirty="0">
                <a:solidFill>
                  <a:srgbClr val="FF0000"/>
                </a:solidFill>
              </a:rPr>
            </a:br>
            <a:r>
              <a:rPr lang="en-US" sz="4000" b="1" dirty="0">
                <a:solidFill>
                  <a:schemeClr val="accent6"/>
                </a:solidFill>
              </a:rPr>
              <a:t>C. I’d like a steak, too, and maybe a dessert. What desserts do you have without nuts, peanuts, and </a:t>
            </a:r>
            <a:br>
              <a:rPr lang="en-US" sz="4000" b="1" dirty="0">
                <a:solidFill>
                  <a:schemeClr val="accent6"/>
                </a:solidFill>
              </a:rPr>
            </a:br>
            <a:r>
              <a:rPr lang="en-US" sz="4000" b="1" dirty="0">
                <a:solidFill>
                  <a:schemeClr val="accent6"/>
                </a:solidFill>
              </a:rPr>
              <a:t>dairy? I’m allergic.</a:t>
            </a:r>
            <a:br>
              <a:rPr lang="en-US" sz="4000" b="1" dirty="0">
                <a:solidFill>
                  <a:schemeClr val="accent6"/>
                </a:solidFill>
              </a:rPr>
            </a:br>
            <a:endParaRPr lang="en-US" sz="4000" b="1" dirty="0">
              <a:solidFill>
                <a:schemeClr val="accent6"/>
              </a:solidFill>
            </a:endParaRPr>
          </a:p>
        </p:txBody>
      </p:sp>
      <p:sp>
        <p:nvSpPr>
          <p:cNvPr id="3" name="TextBox 2">
            <a:extLst>
              <a:ext uri="{FF2B5EF4-FFF2-40B4-BE49-F238E27FC236}">
                <a16:creationId xmlns:a16="http://schemas.microsoft.com/office/drawing/2014/main" id="{27A826AB-CBCA-43A9-99F7-AB8C3593697A}"/>
              </a:ext>
            </a:extLst>
          </p:cNvPr>
          <p:cNvSpPr txBox="1"/>
          <p:nvPr/>
        </p:nvSpPr>
        <p:spPr>
          <a:xfrm>
            <a:off x="0" y="6273225"/>
            <a:ext cx="6598050" cy="584775"/>
          </a:xfrm>
          <a:prstGeom prst="rect">
            <a:avLst/>
          </a:prstGeom>
          <a:noFill/>
        </p:spPr>
        <p:txBody>
          <a:bodyPr wrap="square" rtlCol="0">
            <a:spAutoFit/>
          </a:bodyPr>
          <a:lstStyle/>
          <a:p>
            <a:r>
              <a:rPr lang="en-US" sz="3200" b="1" dirty="0"/>
              <a:t>Dialogue, Part 1</a:t>
            </a:r>
          </a:p>
        </p:txBody>
      </p:sp>
    </p:spTree>
    <p:extLst>
      <p:ext uri="{BB962C8B-B14F-4D97-AF65-F5344CB8AC3E}">
        <p14:creationId xmlns:p14="http://schemas.microsoft.com/office/powerpoint/2010/main" val="420627644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984737" y="-1589464"/>
            <a:ext cx="12191999" cy="4072225"/>
          </a:xfrm>
        </p:spPr>
        <p:txBody>
          <a:bodyPr>
            <a:noAutofit/>
          </a:bodyPr>
          <a:lstStyle/>
          <a:p>
            <a:pPr algn="l"/>
            <a:r>
              <a:rPr lang="en-US" sz="4000" b="1" dirty="0">
                <a:solidFill>
                  <a:srgbClr val="FF0000"/>
                </a:solidFill>
              </a:rPr>
              <a:t>A. We have a dish with baked apples and honey.</a:t>
            </a:r>
            <a:br>
              <a:rPr lang="en-US" sz="4000" b="1" dirty="0">
                <a:solidFill>
                  <a:srgbClr val="FF0000"/>
                </a:solidFill>
              </a:rPr>
            </a:br>
            <a:r>
              <a:rPr lang="en-US" sz="4000" b="1" dirty="0">
                <a:solidFill>
                  <a:schemeClr val="accent6"/>
                </a:solidFill>
              </a:rPr>
              <a:t>C. Ooh, that sounds delicious! We’d like two of </a:t>
            </a:r>
            <a:br>
              <a:rPr lang="en-US" sz="4000" b="1" dirty="0">
                <a:solidFill>
                  <a:schemeClr val="accent6"/>
                </a:solidFill>
              </a:rPr>
            </a:br>
            <a:r>
              <a:rPr lang="en-US" sz="4000" b="1" dirty="0">
                <a:solidFill>
                  <a:schemeClr val="accent6"/>
                </a:solidFill>
              </a:rPr>
              <a:t>those dishes.</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Part 2</a:t>
            </a:r>
          </a:p>
        </p:txBody>
      </p:sp>
    </p:spTree>
    <p:extLst>
      <p:ext uri="{BB962C8B-B14F-4D97-AF65-F5344CB8AC3E}">
        <p14:creationId xmlns:p14="http://schemas.microsoft.com/office/powerpoint/2010/main" val="136945487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770085"/>
            <a:ext cx="12191999" cy="1021726"/>
          </a:xfrm>
        </p:spPr>
        <p:txBody>
          <a:bodyPr>
            <a:noAutofit/>
          </a:bodyPr>
          <a:lstStyle/>
          <a:p>
            <a:r>
              <a:rPr lang="en-US" sz="5200" b="1" dirty="0"/>
              <a:t>Lesson 15: </a:t>
            </a:r>
            <a:br>
              <a:rPr lang="en-US" sz="5200" b="1" dirty="0"/>
            </a:br>
            <a:r>
              <a:rPr lang="en-US" sz="5200" b="1" dirty="0"/>
              <a:t>I Have a Special Diet.</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08978" y="1904352"/>
            <a:ext cx="6174042" cy="4628272"/>
          </a:xfrm>
          <a:prstGeom prst="rect">
            <a:avLst/>
          </a:prstGeom>
          <a:ln>
            <a:solidFill>
              <a:schemeClr val="tx1"/>
            </a:solidFill>
          </a:ln>
        </p:spPr>
      </p:pic>
    </p:spTree>
    <p:extLst>
      <p:ext uri="{BB962C8B-B14F-4D97-AF65-F5344CB8AC3E}">
        <p14:creationId xmlns:p14="http://schemas.microsoft.com/office/powerpoint/2010/main" val="42182878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offer</a:t>
            </a:r>
          </a:p>
        </p:txBody>
      </p:sp>
      <p:pic>
        <p:nvPicPr>
          <p:cNvPr id="5" name="Picture 4" descr="A person and person holding bowls of food&#10;&#10;Description automatically generated">
            <a:extLst>
              <a:ext uri="{FF2B5EF4-FFF2-40B4-BE49-F238E27FC236}">
                <a16:creationId xmlns:a16="http://schemas.microsoft.com/office/drawing/2014/main" id="{1440098F-F37C-2959-94FA-7809E1B73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792" y="749171"/>
            <a:ext cx="5486411" cy="3657607"/>
          </a:xfrm>
          <a:prstGeom prst="rect">
            <a:avLst/>
          </a:prstGeom>
        </p:spPr>
      </p:pic>
    </p:spTree>
    <p:extLst>
      <p:ext uri="{BB962C8B-B14F-4D97-AF65-F5344CB8AC3E}">
        <p14:creationId xmlns:p14="http://schemas.microsoft.com/office/powerpoint/2010/main" val="2835685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mow the grass</a:t>
            </a:r>
          </a:p>
        </p:txBody>
      </p:sp>
      <p:sp>
        <p:nvSpPr>
          <p:cNvPr id="6" name="Rectangle 5">
            <a:extLst>
              <a:ext uri="{FF2B5EF4-FFF2-40B4-BE49-F238E27FC236}">
                <a16:creationId xmlns:a16="http://schemas.microsoft.com/office/drawing/2014/main" id="{CB72D697-1625-F249-7EB9-43E263204AE9}"/>
              </a:ext>
            </a:extLst>
          </p:cNvPr>
          <p:cNvSpPr/>
          <p:nvPr/>
        </p:nvSpPr>
        <p:spPr>
          <a:xfrm>
            <a:off x="4865912" y="1412734"/>
            <a:ext cx="1230086" cy="1325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A058A9F-35AC-CAA4-F6C9-37B12CE35F4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90863" y="460130"/>
            <a:ext cx="4648226" cy="4264428"/>
          </a:xfrm>
          <a:prstGeom prst="rect">
            <a:avLst/>
          </a:prstGeom>
        </p:spPr>
      </p:pic>
      <p:sp>
        <p:nvSpPr>
          <p:cNvPr id="4" name="Rectangle 3">
            <a:extLst>
              <a:ext uri="{FF2B5EF4-FFF2-40B4-BE49-F238E27FC236}">
                <a16:creationId xmlns:a16="http://schemas.microsoft.com/office/drawing/2014/main" id="{883EF0FB-F7AF-DCF1-B13C-F022DCC934E8}"/>
              </a:ext>
            </a:extLst>
          </p:cNvPr>
          <p:cNvSpPr/>
          <p:nvPr/>
        </p:nvSpPr>
        <p:spPr>
          <a:xfrm>
            <a:off x="7527471" y="375557"/>
            <a:ext cx="522515" cy="8654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4339D92-6C7D-9E44-2A0A-B7CAABB6DA86}"/>
              </a:ext>
            </a:extLst>
          </p:cNvPr>
          <p:cNvSpPr/>
          <p:nvPr/>
        </p:nvSpPr>
        <p:spPr>
          <a:xfrm>
            <a:off x="5763986" y="489857"/>
            <a:ext cx="522515" cy="6041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387B12A-EF93-162F-C4F2-3D37DC7C2962}"/>
              </a:ext>
            </a:extLst>
          </p:cNvPr>
          <p:cNvSpPr/>
          <p:nvPr/>
        </p:nvSpPr>
        <p:spPr>
          <a:xfrm>
            <a:off x="4033157" y="653143"/>
            <a:ext cx="832755" cy="4408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023442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accept</a:t>
            </a:r>
          </a:p>
        </p:txBody>
      </p:sp>
      <p:pic>
        <p:nvPicPr>
          <p:cNvPr id="5" name="Picture 4" descr="A person and person eating food&#10;&#10;Description automatically generated">
            <a:extLst>
              <a:ext uri="{FF2B5EF4-FFF2-40B4-BE49-F238E27FC236}">
                <a16:creationId xmlns:a16="http://schemas.microsoft.com/office/drawing/2014/main" id="{710EED4D-99E8-C8BB-59E7-D6734CE5DD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0489" y="864253"/>
            <a:ext cx="5486411" cy="3657607"/>
          </a:xfrm>
          <a:prstGeom prst="rect">
            <a:avLst/>
          </a:prstGeom>
        </p:spPr>
      </p:pic>
    </p:spTree>
    <p:extLst>
      <p:ext uri="{BB962C8B-B14F-4D97-AF65-F5344CB8AC3E}">
        <p14:creationId xmlns:p14="http://schemas.microsoft.com/office/powerpoint/2010/main" val="377212657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refuse</a:t>
            </a:r>
          </a:p>
        </p:txBody>
      </p:sp>
      <p:pic>
        <p:nvPicPr>
          <p:cNvPr id="5" name="Picture 4" descr="A cartoon of a child with his hands up&#10;&#10;Description automatically generated">
            <a:extLst>
              <a:ext uri="{FF2B5EF4-FFF2-40B4-BE49-F238E27FC236}">
                <a16:creationId xmlns:a16="http://schemas.microsoft.com/office/drawing/2014/main" id="{DE8F33A3-926D-23E6-8D2C-10A8A32B4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290" y="864253"/>
            <a:ext cx="3645415" cy="3657607"/>
          </a:xfrm>
          <a:prstGeom prst="rect">
            <a:avLst/>
          </a:prstGeom>
        </p:spPr>
      </p:pic>
    </p:spTree>
    <p:extLst>
      <p:ext uri="{BB962C8B-B14F-4D97-AF65-F5344CB8AC3E}">
        <p14:creationId xmlns:p14="http://schemas.microsoft.com/office/powerpoint/2010/main" val="344273706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bring</a:t>
            </a:r>
            <a:br>
              <a:rPr lang="en-US" sz="8800" b="1" dirty="0"/>
            </a:br>
            <a:r>
              <a:rPr lang="en-US" sz="8800" b="1" dirty="0"/>
              <a:t>(brought)</a:t>
            </a:r>
          </a:p>
        </p:txBody>
      </p:sp>
      <p:pic>
        <p:nvPicPr>
          <p:cNvPr id="5" name="Picture 4" descr="A person holding a plate of food&#10;&#10;Description automatically generated">
            <a:extLst>
              <a:ext uri="{FF2B5EF4-FFF2-40B4-BE49-F238E27FC236}">
                <a16:creationId xmlns:a16="http://schemas.microsoft.com/office/drawing/2014/main" id="{9BFA93CC-9C7E-47AC-B598-C076FBEF6F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9726" y="193964"/>
            <a:ext cx="2072544" cy="4142645"/>
          </a:xfrm>
          <a:prstGeom prst="rect">
            <a:avLst/>
          </a:prstGeom>
        </p:spPr>
      </p:pic>
    </p:spTree>
    <p:extLst>
      <p:ext uri="{BB962C8B-B14F-4D97-AF65-F5344CB8AC3E}">
        <p14:creationId xmlns:p14="http://schemas.microsoft.com/office/powerpoint/2010/main" val="40848791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rude</a:t>
            </a:r>
          </a:p>
        </p:txBody>
      </p:sp>
      <p:pic>
        <p:nvPicPr>
          <p:cNvPr id="5" name="Picture 4" descr="A cartoon of a child sticking her tongue out&#10;&#10;Description automatically generated">
            <a:extLst>
              <a:ext uri="{FF2B5EF4-FFF2-40B4-BE49-F238E27FC236}">
                <a16:creationId xmlns:a16="http://schemas.microsoft.com/office/drawing/2014/main" id="{47B4ADEA-0C32-0386-4A9C-45DB24E642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786" y="393896"/>
            <a:ext cx="4903782" cy="4009498"/>
          </a:xfrm>
          <a:prstGeom prst="rect">
            <a:avLst/>
          </a:prstGeom>
        </p:spPr>
      </p:pic>
    </p:spTree>
    <p:extLst>
      <p:ext uri="{BB962C8B-B14F-4D97-AF65-F5344CB8AC3E}">
        <p14:creationId xmlns:p14="http://schemas.microsoft.com/office/powerpoint/2010/main" val="259418874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nervous</a:t>
            </a:r>
          </a:p>
        </p:txBody>
      </p:sp>
      <p:pic>
        <p:nvPicPr>
          <p:cNvPr id="5" name="Picture 4" descr="A cartoon of a child&#10;&#10;Description automatically generated">
            <a:extLst>
              <a:ext uri="{FF2B5EF4-FFF2-40B4-BE49-F238E27FC236}">
                <a16:creationId xmlns:a16="http://schemas.microsoft.com/office/drawing/2014/main" id="{3F397C5C-7E39-E860-2222-D4E31B15D1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8513" y="309491"/>
            <a:ext cx="4008072" cy="4226438"/>
          </a:xfrm>
          <a:prstGeom prst="rect">
            <a:avLst/>
          </a:prstGeom>
        </p:spPr>
      </p:pic>
    </p:spTree>
    <p:extLst>
      <p:ext uri="{BB962C8B-B14F-4D97-AF65-F5344CB8AC3E}">
        <p14:creationId xmlns:p14="http://schemas.microsoft.com/office/powerpoint/2010/main" val="258778374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a special diet</a:t>
            </a:r>
          </a:p>
        </p:txBody>
      </p:sp>
      <p:pic>
        <p:nvPicPr>
          <p:cNvPr id="5" name="Picture 4" descr="A plate of cheese and milk&#10;&#10;Description automatically generated">
            <a:extLst>
              <a:ext uri="{FF2B5EF4-FFF2-40B4-BE49-F238E27FC236}">
                <a16:creationId xmlns:a16="http://schemas.microsoft.com/office/drawing/2014/main" id="{8BD3E4EB-03E6-5879-B689-B38428394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763" y="436099"/>
            <a:ext cx="6128644" cy="4085762"/>
          </a:xfrm>
          <a:prstGeom prst="rect">
            <a:avLst/>
          </a:prstGeom>
        </p:spPr>
      </p:pic>
    </p:spTree>
    <p:extLst>
      <p:ext uri="{BB962C8B-B14F-4D97-AF65-F5344CB8AC3E}">
        <p14:creationId xmlns:p14="http://schemas.microsoft.com/office/powerpoint/2010/main" val="370288148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snack</a:t>
            </a:r>
          </a:p>
        </p:txBody>
      </p:sp>
      <p:pic>
        <p:nvPicPr>
          <p:cNvPr id="5" name="Picture 4" descr="A plate of cookies&#10;&#10;Description automatically generated">
            <a:extLst>
              <a:ext uri="{FF2B5EF4-FFF2-40B4-BE49-F238E27FC236}">
                <a16:creationId xmlns:a16="http://schemas.microsoft.com/office/drawing/2014/main" id="{6CDDB7C5-9981-EC7D-A9EB-1761DB20E0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4602" y="146324"/>
            <a:ext cx="6782791" cy="4521860"/>
          </a:xfrm>
          <a:prstGeom prst="rect">
            <a:avLst/>
          </a:prstGeom>
        </p:spPr>
      </p:pic>
    </p:spTree>
    <p:extLst>
      <p:ext uri="{BB962C8B-B14F-4D97-AF65-F5344CB8AC3E}">
        <p14:creationId xmlns:p14="http://schemas.microsoft.com/office/powerpoint/2010/main" val="311028556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vegetarian</a:t>
            </a:r>
          </a:p>
        </p:txBody>
      </p:sp>
      <p:pic>
        <p:nvPicPr>
          <p:cNvPr id="5" name="Picture 4" descr="A person with a plate of food&#10;&#10;Description automatically generated">
            <a:extLst>
              <a:ext uri="{FF2B5EF4-FFF2-40B4-BE49-F238E27FC236}">
                <a16:creationId xmlns:a16="http://schemas.microsoft.com/office/drawing/2014/main" id="{8664EDBA-3BE0-BD03-3FD8-3C7E7DA3BC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1893" y="864253"/>
            <a:ext cx="4648209" cy="3657607"/>
          </a:xfrm>
          <a:prstGeom prst="rect">
            <a:avLst/>
          </a:prstGeom>
        </p:spPr>
      </p:pic>
    </p:spTree>
    <p:extLst>
      <p:ext uri="{BB962C8B-B14F-4D97-AF65-F5344CB8AC3E}">
        <p14:creationId xmlns:p14="http://schemas.microsoft.com/office/powerpoint/2010/main" val="4507049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077640" y="1425855"/>
            <a:ext cx="11425473" cy="1727323"/>
          </a:xfrm>
        </p:spPr>
        <p:txBody>
          <a:bodyPr>
            <a:noAutofit/>
          </a:bodyPr>
          <a:lstStyle/>
          <a:p>
            <a:pPr algn="l"/>
            <a:r>
              <a:rPr lang="en-US" sz="4800" b="1" dirty="0"/>
              <a:t>A. I might have to refuse some food.</a:t>
            </a:r>
            <a:br>
              <a:rPr lang="en-US" sz="4800" b="1" dirty="0"/>
            </a:br>
            <a:r>
              <a:rPr lang="en-US" sz="4800" b="1" dirty="0">
                <a:solidFill>
                  <a:srgbClr val="FF0000"/>
                </a:solidFill>
              </a:rPr>
              <a:t>B. You should tell her that you don’t eat meat.</a:t>
            </a:r>
            <a:endParaRPr lang="en-US" sz="48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321223044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E5195-CF1A-C3A4-C2D2-E56E4B5ADB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3F49C4-56BB-1A1A-5C6D-0028F392A8C5}"/>
              </a:ext>
            </a:extLst>
          </p:cNvPr>
          <p:cNvSpPr>
            <a:spLocks noGrp="1"/>
          </p:cNvSpPr>
          <p:nvPr>
            <p:ph type="ctrTitle"/>
          </p:nvPr>
        </p:nvSpPr>
        <p:spPr>
          <a:xfrm>
            <a:off x="434014" y="2559742"/>
            <a:ext cx="12328071" cy="3101552"/>
          </a:xfrm>
        </p:spPr>
        <p:txBody>
          <a:bodyPr>
            <a:noAutofit/>
          </a:bodyPr>
          <a:lstStyle/>
          <a:p>
            <a:pPr algn="l"/>
            <a:br>
              <a:rPr lang="en-US" sz="5400" b="1" dirty="0"/>
            </a:br>
            <a:br>
              <a:rPr lang="en-US" sz="5400" b="1" dirty="0"/>
            </a:br>
            <a:br>
              <a:rPr lang="en-US" sz="5400" b="1" dirty="0"/>
            </a:br>
            <a:r>
              <a:rPr lang="en-US" sz="4000" b="1" dirty="0"/>
              <a:t>A. I feel nervous about visiting my American friend’s home.</a:t>
            </a:r>
            <a:br>
              <a:rPr lang="en-US" sz="4000" b="1" dirty="0"/>
            </a:br>
            <a:r>
              <a:rPr lang="en-US" sz="4000" b="1" dirty="0">
                <a:solidFill>
                  <a:srgbClr val="FF0000"/>
                </a:solidFill>
              </a:rPr>
              <a:t>B. Why?</a:t>
            </a:r>
            <a:br>
              <a:rPr lang="en-US" sz="4000" b="1" dirty="0"/>
            </a:br>
            <a:r>
              <a:rPr lang="en-US" sz="4000" b="1" dirty="0"/>
              <a:t>A. I have a special diet. I don’t eat meat because </a:t>
            </a:r>
            <a:br>
              <a:rPr lang="en-US" sz="4000" b="1" dirty="0"/>
            </a:br>
            <a:r>
              <a:rPr lang="en-US" sz="4000" b="1" dirty="0"/>
              <a:t>I’m a vegetarian.</a:t>
            </a:r>
            <a:br>
              <a:rPr lang="en-US" sz="4000" b="1" dirty="0">
                <a:solidFill>
                  <a:srgbClr val="FF0000"/>
                </a:solidFill>
              </a:rPr>
            </a:br>
            <a:r>
              <a:rPr lang="en-US" sz="4000" b="1" dirty="0">
                <a:solidFill>
                  <a:srgbClr val="FF0000"/>
                </a:solidFill>
              </a:rPr>
              <a:t>B. Oh, I see. But why are you worried?</a:t>
            </a:r>
            <a:br>
              <a:rPr lang="en-US" sz="4000" b="1" dirty="0">
                <a:solidFill>
                  <a:srgbClr val="FF0000"/>
                </a:solidFill>
              </a:rPr>
            </a:br>
            <a:r>
              <a:rPr lang="en-US" sz="4000" b="1" dirty="0"/>
              <a:t>A. I might have to refuse some food if she offers it</a:t>
            </a:r>
            <a:br>
              <a:rPr lang="en-US" sz="4000" b="1" dirty="0"/>
            </a:br>
            <a:r>
              <a:rPr lang="en-US" sz="4000" b="1" dirty="0"/>
              <a:t>to me. Is that rude?</a:t>
            </a:r>
            <a:br>
              <a:rPr lang="en-US" sz="4000" b="1" dirty="0"/>
            </a:br>
            <a:endParaRPr lang="en-US" sz="4000" b="1" dirty="0"/>
          </a:p>
        </p:txBody>
      </p:sp>
      <p:sp>
        <p:nvSpPr>
          <p:cNvPr id="3" name="TextBox 2">
            <a:extLst>
              <a:ext uri="{FF2B5EF4-FFF2-40B4-BE49-F238E27FC236}">
                <a16:creationId xmlns:a16="http://schemas.microsoft.com/office/drawing/2014/main" id="{E78EF1A8-F21A-A3C6-0F16-AB161184FCE7}"/>
              </a:ext>
            </a:extLst>
          </p:cNvPr>
          <p:cNvSpPr txBox="1"/>
          <p:nvPr/>
        </p:nvSpPr>
        <p:spPr>
          <a:xfrm>
            <a:off x="0" y="6273225"/>
            <a:ext cx="6598050" cy="584775"/>
          </a:xfrm>
          <a:prstGeom prst="rect">
            <a:avLst/>
          </a:prstGeom>
          <a:noFill/>
        </p:spPr>
        <p:txBody>
          <a:bodyPr wrap="square" rtlCol="0">
            <a:spAutoFit/>
          </a:bodyPr>
          <a:lstStyle/>
          <a:p>
            <a:r>
              <a:rPr lang="en-US" sz="3200" b="1" dirty="0"/>
              <a:t>Dialogue, Part 1</a:t>
            </a:r>
          </a:p>
        </p:txBody>
      </p:sp>
    </p:spTree>
    <p:extLst>
      <p:ext uri="{BB962C8B-B14F-4D97-AF65-F5344CB8AC3E}">
        <p14:creationId xmlns:p14="http://schemas.microsoft.com/office/powerpoint/2010/main" val="3496791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weed</a:t>
            </a:r>
          </a:p>
        </p:txBody>
      </p:sp>
      <p:sp>
        <p:nvSpPr>
          <p:cNvPr id="6" name="Rectangle 5">
            <a:extLst>
              <a:ext uri="{FF2B5EF4-FFF2-40B4-BE49-F238E27FC236}">
                <a16:creationId xmlns:a16="http://schemas.microsoft.com/office/drawing/2014/main" id="{CB72D697-1625-F249-7EB9-43E263204AE9}"/>
              </a:ext>
            </a:extLst>
          </p:cNvPr>
          <p:cNvSpPr/>
          <p:nvPr/>
        </p:nvSpPr>
        <p:spPr>
          <a:xfrm>
            <a:off x="4865912" y="1412734"/>
            <a:ext cx="1230086" cy="1325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83EF0FB-F7AF-DCF1-B13C-F022DCC934E8}"/>
              </a:ext>
            </a:extLst>
          </p:cNvPr>
          <p:cNvSpPr/>
          <p:nvPr/>
        </p:nvSpPr>
        <p:spPr>
          <a:xfrm>
            <a:off x="7527471" y="375557"/>
            <a:ext cx="522515" cy="8654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4339D92-6C7D-9E44-2A0A-B7CAABB6DA86}"/>
              </a:ext>
            </a:extLst>
          </p:cNvPr>
          <p:cNvSpPr/>
          <p:nvPr/>
        </p:nvSpPr>
        <p:spPr>
          <a:xfrm>
            <a:off x="5763986" y="489857"/>
            <a:ext cx="522515" cy="6041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387B12A-EF93-162F-C4F2-3D37DC7C2962}"/>
              </a:ext>
            </a:extLst>
          </p:cNvPr>
          <p:cNvSpPr/>
          <p:nvPr/>
        </p:nvSpPr>
        <p:spPr>
          <a:xfrm>
            <a:off x="4033157" y="653143"/>
            <a:ext cx="832755" cy="4408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ED78E6E-F8BF-BC53-FAC1-3F3CC0803A44}"/>
              </a:ext>
            </a:extLst>
          </p:cNvPr>
          <p:cNvPicPr>
            <a:picLocks noChangeAspect="1"/>
          </p:cNvPicPr>
          <p:nvPr/>
        </p:nvPicPr>
        <p:blipFill>
          <a:blip r:embed="rId2">
            <a:extLst>
              <a:ext uri="{28A0092B-C50C-407E-A947-70E740481C1C}">
                <a14:useLocalDpi xmlns:a14="http://schemas.microsoft.com/office/drawing/2010/main" val="0"/>
              </a:ext>
            </a:extLst>
          </a:blip>
          <a:srcRect l="12175" r="12175"/>
          <a:stretch/>
        </p:blipFill>
        <p:spPr bwMode="auto">
          <a:xfrm>
            <a:off x="4290646" y="484620"/>
            <a:ext cx="3547246" cy="4183564"/>
          </a:xfrm>
          <a:prstGeom prst="rect">
            <a:avLst/>
          </a:prstGeom>
          <a:noFill/>
          <a:ln>
            <a:noFill/>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124E5BA9-9E54-E24F-C9A2-7F52E9E0775E}"/>
              </a:ext>
            </a:extLst>
          </p:cNvPr>
          <p:cNvSpPr/>
          <p:nvPr/>
        </p:nvSpPr>
        <p:spPr>
          <a:xfrm>
            <a:off x="7396843" y="864253"/>
            <a:ext cx="620668" cy="7686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019667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434014" y="1589071"/>
            <a:ext cx="12328071" cy="3101552"/>
          </a:xfrm>
        </p:spPr>
        <p:txBody>
          <a:bodyPr>
            <a:noAutofit/>
          </a:bodyPr>
          <a:lstStyle/>
          <a:p>
            <a:pPr algn="l"/>
            <a:br>
              <a:rPr lang="en-US" sz="5400" b="1" dirty="0"/>
            </a:br>
            <a:br>
              <a:rPr lang="en-US" sz="5400" b="1" dirty="0"/>
            </a:br>
            <a:br>
              <a:rPr lang="en-US" sz="5400" b="1" dirty="0"/>
            </a:br>
            <a:r>
              <a:rPr lang="en-US" sz="4000" b="1" dirty="0">
                <a:solidFill>
                  <a:srgbClr val="FF0000"/>
                </a:solidFill>
              </a:rPr>
              <a:t>B. You should tell her that you don’t eat meat. Then, </a:t>
            </a:r>
            <a:br>
              <a:rPr lang="en-US" sz="4000" b="1" dirty="0">
                <a:solidFill>
                  <a:srgbClr val="FF0000"/>
                </a:solidFill>
              </a:rPr>
            </a:br>
            <a:r>
              <a:rPr lang="en-US" sz="4000" b="1" dirty="0">
                <a:solidFill>
                  <a:srgbClr val="FF0000"/>
                </a:solidFill>
              </a:rPr>
              <a:t>if you don’t accept food with meat, she will </a:t>
            </a:r>
            <a:br>
              <a:rPr lang="en-US" sz="4000" b="1" dirty="0">
                <a:solidFill>
                  <a:srgbClr val="FF0000"/>
                </a:solidFill>
              </a:rPr>
            </a:br>
            <a:r>
              <a:rPr lang="en-US" sz="4000" b="1" dirty="0">
                <a:solidFill>
                  <a:srgbClr val="FF0000"/>
                </a:solidFill>
              </a:rPr>
              <a:t>understand.</a:t>
            </a:r>
            <a:br>
              <a:rPr lang="en-US" sz="4000" b="1" dirty="0">
                <a:solidFill>
                  <a:srgbClr val="FF0000"/>
                </a:solidFill>
              </a:rPr>
            </a:br>
            <a:r>
              <a:rPr lang="en-US" sz="4000" b="1" dirty="0"/>
              <a:t>A. I can do that. Maybe I can bring a snack to her </a:t>
            </a:r>
            <a:br>
              <a:rPr lang="en-US" sz="4000" b="1" dirty="0"/>
            </a:br>
            <a:r>
              <a:rPr lang="en-US" sz="4000" b="1" dirty="0"/>
              <a:t>house, too.</a:t>
            </a:r>
            <a:br>
              <a:rPr lang="en-US" sz="4000" b="1" dirty="0"/>
            </a:br>
            <a:r>
              <a:rPr lang="en-US" sz="4000" b="1" dirty="0">
                <a:solidFill>
                  <a:srgbClr val="FF0000"/>
                </a:solidFill>
              </a:rPr>
              <a:t>B. That’s a great idea! your friend can try food from </a:t>
            </a:r>
            <a:br>
              <a:rPr lang="en-US" sz="4000" b="1" dirty="0">
                <a:solidFill>
                  <a:srgbClr val="FF0000"/>
                </a:solidFill>
              </a:rPr>
            </a:br>
            <a:r>
              <a:rPr lang="en-US" sz="4000" b="1" dirty="0">
                <a:solidFill>
                  <a:srgbClr val="FF0000"/>
                </a:solidFill>
              </a:rPr>
              <a:t>your country!</a:t>
            </a:r>
            <a:endParaRPr lang="en-US" sz="40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Part 2</a:t>
            </a:r>
          </a:p>
        </p:txBody>
      </p:sp>
    </p:spTree>
    <p:extLst>
      <p:ext uri="{BB962C8B-B14F-4D97-AF65-F5344CB8AC3E}">
        <p14:creationId xmlns:p14="http://schemas.microsoft.com/office/powerpoint/2010/main" val="58484802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 y="741100"/>
            <a:ext cx="12191999" cy="1021726"/>
          </a:xfrm>
        </p:spPr>
        <p:txBody>
          <a:bodyPr>
            <a:noAutofit/>
          </a:bodyPr>
          <a:lstStyle/>
          <a:p>
            <a:r>
              <a:rPr lang="en-US" sz="5200" b="1" dirty="0"/>
              <a:t>Lesson 16: </a:t>
            </a:r>
            <a:br>
              <a:rPr lang="en-US" sz="5200" b="1" dirty="0"/>
            </a:br>
            <a:r>
              <a:rPr lang="en-US" sz="5200" b="1" dirty="0"/>
              <a:t>Let’s Get Takeout!</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91343" y="1875367"/>
            <a:ext cx="6209313" cy="4654712"/>
          </a:xfrm>
          <a:prstGeom prst="rect">
            <a:avLst/>
          </a:prstGeom>
          <a:ln>
            <a:solidFill>
              <a:schemeClr val="tx1"/>
            </a:solidFill>
          </a:ln>
        </p:spPr>
      </p:pic>
    </p:spTree>
    <p:extLst>
      <p:ext uri="{BB962C8B-B14F-4D97-AF65-F5344CB8AC3E}">
        <p14:creationId xmlns:p14="http://schemas.microsoft.com/office/powerpoint/2010/main" val="73289751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51153-58A1-CE24-25B8-DE89B0732AD9}"/>
              </a:ext>
            </a:extLst>
          </p:cNvPr>
          <p:cNvSpPr>
            <a:spLocks noGrp="1"/>
          </p:cNvSpPr>
          <p:nvPr>
            <p:ph type="title"/>
          </p:nvPr>
        </p:nvSpPr>
        <p:spPr>
          <a:xfrm>
            <a:off x="838200" y="4993396"/>
            <a:ext cx="10515600" cy="1325563"/>
          </a:xfrm>
        </p:spPr>
        <p:txBody>
          <a:bodyPr>
            <a:normAutofit/>
          </a:bodyPr>
          <a:lstStyle/>
          <a:p>
            <a:pPr algn="ctr"/>
            <a:r>
              <a:rPr lang="en-US" sz="8800" b="1" dirty="0"/>
              <a:t>burn</a:t>
            </a:r>
          </a:p>
        </p:txBody>
      </p:sp>
      <p:pic>
        <p:nvPicPr>
          <p:cNvPr id="4" name="Content Placeholder 3">
            <a:extLst>
              <a:ext uri="{FF2B5EF4-FFF2-40B4-BE49-F238E27FC236}">
                <a16:creationId xmlns:a16="http://schemas.microsoft.com/office/drawing/2014/main" id="{17EF1A3F-D054-C544-78FC-66C1C19D360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l="8592" r="8592"/>
          <a:stretch>
            <a:fillRect/>
          </a:stretch>
        </p:blipFill>
        <p:spPr bwMode="auto">
          <a:xfrm>
            <a:off x="3232175" y="0"/>
            <a:ext cx="5727650" cy="517341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451582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86955-879C-4F58-91BE-17847F412034}"/>
              </a:ext>
            </a:extLst>
          </p:cNvPr>
          <p:cNvSpPr>
            <a:spLocks noGrp="1"/>
          </p:cNvSpPr>
          <p:nvPr>
            <p:ph type="title"/>
          </p:nvPr>
        </p:nvSpPr>
        <p:spPr>
          <a:xfrm>
            <a:off x="838199" y="4838651"/>
            <a:ext cx="10515600" cy="1325563"/>
          </a:xfrm>
        </p:spPr>
        <p:txBody>
          <a:bodyPr>
            <a:normAutofit/>
          </a:bodyPr>
          <a:lstStyle/>
          <a:p>
            <a:pPr algn="ctr"/>
            <a:r>
              <a:rPr lang="en-US" sz="8800" b="1" dirty="0"/>
              <a:t>cookout</a:t>
            </a:r>
          </a:p>
        </p:txBody>
      </p:sp>
      <p:pic>
        <p:nvPicPr>
          <p:cNvPr id="4" name="Content Placeholder 3">
            <a:extLst>
              <a:ext uri="{FF2B5EF4-FFF2-40B4-BE49-F238E27FC236}">
                <a16:creationId xmlns:a16="http://schemas.microsoft.com/office/drawing/2014/main" id="{B9FECBC7-6C40-5BAD-36BC-2E2A9A7F7CF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838985" y="365125"/>
            <a:ext cx="4514029" cy="4173190"/>
          </a:xfrm>
          <a:prstGeom prst="rect">
            <a:avLst/>
          </a:prstGeom>
          <a:noFill/>
          <a:ln>
            <a:noFill/>
          </a:ln>
        </p:spPr>
      </p:pic>
    </p:spTree>
    <p:extLst>
      <p:ext uri="{BB962C8B-B14F-4D97-AF65-F5344CB8AC3E}">
        <p14:creationId xmlns:p14="http://schemas.microsoft.com/office/powerpoint/2010/main" val="188145172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3CDBF-4014-077C-992E-F7420581141C}"/>
              </a:ext>
            </a:extLst>
          </p:cNvPr>
          <p:cNvSpPr>
            <a:spLocks noGrp="1"/>
          </p:cNvSpPr>
          <p:nvPr>
            <p:ph type="title"/>
          </p:nvPr>
        </p:nvSpPr>
        <p:spPr>
          <a:xfrm>
            <a:off x="1007012" y="4687411"/>
            <a:ext cx="10515600" cy="1325563"/>
          </a:xfrm>
        </p:spPr>
        <p:txBody>
          <a:bodyPr>
            <a:normAutofit/>
          </a:bodyPr>
          <a:lstStyle/>
          <a:p>
            <a:pPr algn="ctr"/>
            <a:r>
              <a:rPr lang="en-US" sz="8800" b="1" dirty="0"/>
              <a:t>corn</a:t>
            </a:r>
          </a:p>
        </p:txBody>
      </p:sp>
      <p:pic>
        <p:nvPicPr>
          <p:cNvPr id="4" name="Content Placeholder 3">
            <a:extLst>
              <a:ext uri="{FF2B5EF4-FFF2-40B4-BE49-F238E27FC236}">
                <a16:creationId xmlns:a16="http://schemas.microsoft.com/office/drawing/2014/main" id="{145BF713-7D1A-3B3E-617A-BC93907DE8E6}"/>
              </a:ext>
            </a:extLst>
          </p:cNvPr>
          <p:cNvPicPr>
            <a:picLocks noGrp="1" noChangeAspect="1"/>
          </p:cNvPicPr>
          <p:nvPr>
            <p:ph idx="1"/>
          </p:nvPr>
        </p:nvPicPr>
        <p:blipFill>
          <a:blip r:embed="rId2"/>
          <a:stretch>
            <a:fillRect/>
          </a:stretch>
        </p:blipFill>
        <p:spPr>
          <a:xfrm>
            <a:off x="1558366" y="397729"/>
            <a:ext cx="8872449" cy="4289682"/>
          </a:xfrm>
          <a:prstGeom prst="rect">
            <a:avLst/>
          </a:prstGeom>
        </p:spPr>
      </p:pic>
    </p:spTree>
    <p:extLst>
      <p:ext uri="{BB962C8B-B14F-4D97-AF65-F5344CB8AC3E}">
        <p14:creationId xmlns:p14="http://schemas.microsoft.com/office/powerpoint/2010/main" val="34529574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65962-80A9-05C0-40A6-FE4F2A467BC8}"/>
              </a:ext>
            </a:extLst>
          </p:cNvPr>
          <p:cNvSpPr>
            <a:spLocks noGrp="1"/>
          </p:cNvSpPr>
          <p:nvPr>
            <p:ph type="title"/>
          </p:nvPr>
        </p:nvSpPr>
        <p:spPr>
          <a:xfrm>
            <a:off x="838200" y="4585433"/>
            <a:ext cx="10515600" cy="1325563"/>
          </a:xfrm>
        </p:spPr>
        <p:txBody>
          <a:bodyPr>
            <a:normAutofit/>
          </a:bodyPr>
          <a:lstStyle/>
          <a:p>
            <a:pPr algn="ctr"/>
            <a:r>
              <a:rPr lang="en-US" sz="8800" b="1" dirty="0"/>
              <a:t>embarrassed</a:t>
            </a:r>
          </a:p>
        </p:txBody>
      </p:sp>
      <p:pic>
        <p:nvPicPr>
          <p:cNvPr id="4" name="Content Placeholder 3">
            <a:extLst>
              <a:ext uri="{FF2B5EF4-FFF2-40B4-BE49-F238E27FC236}">
                <a16:creationId xmlns:a16="http://schemas.microsoft.com/office/drawing/2014/main" id="{BC3800AB-9A99-1E51-016D-F4930CEB496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720797" y="295821"/>
            <a:ext cx="4331014" cy="3953492"/>
          </a:xfrm>
          <a:prstGeom prst="rect">
            <a:avLst/>
          </a:prstGeom>
          <a:noFill/>
          <a:ln>
            <a:noFill/>
          </a:ln>
        </p:spPr>
      </p:pic>
    </p:spTree>
    <p:extLst>
      <p:ext uri="{BB962C8B-B14F-4D97-AF65-F5344CB8AC3E}">
        <p14:creationId xmlns:p14="http://schemas.microsoft.com/office/powerpoint/2010/main" val="292868669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5992-D556-92CD-BB62-5BF582849DDE}"/>
              </a:ext>
            </a:extLst>
          </p:cNvPr>
          <p:cNvSpPr>
            <a:spLocks noGrp="1"/>
          </p:cNvSpPr>
          <p:nvPr>
            <p:ph type="title"/>
          </p:nvPr>
        </p:nvSpPr>
        <p:spPr>
          <a:xfrm>
            <a:off x="950741" y="4923057"/>
            <a:ext cx="10515600" cy="1325563"/>
          </a:xfrm>
        </p:spPr>
        <p:txBody>
          <a:bodyPr>
            <a:normAutofit/>
          </a:bodyPr>
          <a:lstStyle/>
          <a:p>
            <a:pPr algn="ctr"/>
            <a:r>
              <a:rPr lang="en-US" sz="8800" b="1" dirty="0"/>
              <a:t>grill</a:t>
            </a:r>
          </a:p>
        </p:txBody>
      </p:sp>
      <p:pic>
        <p:nvPicPr>
          <p:cNvPr id="4" name="Content Placeholder 3">
            <a:extLst>
              <a:ext uri="{FF2B5EF4-FFF2-40B4-BE49-F238E27FC236}">
                <a16:creationId xmlns:a16="http://schemas.microsoft.com/office/drawing/2014/main" id="{3F79534C-80D9-7CDA-97D0-1FFF87BBFDC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203840" y="195244"/>
            <a:ext cx="3531099" cy="4531500"/>
          </a:xfrm>
          <a:prstGeom prst="rect">
            <a:avLst/>
          </a:prstGeom>
          <a:noFill/>
          <a:ln>
            <a:noFill/>
          </a:ln>
        </p:spPr>
      </p:pic>
    </p:spTree>
    <p:extLst>
      <p:ext uri="{BB962C8B-B14F-4D97-AF65-F5344CB8AC3E}">
        <p14:creationId xmlns:p14="http://schemas.microsoft.com/office/powerpoint/2010/main" val="46953683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63BA4-3557-7DE3-4A61-EB793845A533}"/>
              </a:ext>
            </a:extLst>
          </p:cNvPr>
          <p:cNvSpPr>
            <a:spLocks noGrp="1"/>
          </p:cNvSpPr>
          <p:nvPr>
            <p:ph type="title"/>
          </p:nvPr>
        </p:nvSpPr>
        <p:spPr>
          <a:xfrm>
            <a:off x="838200" y="4851400"/>
            <a:ext cx="10515600" cy="1325563"/>
          </a:xfrm>
        </p:spPr>
        <p:txBody>
          <a:bodyPr>
            <a:normAutofit/>
          </a:bodyPr>
          <a:lstStyle/>
          <a:p>
            <a:pPr algn="ctr"/>
            <a:r>
              <a:rPr lang="en-US" sz="8800" b="1" dirty="0"/>
              <a:t>lemonade</a:t>
            </a:r>
          </a:p>
        </p:txBody>
      </p:sp>
      <p:sp>
        <p:nvSpPr>
          <p:cNvPr id="3" name="Content Placeholder 2">
            <a:extLst>
              <a:ext uri="{FF2B5EF4-FFF2-40B4-BE49-F238E27FC236}">
                <a16:creationId xmlns:a16="http://schemas.microsoft.com/office/drawing/2014/main" id="{C7E13918-1C0C-0CB1-0CCA-EF7D1BE4AD01}"/>
              </a:ext>
            </a:extLst>
          </p:cNvPr>
          <p:cNvSpPr>
            <a:spLocks noGrp="1"/>
          </p:cNvSpPr>
          <p:nvPr>
            <p:ph idx="1"/>
          </p:nvPr>
        </p:nvSpPr>
        <p:spPr>
          <a:xfrm>
            <a:off x="838200" y="681037"/>
            <a:ext cx="10515600" cy="4351338"/>
          </a:xfrm>
        </p:spPr>
        <p:txBody>
          <a:bodyPr/>
          <a:lstStyle/>
          <a:p>
            <a:endParaRPr lang="en-US" dirty="0"/>
          </a:p>
        </p:txBody>
      </p:sp>
      <p:pic>
        <p:nvPicPr>
          <p:cNvPr id="4" name="Picture 3">
            <a:extLst>
              <a:ext uri="{FF2B5EF4-FFF2-40B4-BE49-F238E27FC236}">
                <a16:creationId xmlns:a16="http://schemas.microsoft.com/office/drawing/2014/main" id="{4B00371C-D270-D03D-84A0-ADFF112D7A2B}"/>
              </a:ext>
            </a:extLst>
          </p:cNvPr>
          <p:cNvPicPr>
            <a:picLocks noChangeAspect="1"/>
          </p:cNvPicPr>
          <p:nvPr/>
        </p:nvPicPr>
        <p:blipFill>
          <a:blip r:embed="rId2"/>
          <a:stretch>
            <a:fillRect/>
          </a:stretch>
        </p:blipFill>
        <p:spPr>
          <a:xfrm>
            <a:off x="3388292" y="365125"/>
            <a:ext cx="5046184" cy="4486275"/>
          </a:xfrm>
          <a:prstGeom prst="rect">
            <a:avLst/>
          </a:prstGeom>
        </p:spPr>
      </p:pic>
    </p:spTree>
    <p:extLst>
      <p:ext uri="{BB962C8B-B14F-4D97-AF65-F5344CB8AC3E}">
        <p14:creationId xmlns:p14="http://schemas.microsoft.com/office/powerpoint/2010/main" val="37040508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25103-0C43-B484-4205-EF821F8447D8}"/>
              </a:ext>
            </a:extLst>
          </p:cNvPr>
          <p:cNvSpPr>
            <a:spLocks noGrp="1"/>
          </p:cNvSpPr>
          <p:nvPr>
            <p:ph type="title"/>
          </p:nvPr>
        </p:nvSpPr>
        <p:spPr>
          <a:xfrm>
            <a:off x="838200" y="4852719"/>
            <a:ext cx="10515600" cy="1325563"/>
          </a:xfrm>
        </p:spPr>
        <p:txBody>
          <a:bodyPr>
            <a:normAutofit/>
          </a:bodyPr>
          <a:lstStyle/>
          <a:p>
            <a:pPr algn="ctr"/>
            <a:r>
              <a:rPr lang="en-US" sz="8800" b="1" dirty="0"/>
              <a:t>marshmallow</a:t>
            </a:r>
          </a:p>
        </p:txBody>
      </p:sp>
      <p:pic>
        <p:nvPicPr>
          <p:cNvPr id="4" name="Content Placeholder 3">
            <a:extLst>
              <a:ext uri="{FF2B5EF4-FFF2-40B4-BE49-F238E27FC236}">
                <a16:creationId xmlns:a16="http://schemas.microsoft.com/office/drawing/2014/main" id="{BD905F58-21B0-C117-E3E7-62065CD4F126}"/>
              </a:ext>
            </a:extLst>
          </p:cNvPr>
          <p:cNvPicPr>
            <a:picLocks noGrp="1" noChangeAspect="1"/>
          </p:cNvPicPr>
          <p:nvPr>
            <p:ph idx="1"/>
          </p:nvPr>
        </p:nvPicPr>
        <p:blipFill>
          <a:blip r:embed="rId2"/>
          <a:stretch>
            <a:fillRect/>
          </a:stretch>
        </p:blipFill>
        <p:spPr>
          <a:xfrm>
            <a:off x="3816687" y="679718"/>
            <a:ext cx="4874039" cy="3710748"/>
          </a:xfrm>
          <a:prstGeom prst="rect">
            <a:avLst/>
          </a:prstGeom>
        </p:spPr>
      </p:pic>
    </p:spTree>
    <p:extLst>
      <p:ext uri="{BB962C8B-B14F-4D97-AF65-F5344CB8AC3E}">
        <p14:creationId xmlns:p14="http://schemas.microsoft.com/office/powerpoint/2010/main" val="8747652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5EE8C-5AEB-BC7E-EF54-EB12FC0067B9}"/>
              </a:ext>
            </a:extLst>
          </p:cNvPr>
          <p:cNvSpPr>
            <a:spLocks noGrp="1"/>
          </p:cNvSpPr>
          <p:nvPr>
            <p:ph type="title"/>
          </p:nvPr>
        </p:nvSpPr>
        <p:spPr>
          <a:xfrm>
            <a:off x="669387" y="5033347"/>
            <a:ext cx="10515600" cy="1325563"/>
          </a:xfrm>
        </p:spPr>
        <p:txBody>
          <a:bodyPr>
            <a:normAutofit/>
          </a:bodyPr>
          <a:lstStyle/>
          <a:p>
            <a:pPr algn="ctr"/>
            <a:r>
              <a:rPr lang="en-US" sz="8800" b="1" dirty="0"/>
              <a:t>roast</a:t>
            </a:r>
          </a:p>
        </p:txBody>
      </p:sp>
      <p:pic>
        <p:nvPicPr>
          <p:cNvPr id="4" name="Content Placeholder 3">
            <a:extLst>
              <a:ext uri="{FF2B5EF4-FFF2-40B4-BE49-F238E27FC236}">
                <a16:creationId xmlns:a16="http://schemas.microsoft.com/office/drawing/2014/main" id="{9F49F2C5-9EF4-544C-15DD-9C1C74213ABB}"/>
              </a:ext>
            </a:extLst>
          </p:cNvPr>
          <p:cNvPicPr>
            <a:picLocks noGrp="1" noChangeAspect="1"/>
          </p:cNvPicPr>
          <p:nvPr>
            <p:ph idx="1"/>
          </p:nvPr>
        </p:nvPicPr>
        <p:blipFill>
          <a:blip r:embed="rId2"/>
          <a:stretch>
            <a:fillRect/>
          </a:stretch>
        </p:blipFill>
        <p:spPr>
          <a:xfrm>
            <a:off x="3924885" y="294143"/>
            <a:ext cx="5796075" cy="4603740"/>
          </a:xfrm>
          <a:prstGeom prst="rect">
            <a:avLst/>
          </a:prstGeom>
        </p:spPr>
      </p:pic>
    </p:spTree>
    <p:extLst>
      <p:ext uri="{BB962C8B-B14F-4D97-AF65-F5344CB8AC3E}">
        <p14:creationId xmlns:p14="http://schemas.microsoft.com/office/powerpoint/2010/main" val="2436810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trim a tree</a:t>
            </a:r>
          </a:p>
        </p:txBody>
      </p:sp>
      <p:sp>
        <p:nvSpPr>
          <p:cNvPr id="6" name="Rectangle 5">
            <a:extLst>
              <a:ext uri="{FF2B5EF4-FFF2-40B4-BE49-F238E27FC236}">
                <a16:creationId xmlns:a16="http://schemas.microsoft.com/office/drawing/2014/main" id="{CB72D697-1625-F249-7EB9-43E263204AE9}"/>
              </a:ext>
            </a:extLst>
          </p:cNvPr>
          <p:cNvSpPr/>
          <p:nvPr/>
        </p:nvSpPr>
        <p:spPr>
          <a:xfrm>
            <a:off x="4865912" y="1412734"/>
            <a:ext cx="1230086" cy="1325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83EF0FB-F7AF-DCF1-B13C-F022DCC934E8}"/>
              </a:ext>
            </a:extLst>
          </p:cNvPr>
          <p:cNvSpPr/>
          <p:nvPr/>
        </p:nvSpPr>
        <p:spPr>
          <a:xfrm>
            <a:off x="7527471" y="375557"/>
            <a:ext cx="522515" cy="8654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4339D92-6C7D-9E44-2A0A-B7CAABB6DA86}"/>
              </a:ext>
            </a:extLst>
          </p:cNvPr>
          <p:cNvSpPr/>
          <p:nvPr/>
        </p:nvSpPr>
        <p:spPr>
          <a:xfrm>
            <a:off x="5763986" y="489857"/>
            <a:ext cx="522515" cy="6041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387B12A-EF93-162F-C4F2-3D37DC7C2962}"/>
              </a:ext>
            </a:extLst>
          </p:cNvPr>
          <p:cNvSpPr/>
          <p:nvPr/>
        </p:nvSpPr>
        <p:spPr>
          <a:xfrm>
            <a:off x="4033157" y="653143"/>
            <a:ext cx="832755" cy="4408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ED78E6E-F8BF-BC53-FAC1-3F3CC0803A44}"/>
              </a:ext>
            </a:extLst>
          </p:cNvPr>
          <p:cNvPicPr>
            <a:picLocks noChangeAspect="1"/>
          </p:cNvPicPr>
          <p:nvPr/>
        </p:nvPicPr>
        <p:blipFill>
          <a:blip r:embed="rId2">
            <a:extLst>
              <a:ext uri="{28A0092B-C50C-407E-A947-70E740481C1C}">
                <a14:useLocalDpi xmlns:a14="http://schemas.microsoft.com/office/drawing/2010/main" val="0"/>
              </a:ext>
            </a:extLst>
          </a:blip>
          <a:srcRect t="10687" b="10687"/>
          <a:stretch/>
        </p:blipFill>
        <p:spPr bwMode="auto">
          <a:xfrm>
            <a:off x="4375872" y="585134"/>
            <a:ext cx="3462020" cy="4083050"/>
          </a:xfrm>
          <a:prstGeom prst="rect">
            <a:avLst/>
          </a:prstGeom>
          <a:noFill/>
          <a:ln>
            <a:noFill/>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124E5BA9-9E54-E24F-C9A2-7F52E9E0775E}"/>
              </a:ext>
            </a:extLst>
          </p:cNvPr>
          <p:cNvSpPr/>
          <p:nvPr/>
        </p:nvSpPr>
        <p:spPr>
          <a:xfrm rot="16815060">
            <a:off x="4464899" y="814062"/>
            <a:ext cx="620668" cy="7686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638001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11BB4-5C5A-C95B-B656-C6DAA8A37858}"/>
              </a:ext>
            </a:extLst>
          </p:cNvPr>
          <p:cNvSpPr>
            <a:spLocks noGrp="1"/>
          </p:cNvSpPr>
          <p:nvPr>
            <p:ph type="title"/>
          </p:nvPr>
        </p:nvSpPr>
        <p:spPr>
          <a:xfrm>
            <a:off x="838200" y="4712042"/>
            <a:ext cx="10515600" cy="1325563"/>
          </a:xfrm>
        </p:spPr>
        <p:txBody>
          <a:bodyPr>
            <a:normAutofit/>
          </a:bodyPr>
          <a:lstStyle/>
          <a:p>
            <a:pPr algn="ctr"/>
            <a:r>
              <a:rPr lang="en-US" sz="8800" b="1" dirty="0"/>
              <a:t>shrimp</a:t>
            </a:r>
          </a:p>
        </p:txBody>
      </p:sp>
      <p:pic>
        <p:nvPicPr>
          <p:cNvPr id="4" name="Content Placeholder 3">
            <a:extLst>
              <a:ext uri="{FF2B5EF4-FFF2-40B4-BE49-F238E27FC236}">
                <a16:creationId xmlns:a16="http://schemas.microsoft.com/office/drawing/2014/main" id="{3AE36D84-5CDB-F453-520B-D505FE06118E}"/>
              </a:ext>
            </a:extLst>
          </p:cNvPr>
          <p:cNvPicPr>
            <a:picLocks noGrp="1" noChangeAspect="1"/>
          </p:cNvPicPr>
          <p:nvPr>
            <p:ph idx="1"/>
          </p:nvPr>
        </p:nvPicPr>
        <p:blipFill>
          <a:blip r:embed="rId2"/>
          <a:stretch>
            <a:fillRect/>
          </a:stretch>
        </p:blipFill>
        <p:spPr>
          <a:xfrm>
            <a:off x="4294932" y="365125"/>
            <a:ext cx="3883489" cy="3657917"/>
          </a:xfrm>
          <a:prstGeom prst="rect">
            <a:avLst/>
          </a:prstGeom>
        </p:spPr>
      </p:pic>
    </p:spTree>
    <p:extLst>
      <p:ext uri="{BB962C8B-B14F-4D97-AF65-F5344CB8AC3E}">
        <p14:creationId xmlns:p14="http://schemas.microsoft.com/office/powerpoint/2010/main" val="335648080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D42A8-0E14-2BED-E759-983769C8C90A}"/>
              </a:ext>
            </a:extLst>
          </p:cNvPr>
          <p:cNvSpPr>
            <a:spLocks noGrp="1"/>
          </p:cNvSpPr>
          <p:nvPr>
            <p:ph type="title"/>
          </p:nvPr>
        </p:nvSpPr>
        <p:spPr>
          <a:xfrm>
            <a:off x="838200" y="4599500"/>
            <a:ext cx="10515600" cy="1325563"/>
          </a:xfrm>
        </p:spPr>
        <p:txBody>
          <a:bodyPr>
            <a:normAutofit/>
          </a:bodyPr>
          <a:lstStyle/>
          <a:p>
            <a:pPr algn="ctr"/>
            <a:r>
              <a:rPr lang="en-US" sz="8800" b="1" dirty="0"/>
              <a:t>takeout</a:t>
            </a:r>
          </a:p>
        </p:txBody>
      </p:sp>
      <p:pic>
        <p:nvPicPr>
          <p:cNvPr id="4" name="Content Placeholder 3">
            <a:extLst>
              <a:ext uri="{FF2B5EF4-FFF2-40B4-BE49-F238E27FC236}">
                <a16:creationId xmlns:a16="http://schemas.microsoft.com/office/drawing/2014/main" id="{F93B3222-9B3E-CA0B-01CB-146CD6F3D90E}"/>
              </a:ext>
            </a:extLst>
          </p:cNvPr>
          <p:cNvPicPr>
            <a:picLocks noGrp="1" noChangeAspect="1"/>
          </p:cNvPicPr>
          <p:nvPr>
            <p:ph idx="1"/>
          </p:nvPr>
        </p:nvPicPr>
        <p:blipFill>
          <a:blip r:embed="rId2"/>
          <a:stretch>
            <a:fillRect/>
          </a:stretch>
        </p:blipFill>
        <p:spPr>
          <a:xfrm>
            <a:off x="3465477" y="593021"/>
            <a:ext cx="5261045" cy="3751844"/>
          </a:xfrm>
          <a:prstGeom prst="rect">
            <a:avLst/>
          </a:prstGeom>
        </p:spPr>
      </p:pic>
    </p:spTree>
    <p:extLst>
      <p:ext uri="{BB962C8B-B14F-4D97-AF65-F5344CB8AC3E}">
        <p14:creationId xmlns:p14="http://schemas.microsoft.com/office/powerpoint/2010/main" val="148373597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
        <p:nvSpPr>
          <p:cNvPr id="5" name="Title 4">
            <a:extLst>
              <a:ext uri="{FF2B5EF4-FFF2-40B4-BE49-F238E27FC236}">
                <a16:creationId xmlns:a16="http://schemas.microsoft.com/office/drawing/2014/main" id="{574CD192-A8CB-2660-0569-CF58C963D8EF}"/>
              </a:ext>
            </a:extLst>
          </p:cNvPr>
          <p:cNvSpPr>
            <a:spLocks noGrp="1"/>
          </p:cNvSpPr>
          <p:nvPr>
            <p:ph type="ctrTitle"/>
          </p:nvPr>
        </p:nvSpPr>
        <p:spPr>
          <a:xfrm>
            <a:off x="1467729" y="306437"/>
            <a:ext cx="9730154" cy="2387600"/>
          </a:xfrm>
        </p:spPr>
        <p:txBody>
          <a:bodyPr>
            <a:normAutofit/>
          </a:bodyPr>
          <a:lstStyle/>
          <a:p>
            <a:pPr algn="l"/>
            <a:r>
              <a:rPr lang="en-US" sz="4800" b="1" dirty="0"/>
              <a:t>A: I’m planning to grill some shrimp. </a:t>
            </a:r>
            <a:br>
              <a:rPr lang="en-US" sz="4800" b="1" dirty="0"/>
            </a:br>
            <a:r>
              <a:rPr lang="en-US" sz="4800" b="1" dirty="0">
                <a:solidFill>
                  <a:srgbClr val="FF0000"/>
                </a:solidFill>
              </a:rPr>
              <a:t>B: Sounds delicious!</a:t>
            </a:r>
          </a:p>
        </p:txBody>
      </p:sp>
    </p:spTree>
    <p:extLst>
      <p:ext uri="{BB962C8B-B14F-4D97-AF65-F5344CB8AC3E}">
        <p14:creationId xmlns:p14="http://schemas.microsoft.com/office/powerpoint/2010/main" val="9905743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614592" y="1402624"/>
            <a:ext cx="12192000" cy="3011744"/>
          </a:xfrm>
        </p:spPr>
        <p:txBody>
          <a:bodyPr>
            <a:noAutofit/>
          </a:bodyPr>
          <a:lstStyle/>
          <a:p>
            <a:pPr algn="l"/>
            <a:r>
              <a:rPr lang="en-US" sz="4000" b="1" dirty="0">
                <a:solidFill>
                  <a:schemeClr val="bg2">
                    <a:lumMod val="50000"/>
                  </a:schemeClr>
                </a:solidFill>
              </a:rPr>
              <a:t>(in the morning)</a:t>
            </a:r>
            <a:br>
              <a:rPr lang="en-US" sz="4000" b="1" dirty="0">
                <a:solidFill>
                  <a:schemeClr val="bg2">
                    <a:lumMod val="50000"/>
                  </a:schemeClr>
                </a:solidFill>
              </a:rPr>
            </a:br>
            <a:r>
              <a:rPr lang="en-US" sz="4000" b="1" dirty="0"/>
              <a:t>A: Hey, would you like to come over for a cookout tonight? I'm planning to grill some shrimp and corn </a:t>
            </a:r>
            <a:br>
              <a:rPr lang="en-US" sz="4000" b="1" dirty="0"/>
            </a:br>
            <a:r>
              <a:rPr lang="en-US" sz="4000" b="1" dirty="0"/>
              <a:t>for dinner. We will have some lemonade, too! After dinner, we can roast marshmallows on the fire. </a:t>
            </a:r>
            <a:br>
              <a:rPr lang="en-US" sz="4000" b="1" dirty="0"/>
            </a:br>
            <a:r>
              <a:rPr lang="en-US" sz="4000" b="1" dirty="0">
                <a:solidFill>
                  <a:srgbClr val="FF0000"/>
                </a:solidFill>
              </a:rPr>
              <a:t>B: That sounds delicious! I'd love to come.</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1</a:t>
            </a:r>
          </a:p>
        </p:txBody>
      </p:sp>
    </p:spTree>
    <p:extLst>
      <p:ext uri="{BB962C8B-B14F-4D97-AF65-F5344CB8AC3E}">
        <p14:creationId xmlns:p14="http://schemas.microsoft.com/office/powerpoint/2010/main" val="227673912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8B63E-CA88-4B21-6F13-BF01AE325C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8396C7-11F7-BDC4-34C1-DF6F9BEB84E0}"/>
              </a:ext>
            </a:extLst>
          </p:cNvPr>
          <p:cNvSpPr>
            <a:spLocks noGrp="1"/>
          </p:cNvSpPr>
          <p:nvPr>
            <p:ph type="ctrTitle"/>
          </p:nvPr>
        </p:nvSpPr>
        <p:spPr>
          <a:xfrm>
            <a:off x="642727" y="2682784"/>
            <a:ext cx="12192000" cy="3011744"/>
          </a:xfrm>
        </p:spPr>
        <p:txBody>
          <a:bodyPr>
            <a:noAutofit/>
          </a:bodyPr>
          <a:lstStyle/>
          <a:p>
            <a:pPr algn="l"/>
            <a:r>
              <a:rPr lang="en-US" sz="4000" b="1" dirty="0">
                <a:solidFill>
                  <a:schemeClr val="bg2">
                    <a:lumMod val="50000"/>
                  </a:schemeClr>
                </a:solidFill>
              </a:rPr>
              <a:t>(in the evening)</a:t>
            </a:r>
            <a:br>
              <a:rPr lang="en-US" sz="4000" b="1" dirty="0">
                <a:solidFill>
                  <a:schemeClr val="bg2">
                    <a:lumMod val="50000"/>
                  </a:schemeClr>
                </a:solidFill>
              </a:rPr>
            </a:br>
            <a:r>
              <a:rPr lang="en-US" sz="4000" b="1" dirty="0"/>
              <a:t>A: Hi, come in!</a:t>
            </a:r>
            <a:br>
              <a:rPr lang="en-US" sz="4000" b="1" dirty="0"/>
            </a:br>
            <a:r>
              <a:rPr lang="en-US" sz="4000" b="1" dirty="0">
                <a:solidFill>
                  <a:srgbClr val="FF0000"/>
                </a:solidFill>
              </a:rPr>
              <a:t>B:  Thanks for having me.</a:t>
            </a:r>
            <a:br>
              <a:rPr lang="en-US" sz="4000" b="1" dirty="0">
                <a:solidFill>
                  <a:srgbClr val="FF0000"/>
                </a:solidFill>
              </a:rPr>
            </a:br>
            <a:r>
              <a:rPr lang="en-US" sz="4000" b="1" dirty="0"/>
              <a:t>A: I’m embarrassed to say this, but…our dinner </a:t>
            </a:r>
            <a:br>
              <a:rPr lang="en-US" sz="4000" b="1" dirty="0"/>
            </a:br>
            <a:r>
              <a:rPr lang="en-US" sz="4000" b="1" dirty="0"/>
              <a:t>burned on the grill.</a:t>
            </a:r>
            <a:br>
              <a:rPr lang="en-US" sz="4000" b="1" dirty="0"/>
            </a:br>
            <a:r>
              <a:rPr lang="en-US" sz="4000" b="1" dirty="0">
                <a:solidFill>
                  <a:srgbClr val="FF0000"/>
                </a:solidFill>
              </a:rPr>
              <a:t>B: Oh, no!  Is there any food we can eat?</a:t>
            </a:r>
            <a:br>
              <a:rPr lang="en-US" sz="4000" b="1" dirty="0">
                <a:solidFill>
                  <a:srgbClr val="FF0000"/>
                </a:solidFill>
              </a:rPr>
            </a:br>
            <a:r>
              <a:rPr lang="en-US" sz="4000" b="1" dirty="0"/>
              <a:t>A: No, I’m sorry, but everything is burned.  We only </a:t>
            </a:r>
            <a:br>
              <a:rPr lang="en-US" sz="4000" b="1" dirty="0"/>
            </a:br>
            <a:r>
              <a:rPr lang="en-US" sz="4000" b="1" dirty="0"/>
              <a:t>have lemonade and marshmallows! </a:t>
            </a:r>
            <a:br>
              <a:rPr lang="en-US" sz="4000" b="1" dirty="0"/>
            </a:br>
            <a:r>
              <a:rPr lang="en-US" sz="4000" b="1" dirty="0">
                <a:solidFill>
                  <a:srgbClr val="FF0000"/>
                </a:solidFill>
              </a:rPr>
              <a:t>B: Well, …let’s get takeout!</a:t>
            </a:r>
          </a:p>
        </p:txBody>
      </p:sp>
      <p:sp>
        <p:nvSpPr>
          <p:cNvPr id="3" name="TextBox 2">
            <a:extLst>
              <a:ext uri="{FF2B5EF4-FFF2-40B4-BE49-F238E27FC236}">
                <a16:creationId xmlns:a16="http://schemas.microsoft.com/office/drawing/2014/main" id="{54CC2F58-8A63-3CEB-27DD-FFC2E5CEE594}"/>
              </a:ext>
            </a:extLst>
          </p:cNvPr>
          <p:cNvSpPr txBox="1"/>
          <p:nvPr/>
        </p:nvSpPr>
        <p:spPr>
          <a:xfrm>
            <a:off x="0" y="6273225"/>
            <a:ext cx="6598050" cy="584775"/>
          </a:xfrm>
          <a:prstGeom prst="rect">
            <a:avLst/>
          </a:prstGeom>
          <a:noFill/>
        </p:spPr>
        <p:txBody>
          <a:bodyPr wrap="square" rtlCol="0">
            <a:spAutoFit/>
          </a:bodyPr>
          <a:lstStyle/>
          <a:p>
            <a:r>
              <a:rPr lang="en-US" sz="3200" b="1" dirty="0"/>
              <a:t>Dialogue 2</a:t>
            </a:r>
          </a:p>
        </p:txBody>
      </p:sp>
    </p:spTree>
    <p:extLst>
      <p:ext uri="{BB962C8B-B14F-4D97-AF65-F5344CB8AC3E}">
        <p14:creationId xmlns:p14="http://schemas.microsoft.com/office/powerpoint/2010/main" val="417222881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247358" y="3175666"/>
            <a:ext cx="5120639" cy="1237910"/>
          </a:xfrm>
        </p:spPr>
        <p:txBody>
          <a:bodyPr>
            <a:noAutofit/>
          </a:bodyPr>
          <a:lstStyle/>
          <a:p>
            <a:r>
              <a:rPr lang="en-US" sz="7000" b="1" dirty="0"/>
              <a:t>Unit 5: How’s Your Health?</a:t>
            </a:r>
          </a:p>
        </p:txBody>
      </p:sp>
      <p:pic>
        <p:nvPicPr>
          <p:cNvPr id="5" name="Picture 4" descr="A group of people in a hospital room&#10;&#10;Description automatically generated">
            <a:extLst>
              <a:ext uri="{FF2B5EF4-FFF2-40B4-BE49-F238E27FC236}">
                <a16:creationId xmlns:a16="http://schemas.microsoft.com/office/drawing/2014/main" id="{45CFBF5D-2294-1349-385C-BA5E7E740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4646" y="562650"/>
            <a:ext cx="5732699" cy="5732699"/>
          </a:xfrm>
          <a:prstGeom prst="rect">
            <a:avLst/>
          </a:prstGeom>
          <a:ln>
            <a:solidFill>
              <a:schemeClr val="tx1"/>
            </a:solidFill>
          </a:ln>
        </p:spPr>
      </p:pic>
    </p:spTree>
    <p:extLst>
      <p:ext uri="{BB962C8B-B14F-4D97-AF65-F5344CB8AC3E}">
        <p14:creationId xmlns:p14="http://schemas.microsoft.com/office/powerpoint/2010/main" val="377682534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F53AD51-928F-7F53-365C-F287BA8CD956}"/>
              </a:ext>
            </a:extLst>
          </p:cNvPr>
          <p:cNvPicPr>
            <a:picLocks noGrp="1" noChangeAspect="1"/>
          </p:cNvPicPr>
          <p:nvPr>
            <p:ph idx="1"/>
          </p:nvPr>
        </p:nvPicPr>
        <p:blipFill>
          <a:blip r:embed="rId2"/>
          <a:stretch>
            <a:fillRect/>
          </a:stretch>
        </p:blipFill>
        <p:spPr>
          <a:xfrm>
            <a:off x="2970973" y="1920240"/>
            <a:ext cx="6250053" cy="4581779"/>
          </a:xfrm>
          <a:prstGeom prst="rect">
            <a:avLst/>
          </a:prstGeom>
          <a:ln>
            <a:solidFill>
              <a:schemeClr val="tx1"/>
            </a:solidFill>
          </a:ln>
        </p:spPr>
      </p:pic>
      <p:sp>
        <p:nvSpPr>
          <p:cNvPr id="6" name="TextBox 5">
            <a:extLst>
              <a:ext uri="{FF2B5EF4-FFF2-40B4-BE49-F238E27FC236}">
                <a16:creationId xmlns:a16="http://schemas.microsoft.com/office/drawing/2014/main" id="{74A9D2CA-FBC2-7F03-247E-32E3729CC15F}"/>
              </a:ext>
            </a:extLst>
          </p:cNvPr>
          <p:cNvSpPr txBox="1"/>
          <p:nvPr/>
        </p:nvSpPr>
        <p:spPr>
          <a:xfrm>
            <a:off x="-72683" y="93426"/>
            <a:ext cx="12337366" cy="1661993"/>
          </a:xfrm>
          <a:prstGeom prst="rect">
            <a:avLst/>
          </a:prstGeom>
          <a:noFill/>
        </p:spPr>
        <p:txBody>
          <a:bodyPr wrap="square">
            <a:spAutoFit/>
          </a:bodyPr>
          <a:lstStyle/>
          <a:p>
            <a:pPr algn="ctr"/>
            <a:r>
              <a:rPr lang="en-US" sz="5200" b="1" dirty="0"/>
              <a:t>Lesson 17: </a:t>
            </a:r>
          </a:p>
          <a:p>
            <a:pPr algn="ctr"/>
            <a:r>
              <a:rPr lang="en-US" sz="5000" b="1" dirty="0"/>
              <a:t>Getting Regular Checkups is a Good Idea. </a:t>
            </a:r>
            <a:endParaRPr lang="en-US" sz="5000" dirty="0"/>
          </a:p>
        </p:txBody>
      </p:sp>
    </p:spTree>
    <p:extLst>
      <p:ext uri="{BB962C8B-B14F-4D97-AF65-F5344CB8AC3E}">
        <p14:creationId xmlns:p14="http://schemas.microsoft.com/office/powerpoint/2010/main" val="309579713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advice</a:t>
            </a:r>
          </a:p>
        </p:txBody>
      </p:sp>
      <p:pic>
        <p:nvPicPr>
          <p:cNvPr id="4" name="Picture 3">
            <a:extLst>
              <a:ext uri="{FF2B5EF4-FFF2-40B4-BE49-F238E27FC236}">
                <a16:creationId xmlns:a16="http://schemas.microsoft.com/office/drawing/2014/main" id="{12B9CBA5-0BA8-6E54-297B-0E67707E4826}"/>
              </a:ext>
            </a:extLst>
          </p:cNvPr>
          <p:cNvPicPr>
            <a:picLocks noChangeAspect="1"/>
          </p:cNvPicPr>
          <p:nvPr/>
        </p:nvPicPr>
        <p:blipFill>
          <a:blip r:embed="rId2"/>
          <a:stretch>
            <a:fillRect/>
          </a:stretch>
        </p:blipFill>
        <p:spPr>
          <a:xfrm>
            <a:off x="3574060" y="418276"/>
            <a:ext cx="6000483" cy="3982622"/>
          </a:xfrm>
          <a:prstGeom prst="rect">
            <a:avLst/>
          </a:prstGeom>
        </p:spPr>
      </p:pic>
    </p:spTree>
    <p:extLst>
      <p:ext uri="{BB962C8B-B14F-4D97-AF65-F5344CB8AC3E}">
        <p14:creationId xmlns:p14="http://schemas.microsoft.com/office/powerpoint/2010/main" val="104274261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0C392-B5F9-720B-B23B-FEEC991BCC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05504E-5479-0607-08BE-19678FB7BB0B}"/>
              </a:ext>
            </a:extLst>
          </p:cNvPr>
          <p:cNvSpPr>
            <a:spLocks noGrp="1"/>
          </p:cNvSpPr>
          <p:nvPr>
            <p:ph type="title"/>
          </p:nvPr>
        </p:nvSpPr>
        <p:spPr>
          <a:xfrm>
            <a:off x="838200" y="4879199"/>
            <a:ext cx="10515600" cy="1325563"/>
          </a:xfrm>
        </p:spPr>
        <p:txBody>
          <a:bodyPr>
            <a:normAutofit/>
          </a:bodyPr>
          <a:lstStyle/>
          <a:p>
            <a:pPr algn="ctr"/>
            <a:r>
              <a:rPr lang="en-US" sz="8800" b="1" dirty="0"/>
              <a:t>agree</a:t>
            </a:r>
          </a:p>
        </p:txBody>
      </p:sp>
      <p:pic>
        <p:nvPicPr>
          <p:cNvPr id="4" name="Picture 3">
            <a:extLst>
              <a:ext uri="{FF2B5EF4-FFF2-40B4-BE49-F238E27FC236}">
                <a16:creationId xmlns:a16="http://schemas.microsoft.com/office/drawing/2014/main" id="{973EF9D1-C101-49D2-4FC9-8B5BD2002837}"/>
              </a:ext>
            </a:extLst>
          </p:cNvPr>
          <p:cNvPicPr>
            <a:picLocks noChangeAspect="1"/>
          </p:cNvPicPr>
          <p:nvPr/>
        </p:nvPicPr>
        <p:blipFill>
          <a:blip r:embed="rId2"/>
          <a:stretch>
            <a:fillRect/>
          </a:stretch>
        </p:blipFill>
        <p:spPr>
          <a:xfrm>
            <a:off x="2650611" y="553582"/>
            <a:ext cx="6890778" cy="4590630"/>
          </a:xfrm>
          <a:prstGeom prst="rect">
            <a:avLst/>
          </a:prstGeom>
        </p:spPr>
      </p:pic>
    </p:spTree>
    <p:extLst>
      <p:ext uri="{BB962C8B-B14F-4D97-AF65-F5344CB8AC3E}">
        <p14:creationId xmlns:p14="http://schemas.microsoft.com/office/powerpoint/2010/main" val="417885020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15077-1368-4A28-66BB-15778882BA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E92942-E886-C595-2199-57B444D6569B}"/>
              </a:ext>
            </a:extLst>
          </p:cNvPr>
          <p:cNvSpPr>
            <a:spLocks noGrp="1"/>
          </p:cNvSpPr>
          <p:nvPr>
            <p:ph type="title"/>
          </p:nvPr>
        </p:nvSpPr>
        <p:spPr>
          <a:xfrm>
            <a:off x="838198" y="4668184"/>
            <a:ext cx="10515600" cy="1325563"/>
          </a:xfrm>
        </p:spPr>
        <p:txBody>
          <a:bodyPr>
            <a:normAutofit/>
          </a:bodyPr>
          <a:lstStyle/>
          <a:p>
            <a:pPr algn="ctr"/>
            <a:r>
              <a:rPr lang="en-US" sz="8800" b="1" dirty="0"/>
              <a:t>avoid sweets</a:t>
            </a:r>
          </a:p>
        </p:txBody>
      </p:sp>
      <p:pic>
        <p:nvPicPr>
          <p:cNvPr id="3" name="Picture 2">
            <a:extLst>
              <a:ext uri="{FF2B5EF4-FFF2-40B4-BE49-F238E27FC236}">
                <a16:creationId xmlns:a16="http://schemas.microsoft.com/office/drawing/2014/main" id="{79F26E0C-36E6-3F64-750B-E31C172F5573}"/>
              </a:ext>
            </a:extLst>
          </p:cNvPr>
          <p:cNvPicPr>
            <a:picLocks noChangeAspect="1"/>
          </p:cNvPicPr>
          <p:nvPr/>
        </p:nvPicPr>
        <p:blipFill>
          <a:blip r:embed="rId2"/>
          <a:stretch>
            <a:fillRect/>
          </a:stretch>
        </p:blipFill>
        <p:spPr>
          <a:xfrm>
            <a:off x="3348110" y="444281"/>
            <a:ext cx="4917046" cy="4096142"/>
          </a:xfrm>
          <a:prstGeom prst="rect">
            <a:avLst/>
          </a:prstGeom>
        </p:spPr>
      </p:pic>
    </p:spTree>
    <p:extLst>
      <p:ext uri="{BB962C8B-B14F-4D97-AF65-F5344CB8AC3E}">
        <p14:creationId xmlns:p14="http://schemas.microsoft.com/office/powerpoint/2010/main" val="3933443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paint</a:t>
            </a:r>
          </a:p>
        </p:txBody>
      </p:sp>
      <p:pic>
        <p:nvPicPr>
          <p:cNvPr id="4" name="Picture 3">
            <a:extLst>
              <a:ext uri="{FF2B5EF4-FFF2-40B4-BE49-F238E27FC236}">
                <a16:creationId xmlns:a16="http://schemas.microsoft.com/office/drawing/2014/main" id="{6ABD9BAF-9E87-61E2-0D0B-CABE91D466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73587" y="300104"/>
            <a:ext cx="3410505" cy="4368079"/>
          </a:xfrm>
          <a:prstGeom prst="rect">
            <a:avLst/>
          </a:prstGeom>
        </p:spPr>
      </p:pic>
    </p:spTree>
    <p:extLst>
      <p:ext uri="{BB962C8B-B14F-4D97-AF65-F5344CB8AC3E}">
        <p14:creationId xmlns:p14="http://schemas.microsoft.com/office/powerpoint/2010/main" val="35459160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7BED8-119C-2C18-2D09-46D037FF02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3BE176-9EC9-D28C-B563-D63400DF89F2}"/>
              </a:ext>
            </a:extLst>
          </p:cNvPr>
          <p:cNvSpPr>
            <a:spLocks noGrp="1"/>
          </p:cNvSpPr>
          <p:nvPr>
            <p:ph type="title"/>
          </p:nvPr>
        </p:nvSpPr>
        <p:spPr>
          <a:xfrm>
            <a:off x="838198" y="4668184"/>
            <a:ext cx="10515600" cy="1325563"/>
          </a:xfrm>
        </p:spPr>
        <p:txBody>
          <a:bodyPr>
            <a:normAutofit/>
          </a:bodyPr>
          <a:lstStyle/>
          <a:p>
            <a:pPr algn="ctr"/>
            <a:r>
              <a:rPr lang="en-US" sz="8800" b="1" dirty="0"/>
              <a:t>disagree</a:t>
            </a:r>
          </a:p>
        </p:txBody>
      </p:sp>
      <p:pic>
        <p:nvPicPr>
          <p:cNvPr id="3" name="Picture 2">
            <a:extLst>
              <a:ext uri="{FF2B5EF4-FFF2-40B4-BE49-F238E27FC236}">
                <a16:creationId xmlns:a16="http://schemas.microsoft.com/office/drawing/2014/main" id="{3010EBE0-8ACF-E46C-E9FF-2746D31BC282}"/>
              </a:ext>
            </a:extLst>
          </p:cNvPr>
          <p:cNvPicPr>
            <a:picLocks noChangeAspect="1"/>
          </p:cNvPicPr>
          <p:nvPr/>
        </p:nvPicPr>
        <p:blipFill>
          <a:blip r:embed="rId2"/>
          <a:stretch>
            <a:fillRect/>
          </a:stretch>
        </p:blipFill>
        <p:spPr>
          <a:xfrm>
            <a:off x="3806751" y="1120598"/>
            <a:ext cx="4578493" cy="2956816"/>
          </a:xfrm>
          <a:prstGeom prst="rect">
            <a:avLst/>
          </a:prstGeom>
        </p:spPr>
      </p:pic>
    </p:spTree>
    <p:extLst>
      <p:ext uri="{BB962C8B-B14F-4D97-AF65-F5344CB8AC3E}">
        <p14:creationId xmlns:p14="http://schemas.microsoft.com/office/powerpoint/2010/main" val="66138703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FF653-3101-640D-B7CB-5E07D005DB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DEF4CD-3DA1-E56A-39B2-C16C4EBA33E5}"/>
              </a:ext>
            </a:extLst>
          </p:cNvPr>
          <p:cNvSpPr>
            <a:spLocks noGrp="1"/>
          </p:cNvSpPr>
          <p:nvPr>
            <p:ph type="title"/>
          </p:nvPr>
        </p:nvSpPr>
        <p:spPr>
          <a:xfrm>
            <a:off x="838198" y="4668184"/>
            <a:ext cx="10515600" cy="1325563"/>
          </a:xfrm>
        </p:spPr>
        <p:txBody>
          <a:bodyPr>
            <a:normAutofit/>
          </a:bodyPr>
          <a:lstStyle/>
          <a:p>
            <a:pPr algn="ctr"/>
            <a:r>
              <a:rPr lang="en-US" sz="8800" b="1" dirty="0"/>
              <a:t>get regular checkups</a:t>
            </a:r>
          </a:p>
        </p:txBody>
      </p:sp>
      <p:pic>
        <p:nvPicPr>
          <p:cNvPr id="3" name="Picture 2">
            <a:extLst>
              <a:ext uri="{FF2B5EF4-FFF2-40B4-BE49-F238E27FC236}">
                <a16:creationId xmlns:a16="http://schemas.microsoft.com/office/drawing/2014/main" id="{3A480579-D56E-AEEB-7B76-BAE8E5570307}"/>
              </a:ext>
            </a:extLst>
          </p:cNvPr>
          <p:cNvPicPr>
            <a:picLocks noChangeAspect="1"/>
          </p:cNvPicPr>
          <p:nvPr/>
        </p:nvPicPr>
        <p:blipFill>
          <a:blip r:embed="rId2"/>
          <a:stretch>
            <a:fillRect/>
          </a:stretch>
        </p:blipFill>
        <p:spPr>
          <a:xfrm>
            <a:off x="2996811" y="198682"/>
            <a:ext cx="5724170" cy="4356959"/>
          </a:xfrm>
          <a:prstGeom prst="rect">
            <a:avLst/>
          </a:prstGeom>
        </p:spPr>
      </p:pic>
    </p:spTree>
    <p:extLst>
      <p:ext uri="{BB962C8B-B14F-4D97-AF65-F5344CB8AC3E}">
        <p14:creationId xmlns:p14="http://schemas.microsoft.com/office/powerpoint/2010/main" val="363196956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07854-03CC-25BD-BB09-8966B097AC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5C91FE-FB79-5663-1B9F-8FE79FEB5678}"/>
              </a:ext>
            </a:extLst>
          </p:cNvPr>
          <p:cNvSpPr>
            <a:spLocks noGrp="1"/>
          </p:cNvSpPr>
          <p:nvPr>
            <p:ph type="title"/>
          </p:nvPr>
        </p:nvSpPr>
        <p:spPr>
          <a:xfrm>
            <a:off x="838198" y="4668184"/>
            <a:ext cx="10515600" cy="1325563"/>
          </a:xfrm>
        </p:spPr>
        <p:txBody>
          <a:bodyPr>
            <a:normAutofit/>
          </a:bodyPr>
          <a:lstStyle/>
          <a:p>
            <a:pPr algn="ctr"/>
            <a:r>
              <a:rPr lang="en-US" sz="8800" b="1" dirty="0"/>
              <a:t>get more sleep</a:t>
            </a:r>
          </a:p>
        </p:txBody>
      </p:sp>
      <p:pic>
        <p:nvPicPr>
          <p:cNvPr id="3" name="Picture 2">
            <a:extLst>
              <a:ext uri="{FF2B5EF4-FFF2-40B4-BE49-F238E27FC236}">
                <a16:creationId xmlns:a16="http://schemas.microsoft.com/office/drawing/2014/main" id="{BEE96560-29DE-2C0A-E693-3E02177AF15B}"/>
              </a:ext>
            </a:extLst>
          </p:cNvPr>
          <p:cNvPicPr>
            <a:picLocks noChangeAspect="1"/>
          </p:cNvPicPr>
          <p:nvPr/>
        </p:nvPicPr>
        <p:blipFill>
          <a:blip r:embed="rId2"/>
          <a:stretch>
            <a:fillRect/>
          </a:stretch>
        </p:blipFill>
        <p:spPr>
          <a:xfrm>
            <a:off x="3115972" y="491317"/>
            <a:ext cx="5960056" cy="3940007"/>
          </a:xfrm>
          <a:prstGeom prst="rect">
            <a:avLst/>
          </a:prstGeom>
        </p:spPr>
      </p:pic>
    </p:spTree>
    <p:extLst>
      <p:ext uri="{BB962C8B-B14F-4D97-AF65-F5344CB8AC3E}">
        <p14:creationId xmlns:p14="http://schemas.microsoft.com/office/powerpoint/2010/main" val="390293603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9E1AB-2D91-5B83-A61C-E540F49DF2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5D8CF3-D094-3B1F-B890-454E40427C9A}"/>
              </a:ext>
            </a:extLst>
          </p:cNvPr>
          <p:cNvSpPr>
            <a:spLocks noGrp="1"/>
          </p:cNvSpPr>
          <p:nvPr>
            <p:ph type="title"/>
          </p:nvPr>
        </p:nvSpPr>
        <p:spPr>
          <a:xfrm>
            <a:off x="838198" y="4668184"/>
            <a:ext cx="10515600" cy="1325563"/>
          </a:xfrm>
        </p:spPr>
        <p:txBody>
          <a:bodyPr>
            <a:normAutofit/>
          </a:bodyPr>
          <a:lstStyle/>
          <a:p>
            <a:pPr algn="ctr"/>
            <a:r>
              <a:rPr lang="en-US" sz="8800" b="1" dirty="0"/>
              <a:t>jog</a:t>
            </a:r>
          </a:p>
        </p:txBody>
      </p:sp>
      <p:pic>
        <p:nvPicPr>
          <p:cNvPr id="3" name="Picture 2">
            <a:extLst>
              <a:ext uri="{FF2B5EF4-FFF2-40B4-BE49-F238E27FC236}">
                <a16:creationId xmlns:a16="http://schemas.microsoft.com/office/drawing/2014/main" id="{16A56A98-0300-565E-FD1E-B9C6B97AA6B6}"/>
              </a:ext>
            </a:extLst>
          </p:cNvPr>
          <p:cNvPicPr>
            <a:picLocks noChangeAspect="1"/>
          </p:cNvPicPr>
          <p:nvPr/>
        </p:nvPicPr>
        <p:blipFill>
          <a:blip r:embed="rId2"/>
          <a:stretch>
            <a:fillRect/>
          </a:stretch>
        </p:blipFill>
        <p:spPr>
          <a:xfrm>
            <a:off x="3938954" y="366992"/>
            <a:ext cx="3992099" cy="4396614"/>
          </a:xfrm>
          <a:prstGeom prst="rect">
            <a:avLst/>
          </a:prstGeom>
        </p:spPr>
      </p:pic>
    </p:spTree>
    <p:extLst>
      <p:ext uri="{BB962C8B-B14F-4D97-AF65-F5344CB8AC3E}">
        <p14:creationId xmlns:p14="http://schemas.microsoft.com/office/powerpoint/2010/main" val="152042693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A2508-01E8-D3BB-F275-D6E1261FB2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67F9C8-FA88-181A-76A8-019F80E2E53C}"/>
              </a:ext>
            </a:extLst>
          </p:cNvPr>
          <p:cNvSpPr>
            <a:spLocks noGrp="1"/>
          </p:cNvSpPr>
          <p:nvPr>
            <p:ph type="title"/>
          </p:nvPr>
        </p:nvSpPr>
        <p:spPr>
          <a:xfrm>
            <a:off x="838198" y="4668184"/>
            <a:ext cx="10515600" cy="1325563"/>
          </a:xfrm>
        </p:spPr>
        <p:txBody>
          <a:bodyPr>
            <a:normAutofit/>
          </a:bodyPr>
          <a:lstStyle/>
          <a:p>
            <a:pPr algn="ctr"/>
            <a:r>
              <a:rPr lang="en-US" sz="8800" b="1" dirty="0"/>
              <a:t>quit smoking</a:t>
            </a:r>
          </a:p>
        </p:txBody>
      </p:sp>
      <p:pic>
        <p:nvPicPr>
          <p:cNvPr id="3" name="Picture 2">
            <a:extLst>
              <a:ext uri="{FF2B5EF4-FFF2-40B4-BE49-F238E27FC236}">
                <a16:creationId xmlns:a16="http://schemas.microsoft.com/office/drawing/2014/main" id="{73C491EB-5938-8885-E6FA-724A842ED10D}"/>
              </a:ext>
            </a:extLst>
          </p:cNvPr>
          <p:cNvPicPr>
            <a:picLocks noChangeAspect="1"/>
          </p:cNvPicPr>
          <p:nvPr/>
        </p:nvPicPr>
        <p:blipFill>
          <a:blip r:embed="rId2"/>
          <a:stretch>
            <a:fillRect/>
          </a:stretch>
        </p:blipFill>
        <p:spPr>
          <a:xfrm>
            <a:off x="3937951" y="301226"/>
            <a:ext cx="4145515" cy="4158231"/>
          </a:xfrm>
          <a:prstGeom prst="rect">
            <a:avLst/>
          </a:prstGeom>
        </p:spPr>
      </p:pic>
    </p:spTree>
    <p:extLst>
      <p:ext uri="{BB962C8B-B14F-4D97-AF65-F5344CB8AC3E}">
        <p14:creationId xmlns:p14="http://schemas.microsoft.com/office/powerpoint/2010/main" val="170843969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6E1B0-8961-F552-3BEA-585E6F4A85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B471C0-E617-7600-276F-DFF2F25F0D22}"/>
              </a:ext>
            </a:extLst>
          </p:cNvPr>
          <p:cNvSpPr>
            <a:spLocks noGrp="1"/>
          </p:cNvSpPr>
          <p:nvPr>
            <p:ph type="title"/>
          </p:nvPr>
        </p:nvSpPr>
        <p:spPr>
          <a:xfrm>
            <a:off x="838198" y="4668184"/>
            <a:ext cx="10515600" cy="1325563"/>
          </a:xfrm>
        </p:spPr>
        <p:txBody>
          <a:bodyPr>
            <a:normAutofit/>
          </a:bodyPr>
          <a:lstStyle/>
          <a:p>
            <a:pPr algn="ctr"/>
            <a:r>
              <a:rPr lang="en-US" sz="8800" b="1" dirty="0"/>
              <a:t>relax</a:t>
            </a:r>
          </a:p>
        </p:txBody>
      </p:sp>
      <p:pic>
        <p:nvPicPr>
          <p:cNvPr id="3" name="Picture 2">
            <a:extLst>
              <a:ext uri="{FF2B5EF4-FFF2-40B4-BE49-F238E27FC236}">
                <a16:creationId xmlns:a16="http://schemas.microsoft.com/office/drawing/2014/main" id="{F8ABEAD3-37BD-DEAD-3ECD-57D610A312E7}"/>
              </a:ext>
            </a:extLst>
          </p:cNvPr>
          <p:cNvPicPr>
            <a:picLocks noChangeAspect="1"/>
          </p:cNvPicPr>
          <p:nvPr/>
        </p:nvPicPr>
        <p:blipFill>
          <a:blip r:embed="rId2"/>
          <a:stretch>
            <a:fillRect/>
          </a:stretch>
        </p:blipFill>
        <p:spPr>
          <a:xfrm>
            <a:off x="2662458" y="409486"/>
            <a:ext cx="6263670" cy="4169548"/>
          </a:xfrm>
          <a:prstGeom prst="rect">
            <a:avLst/>
          </a:prstGeom>
        </p:spPr>
      </p:pic>
    </p:spTree>
    <p:extLst>
      <p:ext uri="{BB962C8B-B14F-4D97-AF65-F5344CB8AC3E}">
        <p14:creationId xmlns:p14="http://schemas.microsoft.com/office/powerpoint/2010/main" val="229993462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D1CCD-5D62-3D85-D93B-A94440D805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F84734-FA3C-C8C4-4D26-96C169755E22}"/>
              </a:ext>
            </a:extLst>
          </p:cNvPr>
          <p:cNvSpPr>
            <a:spLocks noGrp="1"/>
          </p:cNvSpPr>
          <p:nvPr>
            <p:ph type="title"/>
          </p:nvPr>
        </p:nvSpPr>
        <p:spPr>
          <a:xfrm>
            <a:off x="838198" y="4668184"/>
            <a:ext cx="10515600" cy="1325563"/>
          </a:xfrm>
        </p:spPr>
        <p:txBody>
          <a:bodyPr>
            <a:normAutofit/>
          </a:bodyPr>
          <a:lstStyle/>
          <a:p>
            <a:pPr algn="ctr"/>
            <a:r>
              <a:rPr lang="en-US" sz="8800" b="1" dirty="0"/>
              <a:t>watch my diet</a:t>
            </a:r>
          </a:p>
        </p:txBody>
      </p:sp>
      <p:pic>
        <p:nvPicPr>
          <p:cNvPr id="3" name="Picture 2">
            <a:extLst>
              <a:ext uri="{FF2B5EF4-FFF2-40B4-BE49-F238E27FC236}">
                <a16:creationId xmlns:a16="http://schemas.microsoft.com/office/drawing/2014/main" id="{01B6B919-B249-0EBF-FF7F-99F30B2198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356655" y="679890"/>
            <a:ext cx="5478689" cy="3484147"/>
          </a:xfrm>
          <a:prstGeom prst="rect">
            <a:avLst/>
          </a:prstGeom>
          <a:noFill/>
          <a:ln>
            <a:noFill/>
          </a:ln>
        </p:spPr>
      </p:pic>
    </p:spTree>
    <p:extLst>
      <p:ext uri="{BB962C8B-B14F-4D97-AF65-F5344CB8AC3E}">
        <p14:creationId xmlns:p14="http://schemas.microsoft.com/office/powerpoint/2010/main" val="418329439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
        <p:nvSpPr>
          <p:cNvPr id="5" name="Title 4">
            <a:extLst>
              <a:ext uri="{FF2B5EF4-FFF2-40B4-BE49-F238E27FC236}">
                <a16:creationId xmlns:a16="http://schemas.microsoft.com/office/drawing/2014/main" id="{F639D6BF-A050-E869-90D4-62A06B6EAF49}"/>
              </a:ext>
            </a:extLst>
          </p:cNvPr>
          <p:cNvSpPr>
            <a:spLocks noGrp="1"/>
          </p:cNvSpPr>
          <p:nvPr>
            <p:ph type="ctrTitle"/>
          </p:nvPr>
        </p:nvSpPr>
        <p:spPr>
          <a:xfrm>
            <a:off x="1861624" y="559656"/>
            <a:ext cx="9856763" cy="2387600"/>
          </a:xfrm>
        </p:spPr>
        <p:txBody>
          <a:bodyPr>
            <a:normAutofit/>
          </a:bodyPr>
          <a:lstStyle/>
          <a:p>
            <a:pPr algn="l"/>
            <a:r>
              <a:rPr lang="en-US" sz="4800" b="1" dirty="0"/>
              <a:t>A: Quitting smoking is a good idea.</a:t>
            </a:r>
            <a:br>
              <a:rPr lang="en-US" sz="4800" b="1" dirty="0"/>
            </a:br>
            <a:r>
              <a:rPr lang="en-US" sz="4800" b="1" dirty="0">
                <a:solidFill>
                  <a:srgbClr val="FF0000"/>
                </a:solidFill>
              </a:rPr>
              <a:t>B: I agree!</a:t>
            </a:r>
          </a:p>
        </p:txBody>
      </p:sp>
    </p:spTree>
    <p:extLst>
      <p:ext uri="{BB962C8B-B14F-4D97-AF65-F5344CB8AC3E}">
        <p14:creationId xmlns:p14="http://schemas.microsoft.com/office/powerpoint/2010/main" val="134470381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Part 1</a:t>
            </a:r>
          </a:p>
        </p:txBody>
      </p:sp>
      <p:sp>
        <p:nvSpPr>
          <p:cNvPr id="5" name="Title 4">
            <a:extLst>
              <a:ext uri="{FF2B5EF4-FFF2-40B4-BE49-F238E27FC236}">
                <a16:creationId xmlns:a16="http://schemas.microsoft.com/office/drawing/2014/main" id="{BE6E4F87-AAEF-311A-CC9A-0783701487A8}"/>
              </a:ext>
            </a:extLst>
          </p:cNvPr>
          <p:cNvSpPr>
            <a:spLocks noGrp="1"/>
          </p:cNvSpPr>
          <p:nvPr>
            <p:ph type="ctrTitle"/>
          </p:nvPr>
        </p:nvSpPr>
        <p:spPr>
          <a:xfrm>
            <a:off x="543952" y="2235200"/>
            <a:ext cx="11648048" cy="2387600"/>
          </a:xfrm>
        </p:spPr>
        <p:txBody>
          <a:bodyPr>
            <a:noAutofit/>
          </a:bodyPr>
          <a:lstStyle/>
          <a:p>
            <a:pPr algn="l"/>
            <a:r>
              <a:rPr lang="en-US" sz="4000" b="1" dirty="0"/>
              <a:t>A: How are you today?
</a:t>
            </a:r>
            <a:r>
              <a:rPr lang="en-US" sz="4000" b="1" dirty="0">
                <a:solidFill>
                  <a:srgbClr val="FF0000"/>
                </a:solidFill>
              </a:rPr>
              <a:t>B: I'm not feeling well. I don't feel healthy.</a:t>
            </a:r>
            <a:r>
              <a:rPr lang="en-US" sz="4000" b="1" dirty="0"/>
              <a:t>
A: Do you want to start jogging in the mornings with me? It might help!
</a:t>
            </a:r>
            <a:r>
              <a:rPr lang="en-US" sz="4000" b="1" dirty="0">
                <a:solidFill>
                  <a:srgbClr val="FF0000"/>
                </a:solidFill>
              </a:rPr>
              <a:t>B: I agree! But I need to go to bed earlier to get more sleep. </a:t>
            </a:r>
            <a:br>
              <a:rPr lang="en-US" sz="4000" b="1" dirty="0">
                <a:solidFill>
                  <a:srgbClr val="FF0000"/>
                </a:solidFill>
              </a:rPr>
            </a:br>
            <a:endParaRPr lang="en-US" sz="4000" b="1" dirty="0">
              <a:solidFill>
                <a:srgbClr val="FF0000"/>
              </a:solidFill>
            </a:endParaRPr>
          </a:p>
        </p:txBody>
      </p:sp>
    </p:spTree>
    <p:extLst>
      <p:ext uri="{BB962C8B-B14F-4D97-AF65-F5344CB8AC3E}">
        <p14:creationId xmlns:p14="http://schemas.microsoft.com/office/powerpoint/2010/main" val="227500063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47D02-EB80-B68F-0A97-D3FA179F029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DA78543-C3DB-9C02-CB19-0BFAC38B65CD}"/>
              </a:ext>
            </a:extLst>
          </p:cNvPr>
          <p:cNvSpPr txBox="1"/>
          <p:nvPr/>
        </p:nvSpPr>
        <p:spPr>
          <a:xfrm>
            <a:off x="0" y="6273225"/>
            <a:ext cx="6598050" cy="584775"/>
          </a:xfrm>
          <a:prstGeom prst="rect">
            <a:avLst/>
          </a:prstGeom>
          <a:noFill/>
        </p:spPr>
        <p:txBody>
          <a:bodyPr wrap="square" rtlCol="0">
            <a:spAutoFit/>
          </a:bodyPr>
          <a:lstStyle/>
          <a:p>
            <a:r>
              <a:rPr lang="en-US" sz="3200" b="1" dirty="0"/>
              <a:t>Dialogue, Part 2</a:t>
            </a:r>
          </a:p>
        </p:txBody>
      </p:sp>
      <p:sp>
        <p:nvSpPr>
          <p:cNvPr id="5" name="Title 4">
            <a:extLst>
              <a:ext uri="{FF2B5EF4-FFF2-40B4-BE49-F238E27FC236}">
                <a16:creationId xmlns:a16="http://schemas.microsoft.com/office/drawing/2014/main" id="{A9396405-CC16-97DB-90D8-D81614337619}"/>
              </a:ext>
            </a:extLst>
          </p:cNvPr>
          <p:cNvSpPr>
            <a:spLocks noGrp="1"/>
          </p:cNvSpPr>
          <p:nvPr>
            <p:ph type="ctrTitle"/>
          </p:nvPr>
        </p:nvSpPr>
        <p:spPr>
          <a:xfrm>
            <a:off x="543952" y="2432148"/>
            <a:ext cx="11648048" cy="2387600"/>
          </a:xfrm>
        </p:spPr>
        <p:txBody>
          <a:bodyPr>
            <a:normAutofit fontScale="90000"/>
          </a:bodyPr>
          <a:lstStyle/>
          <a:p>
            <a:pPr algn="l"/>
            <a:r>
              <a:rPr lang="en-US" sz="4400" b="1" dirty="0"/>
              <a:t>A: My doctor gave me good advice about my health. </a:t>
            </a:r>
            <a:br>
              <a:rPr lang="en-US" sz="4400" b="1" dirty="0"/>
            </a:br>
            <a:r>
              <a:rPr lang="en-US" sz="4400" b="1" dirty="0"/>
              <a:t>I need to relax more. Quitting smoking and getting regular checkups are good ideas, too. </a:t>
            </a:r>
            <a:br>
              <a:rPr lang="en-US" sz="4400" b="1" dirty="0"/>
            </a:br>
            <a:r>
              <a:rPr lang="en-US" sz="4400" b="1" dirty="0">
                <a:solidFill>
                  <a:srgbClr val="FF0000"/>
                </a:solidFill>
              </a:rPr>
              <a:t>B: I talk with my doctor, too. Avoiding sweets and watching my diet are important for me.</a:t>
            </a:r>
            <a:r>
              <a:rPr lang="en-US" sz="4400" b="1" dirty="0"/>
              <a:t>
A: After we go jogging, we can eat a healthy meal </a:t>
            </a:r>
            <a:br>
              <a:rPr lang="en-US" sz="4400" b="1" dirty="0"/>
            </a:br>
            <a:r>
              <a:rPr lang="en-US" sz="4400" b="1" dirty="0"/>
              <a:t>and relax.</a:t>
            </a:r>
          </a:p>
        </p:txBody>
      </p:sp>
    </p:spTree>
    <p:extLst>
      <p:ext uri="{BB962C8B-B14F-4D97-AF65-F5344CB8AC3E}">
        <p14:creationId xmlns:p14="http://schemas.microsoft.com/office/powerpoint/2010/main" val="2813126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repair</a:t>
            </a:r>
          </a:p>
        </p:txBody>
      </p:sp>
      <p:pic>
        <p:nvPicPr>
          <p:cNvPr id="3" name="Picture 2">
            <a:extLst>
              <a:ext uri="{FF2B5EF4-FFF2-40B4-BE49-F238E27FC236}">
                <a16:creationId xmlns:a16="http://schemas.microsoft.com/office/drawing/2014/main" id="{E086BA0E-8A35-B3AA-0969-D46C85DBBD8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29071" y="363893"/>
            <a:ext cx="4533853" cy="4304291"/>
          </a:xfrm>
          <a:prstGeom prst="rect">
            <a:avLst/>
          </a:prstGeom>
        </p:spPr>
      </p:pic>
    </p:spTree>
    <p:extLst>
      <p:ext uri="{BB962C8B-B14F-4D97-AF65-F5344CB8AC3E}">
        <p14:creationId xmlns:p14="http://schemas.microsoft.com/office/powerpoint/2010/main" val="170029505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46428-2150-2E8D-65AC-53D013F1F80B}"/>
              </a:ext>
            </a:extLst>
          </p:cNvPr>
          <p:cNvSpPr>
            <a:spLocks noGrp="1"/>
          </p:cNvSpPr>
          <p:nvPr>
            <p:ph type="title"/>
          </p:nvPr>
        </p:nvSpPr>
        <p:spPr/>
        <p:txBody>
          <a:bodyPr>
            <a:noAutofit/>
          </a:bodyPr>
          <a:lstStyle/>
          <a:p>
            <a:pPr algn="ctr"/>
            <a:r>
              <a:rPr lang="en-US" sz="5200" b="1" dirty="0"/>
              <a:t>Lesson 18: </a:t>
            </a:r>
            <a:br>
              <a:rPr lang="en-US" sz="5200" b="1" dirty="0"/>
            </a:br>
            <a:r>
              <a:rPr lang="en-US" sz="5200" b="1" dirty="0"/>
              <a:t>I Hope She Will Recover Soon!</a:t>
            </a:r>
          </a:p>
        </p:txBody>
      </p:sp>
      <p:pic>
        <p:nvPicPr>
          <p:cNvPr id="5" name="Content Placeholder 4" descr="A cartoon of two people sitting at a table&#10;&#10;Description automatically generated">
            <a:extLst>
              <a:ext uri="{FF2B5EF4-FFF2-40B4-BE49-F238E27FC236}">
                <a16:creationId xmlns:a16="http://schemas.microsoft.com/office/drawing/2014/main" id="{CD6A64E7-F8C6-94E4-2136-3A5CDDFA81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3692" y="1926639"/>
            <a:ext cx="5804616" cy="4351338"/>
          </a:xfrm>
          <a:ln>
            <a:solidFill>
              <a:schemeClr val="tx1"/>
            </a:solidFill>
          </a:ln>
        </p:spPr>
      </p:pic>
    </p:spTree>
    <p:extLst>
      <p:ext uri="{BB962C8B-B14F-4D97-AF65-F5344CB8AC3E}">
        <p14:creationId xmlns:p14="http://schemas.microsoft.com/office/powerpoint/2010/main" val="114543586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4779D-2F40-C9C9-5E93-83C82485BE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D3A5B7-162D-7665-7497-0E0F91BDC21A}"/>
              </a:ext>
            </a:extLst>
          </p:cNvPr>
          <p:cNvSpPr>
            <a:spLocks noGrp="1"/>
          </p:cNvSpPr>
          <p:nvPr>
            <p:ph type="title"/>
          </p:nvPr>
        </p:nvSpPr>
        <p:spPr>
          <a:xfrm>
            <a:off x="838200" y="5126322"/>
            <a:ext cx="10515600" cy="1325563"/>
          </a:xfrm>
        </p:spPr>
        <p:txBody>
          <a:bodyPr>
            <a:normAutofit/>
          </a:bodyPr>
          <a:lstStyle/>
          <a:p>
            <a:pPr algn="ctr"/>
            <a:r>
              <a:rPr lang="en-US" sz="8800" b="1" dirty="0"/>
              <a:t>backache</a:t>
            </a:r>
          </a:p>
        </p:txBody>
      </p:sp>
      <p:pic>
        <p:nvPicPr>
          <p:cNvPr id="4" name="Picture 3">
            <a:extLst>
              <a:ext uri="{FF2B5EF4-FFF2-40B4-BE49-F238E27FC236}">
                <a16:creationId xmlns:a16="http://schemas.microsoft.com/office/drawing/2014/main" id="{0B9EDC02-1907-4AE0-9AD4-843ABD089B11}"/>
              </a:ext>
            </a:extLst>
          </p:cNvPr>
          <p:cNvPicPr>
            <a:picLocks noChangeAspect="1"/>
          </p:cNvPicPr>
          <p:nvPr/>
        </p:nvPicPr>
        <p:blipFill>
          <a:blip r:embed="rId2"/>
          <a:stretch>
            <a:fillRect/>
          </a:stretch>
        </p:blipFill>
        <p:spPr>
          <a:xfrm>
            <a:off x="4272208" y="406115"/>
            <a:ext cx="3450635" cy="4779678"/>
          </a:xfrm>
          <a:prstGeom prst="rect">
            <a:avLst/>
          </a:prstGeom>
        </p:spPr>
      </p:pic>
    </p:spTree>
    <p:extLst>
      <p:ext uri="{BB962C8B-B14F-4D97-AF65-F5344CB8AC3E}">
        <p14:creationId xmlns:p14="http://schemas.microsoft.com/office/powerpoint/2010/main" val="234027232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04775-AE5B-007A-A3D3-8146E9F5C6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D2A46E-096A-0BA1-BCDD-DEFF6748D4D1}"/>
              </a:ext>
            </a:extLst>
          </p:cNvPr>
          <p:cNvSpPr>
            <a:spLocks noGrp="1"/>
          </p:cNvSpPr>
          <p:nvPr>
            <p:ph type="title"/>
          </p:nvPr>
        </p:nvSpPr>
        <p:spPr>
          <a:xfrm>
            <a:off x="838200" y="4808861"/>
            <a:ext cx="10515600" cy="1325563"/>
          </a:xfrm>
        </p:spPr>
        <p:txBody>
          <a:bodyPr>
            <a:normAutofit/>
          </a:bodyPr>
          <a:lstStyle/>
          <a:p>
            <a:pPr algn="ctr"/>
            <a:r>
              <a:rPr lang="en-US" sz="8800" b="1" dirty="0"/>
              <a:t>blood</a:t>
            </a:r>
          </a:p>
        </p:txBody>
      </p:sp>
      <p:pic>
        <p:nvPicPr>
          <p:cNvPr id="3" name="Picture 2">
            <a:extLst>
              <a:ext uri="{FF2B5EF4-FFF2-40B4-BE49-F238E27FC236}">
                <a16:creationId xmlns:a16="http://schemas.microsoft.com/office/drawing/2014/main" id="{E7EE5E54-E307-9218-C26A-937F59D8A999}"/>
              </a:ext>
            </a:extLst>
          </p:cNvPr>
          <p:cNvPicPr>
            <a:picLocks noChangeAspect="1"/>
          </p:cNvPicPr>
          <p:nvPr/>
        </p:nvPicPr>
        <p:blipFill>
          <a:blip r:embed="rId2"/>
          <a:stretch>
            <a:fillRect/>
          </a:stretch>
        </p:blipFill>
        <p:spPr>
          <a:xfrm>
            <a:off x="4216836" y="167904"/>
            <a:ext cx="6235460" cy="4958842"/>
          </a:xfrm>
          <a:prstGeom prst="rect">
            <a:avLst/>
          </a:prstGeom>
        </p:spPr>
      </p:pic>
    </p:spTree>
    <p:extLst>
      <p:ext uri="{BB962C8B-B14F-4D97-AF65-F5344CB8AC3E}">
        <p14:creationId xmlns:p14="http://schemas.microsoft.com/office/powerpoint/2010/main" val="119627891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3677A-4FB5-3AD3-FB08-4F19706052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4F32A0-73F2-AB9A-DF4C-AEB52533C9B1}"/>
              </a:ext>
            </a:extLst>
          </p:cNvPr>
          <p:cNvSpPr>
            <a:spLocks noGrp="1"/>
          </p:cNvSpPr>
          <p:nvPr>
            <p:ph type="title"/>
          </p:nvPr>
        </p:nvSpPr>
        <p:spPr>
          <a:xfrm>
            <a:off x="838200" y="4808861"/>
            <a:ext cx="10515600" cy="1325563"/>
          </a:xfrm>
        </p:spPr>
        <p:txBody>
          <a:bodyPr>
            <a:normAutofit/>
          </a:bodyPr>
          <a:lstStyle/>
          <a:p>
            <a:pPr algn="ctr"/>
            <a:r>
              <a:rPr lang="en-US" sz="8800" b="1" dirty="0"/>
              <a:t>cold</a:t>
            </a:r>
          </a:p>
        </p:txBody>
      </p:sp>
      <p:pic>
        <p:nvPicPr>
          <p:cNvPr id="3" name="Picture 2">
            <a:extLst>
              <a:ext uri="{FF2B5EF4-FFF2-40B4-BE49-F238E27FC236}">
                <a16:creationId xmlns:a16="http://schemas.microsoft.com/office/drawing/2014/main" id="{9E1AD95F-268B-4E2A-46A3-1CF02DC2FF84}"/>
              </a:ext>
            </a:extLst>
          </p:cNvPr>
          <p:cNvPicPr>
            <a:picLocks noChangeAspect="1"/>
          </p:cNvPicPr>
          <p:nvPr/>
        </p:nvPicPr>
        <p:blipFill>
          <a:blip r:embed="rId2"/>
          <a:stretch>
            <a:fillRect/>
          </a:stretch>
        </p:blipFill>
        <p:spPr>
          <a:xfrm>
            <a:off x="3545058" y="416572"/>
            <a:ext cx="4442039" cy="4392289"/>
          </a:xfrm>
          <a:prstGeom prst="rect">
            <a:avLst/>
          </a:prstGeom>
        </p:spPr>
      </p:pic>
    </p:spTree>
    <p:extLst>
      <p:ext uri="{BB962C8B-B14F-4D97-AF65-F5344CB8AC3E}">
        <p14:creationId xmlns:p14="http://schemas.microsoft.com/office/powerpoint/2010/main" val="364767423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07802-EC9A-3A32-C923-2034C3B23C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D48C42-1243-8539-FC78-261E5825D76E}"/>
              </a:ext>
            </a:extLst>
          </p:cNvPr>
          <p:cNvSpPr>
            <a:spLocks noGrp="1"/>
          </p:cNvSpPr>
          <p:nvPr>
            <p:ph type="title"/>
          </p:nvPr>
        </p:nvSpPr>
        <p:spPr>
          <a:xfrm>
            <a:off x="838200" y="4808861"/>
            <a:ext cx="10515600" cy="1325563"/>
          </a:xfrm>
        </p:spPr>
        <p:txBody>
          <a:bodyPr>
            <a:normAutofit/>
          </a:bodyPr>
          <a:lstStyle/>
          <a:p>
            <a:pPr algn="ctr"/>
            <a:r>
              <a:rPr lang="en-US" sz="8800" b="1" dirty="0"/>
              <a:t>disease</a:t>
            </a:r>
          </a:p>
        </p:txBody>
      </p:sp>
      <p:pic>
        <p:nvPicPr>
          <p:cNvPr id="3" name="Picture 2">
            <a:extLst>
              <a:ext uri="{FF2B5EF4-FFF2-40B4-BE49-F238E27FC236}">
                <a16:creationId xmlns:a16="http://schemas.microsoft.com/office/drawing/2014/main" id="{A074B816-E245-3AB7-3970-97EE0BD47E5E}"/>
              </a:ext>
            </a:extLst>
          </p:cNvPr>
          <p:cNvPicPr>
            <a:picLocks noChangeAspect="1"/>
          </p:cNvPicPr>
          <p:nvPr/>
        </p:nvPicPr>
        <p:blipFill>
          <a:blip r:embed="rId2"/>
          <a:stretch>
            <a:fillRect/>
          </a:stretch>
        </p:blipFill>
        <p:spPr>
          <a:xfrm>
            <a:off x="3844575" y="0"/>
            <a:ext cx="4282270" cy="4679863"/>
          </a:xfrm>
          <a:prstGeom prst="rect">
            <a:avLst/>
          </a:prstGeom>
        </p:spPr>
      </p:pic>
    </p:spTree>
    <p:extLst>
      <p:ext uri="{BB962C8B-B14F-4D97-AF65-F5344CB8AC3E}">
        <p14:creationId xmlns:p14="http://schemas.microsoft.com/office/powerpoint/2010/main" val="64326617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C3B13-F6B2-F6C6-6E32-433F69F308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B6B34C-19B5-821D-C8A8-9E62C5E089C2}"/>
              </a:ext>
            </a:extLst>
          </p:cNvPr>
          <p:cNvSpPr>
            <a:spLocks noGrp="1"/>
          </p:cNvSpPr>
          <p:nvPr>
            <p:ph type="title"/>
          </p:nvPr>
        </p:nvSpPr>
        <p:spPr>
          <a:xfrm>
            <a:off x="838200" y="4808861"/>
            <a:ext cx="10515600" cy="1325563"/>
          </a:xfrm>
        </p:spPr>
        <p:txBody>
          <a:bodyPr>
            <a:normAutofit/>
          </a:bodyPr>
          <a:lstStyle/>
          <a:p>
            <a:pPr algn="ctr"/>
            <a:r>
              <a:rPr lang="en-US" sz="8800" b="1" dirty="0"/>
              <a:t>the flu</a:t>
            </a:r>
          </a:p>
        </p:txBody>
      </p:sp>
      <p:pic>
        <p:nvPicPr>
          <p:cNvPr id="3" name="Picture 2">
            <a:extLst>
              <a:ext uri="{FF2B5EF4-FFF2-40B4-BE49-F238E27FC236}">
                <a16:creationId xmlns:a16="http://schemas.microsoft.com/office/drawing/2014/main" id="{6B8C64FE-D653-42A8-F45A-5F4E951BCC7C}"/>
              </a:ext>
            </a:extLst>
          </p:cNvPr>
          <p:cNvPicPr>
            <a:picLocks noChangeAspect="1"/>
          </p:cNvPicPr>
          <p:nvPr/>
        </p:nvPicPr>
        <p:blipFill>
          <a:blip r:embed="rId2"/>
          <a:stretch>
            <a:fillRect/>
          </a:stretch>
        </p:blipFill>
        <p:spPr>
          <a:xfrm>
            <a:off x="3263706" y="146026"/>
            <a:ext cx="5383660" cy="4662835"/>
          </a:xfrm>
          <a:prstGeom prst="rect">
            <a:avLst/>
          </a:prstGeom>
        </p:spPr>
      </p:pic>
    </p:spTree>
    <p:extLst>
      <p:ext uri="{BB962C8B-B14F-4D97-AF65-F5344CB8AC3E}">
        <p14:creationId xmlns:p14="http://schemas.microsoft.com/office/powerpoint/2010/main" val="420375791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08258-B38C-A3AB-7BEA-C2F05FF5E4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2B680F-655A-9343-43AC-D6F01D406C60}"/>
              </a:ext>
            </a:extLst>
          </p:cNvPr>
          <p:cNvSpPr>
            <a:spLocks noGrp="1"/>
          </p:cNvSpPr>
          <p:nvPr>
            <p:ph type="title"/>
          </p:nvPr>
        </p:nvSpPr>
        <p:spPr>
          <a:xfrm>
            <a:off x="838200" y="4949538"/>
            <a:ext cx="10515600" cy="1325563"/>
          </a:xfrm>
        </p:spPr>
        <p:txBody>
          <a:bodyPr>
            <a:normAutofit/>
          </a:bodyPr>
          <a:lstStyle/>
          <a:p>
            <a:pPr algn="ctr"/>
            <a:r>
              <a:rPr lang="en-US" sz="8800" b="1" dirty="0"/>
              <a:t>laboratory</a:t>
            </a:r>
          </a:p>
        </p:txBody>
      </p:sp>
      <p:pic>
        <p:nvPicPr>
          <p:cNvPr id="3" name="Picture 2">
            <a:extLst>
              <a:ext uri="{FF2B5EF4-FFF2-40B4-BE49-F238E27FC236}">
                <a16:creationId xmlns:a16="http://schemas.microsoft.com/office/drawing/2014/main" id="{CB0D7C03-69A1-D809-22E6-C901AE026364}"/>
              </a:ext>
            </a:extLst>
          </p:cNvPr>
          <p:cNvPicPr>
            <a:picLocks noChangeAspect="1"/>
          </p:cNvPicPr>
          <p:nvPr/>
        </p:nvPicPr>
        <p:blipFill>
          <a:blip r:embed="rId2"/>
          <a:stretch>
            <a:fillRect/>
          </a:stretch>
        </p:blipFill>
        <p:spPr>
          <a:xfrm>
            <a:off x="4562723" y="167192"/>
            <a:ext cx="3066554" cy="4919898"/>
          </a:xfrm>
          <a:prstGeom prst="rect">
            <a:avLst/>
          </a:prstGeom>
        </p:spPr>
      </p:pic>
    </p:spTree>
    <p:extLst>
      <p:ext uri="{BB962C8B-B14F-4D97-AF65-F5344CB8AC3E}">
        <p14:creationId xmlns:p14="http://schemas.microsoft.com/office/powerpoint/2010/main" val="3343055638"/>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532F8-A511-C69A-E69A-ACC7B165EF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6AB0A8-5C7D-AD01-82E2-9FD2490D58C3}"/>
              </a:ext>
            </a:extLst>
          </p:cNvPr>
          <p:cNvSpPr>
            <a:spLocks noGrp="1"/>
          </p:cNvSpPr>
          <p:nvPr>
            <p:ph type="title"/>
          </p:nvPr>
        </p:nvSpPr>
        <p:spPr>
          <a:xfrm>
            <a:off x="838200" y="4808861"/>
            <a:ext cx="10515600" cy="1325563"/>
          </a:xfrm>
        </p:spPr>
        <p:txBody>
          <a:bodyPr>
            <a:normAutofit/>
          </a:bodyPr>
          <a:lstStyle/>
          <a:p>
            <a:pPr algn="ctr"/>
            <a:r>
              <a:rPr lang="en-US" sz="8800" b="1" dirty="0"/>
              <a:t>patient</a:t>
            </a:r>
          </a:p>
        </p:txBody>
      </p:sp>
      <p:pic>
        <p:nvPicPr>
          <p:cNvPr id="3" name="Picture 2">
            <a:extLst>
              <a:ext uri="{FF2B5EF4-FFF2-40B4-BE49-F238E27FC236}">
                <a16:creationId xmlns:a16="http://schemas.microsoft.com/office/drawing/2014/main" id="{5E8BD862-5B65-E2F8-4A75-7BC182EB2D0E}"/>
              </a:ext>
            </a:extLst>
          </p:cNvPr>
          <p:cNvPicPr>
            <a:picLocks noChangeAspect="1"/>
          </p:cNvPicPr>
          <p:nvPr/>
        </p:nvPicPr>
        <p:blipFill>
          <a:blip r:embed="rId2"/>
          <a:stretch>
            <a:fillRect/>
          </a:stretch>
        </p:blipFill>
        <p:spPr>
          <a:xfrm>
            <a:off x="3212397" y="179224"/>
            <a:ext cx="5767206" cy="4629637"/>
          </a:xfrm>
          <a:prstGeom prst="rect">
            <a:avLst/>
          </a:prstGeom>
        </p:spPr>
      </p:pic>
    </p:spTree>
    <p:extLst>
      <p:ext uri="{BB962C8B-B14F-4D97-AF65-F5344CB8AC3E}">
        <p14:creationId xmlns:p14="http://schemas.microsoft.com/office/powerpoint/2010/main" val="37635613"/>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CC13D-5D61-BA53-7470-18436CB17E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645D8A-6442-664B-BCF0-F4858E1C6CC3}"/>
              </a:ext>
            </a:extLst>
          </p:cNvPr>
          <p:cNvSpPr>
            <a:spLocks noGrp="1"/>
          </p:cNvSpPr>
          <p:nvPr>
            <p:ph type="title"/>
          </p:nvPr>
        </p:nvSpPr>
        <p:spPr>
          <a:xfrm>
            <a:off x="838200" y="4808861"/>
            <a:ext cx="10515600" cy="1325563"/>
          </a:xfrm>
        </p:spPr>
        <p:txBody>
          <a:bodyPr>
            <a:normAutofit/>
          </a:bodyPr>
          <a:lstStyle/>
          <a:p>
            <a:pPr algn="ctr"/>
            <a:r>
              <a:rPr lang="en-US" sz="8800" b="1" dirty="0"/>
              <a:t>recover</a:t>
            </a:r>
          </a:p>
        </p:txBody>
      </p:sp>
      <p:pic>
        <p:nvPicPr>
          <p:cNvPr id="3" name="Picture 2">
            <a:extLst>
              <a:ext uri="{FF2B5EF4-FFF2-40B4-BE49-F238E27FC236}">
                <a16:creationId xmlns:a16="http://schemas.microsoft.com/office/drawing/2014/main" id="{336ACA18-0489-3871-E6C0-41555E0E89DD}"/>
              </a:ext>
            </a:extLst>
          </p:cNvPr>
          <p:cNvPicPr>
            <a:picLocks noChangeAspect="1"/>
          </p:cNvPicPr>
          <p:nvPr/>
        </p:nvPicPr>
        <p:blipFill>
          <a:blip r:embed="rId2"/>
          <a:stretch>
            <a:fillRect/>
          </a:stretch>
        </p:blipFill>
        <p:spPr>
          <a:xfrm>
            <a:off x="3136788" y="155346"/>
            <a:ext cx="5918424" cy="4754278"/>
          </a:xfrm>
          <a:prstGeom prst="rect">
            <a:avLst/>
          </a:prstGeom>
        </p:spPr>
      </p:pic>
    </p:spTree>
    <p:extLst>
      <p:ext uri="{BB962C8B-B14F-4D97-AF65-F5344CB8AC3E}">
        <p14:creationId xmlns:p14="http://schemas.microsoft.com/office/powerpoint/2010/main" val="68709337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93C39-FD47-E5A5-BE86-1AE7121EF4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C2FB48-11B4-3F96-0E10-C60092CEAB50}"/>
              </a:ext>
            </a:extLst>
          </p:cNvPr>
          <p:cNvSpPr>
            <a:spLocks noGrp="1"/>
          </p:cNvSpPr>
          <p:nvPr>
            <p:ph type="title"/>
          </p:nvPr>
        </p:nvSpPr>
        <p:spPr>
          <a:xfrm>
            <a:off x="838200" y="4808861"/>
            <a:ext cx="10515600" cy="1325563"/>
          </a:xfrm>
        </p:spPr>
        <p:txBody>
          <a:bodyPr>
            <a:normAutofit/>
          </a:bodyPr>
          <a:lstStyle/>
          <a:p>
            <a:pPr algn="ctr"/>
            <a:r>
              <a:rPr lang="en-US" sz="8800" b="1" dirty="0"/>
              <a:t>run a test</a:t>
            </a:r>
          </a:p>
        </p:txBody>
      </p:sp>
      <p:pic>
        <p:nvPicPr>
          <p:cNvPr id="3" name="Picture 2">
            <a:extLst>
              <a:ext uri="{FF2B5EF4-FFF2-40B4-BE49-F238E27FC236}">
                <a16:creationId xmlns:a16="http://schemas.microsoft.com/office/drawing/2014/main" id="{64322897-F0B7-CF75-906E-C2EACC9FAAA8}"/>
              </a:ext>
            </a:extLst>
          </p:cNvPr>
          <p:cNvPicPr>
            <a:picLocks noChangeAspect="1"/>
          </p:cNvPicPr>
          <p:nvPr/>
        </p:nvPicPr>
        <p:blipFill>
          <a:blip r:embed="rId2"/>
          <a:stretch>
            <a:fillRect/>
          </a:stretch>
        </p:blipFill>
        <p:spPr>
          <a:xfrm>
            <a:off x="3502856" y="0"/>
            <a:ext cx="5449060" cy="5027996"/>
          </a:xfrm>
          <a:prstGeom prst="rect">
            <a:avLst/>
          </a:prstGeom>
        </p:spPr>
      </p:pic>
    </p:spTree>
    <p:extLst>
      <p:ext uri="{BB962C8B-B14F-4D97-AF65-F5344CB8AC3E}">
        <p14:creationId xmlns:p14="http://schemas.microsoft.com/office/powerpoint/2010/main" val="3783494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elderly</a:t>
            </a:r>
          </a:p>
        </p:txBody>
      </p:sp>
      <p:pic>
        <p:nvPicPr>
          <p:cNvPr id="4" name="Picture 3">
            <a:extLst>
              <a:ext uri="{FF2B5EF4-FFF2-40B4-BE49-F238E27FC236}">
                <a16:creationId xmlns:a16="http://schemas.microsoft.com/office/drawing/2014/main" id="{9E66627C-9D76-6E30-390A-563F598085A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01662" y="182759"/>
            <a:ext cx="2886088" cy="4329133"/>
          </a:xfrm>
          <a:prstGeom prst="rect">
            <a:avLst/>
          </a:prstGeom>
        </p:spPr>
      </p:pic>
    </p:spTree>
    <p:extLst>
      <p:ext uri="{BB962C8B-B14F-4D97-AF65-F5344CB8AC3E}">
        <p14:creationId xmlns:p14="http://schemas.microsoft.com/office/powerpoint/2010/main" val="1616910069"/>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803FE-F5A1-398E-F8B5-E875072F84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A9C2C4-C4B7-29A1-8BFC-9628FFC64265}"/>
              </a:ext>
            </a:extLst>
          </p:cNvPr>
          <p:cNvSpPr>
            <a:spLocks noGrp="1"/>
          </p:cNvSpPr>
          <p:nvPr>
            <p:ph type="title"/>
          </p:nvPr>
        </p:nvSpPr>
        <p:spPr>
          <a:xfrm>
            <a:off x="838200" y="5048012"/>
            <a:ext cx="10515600" cy="1325563"/>
          </a:xfrm>
        </p:spPr>
        <p:txBody>
          <a:bodyPr>
            <a:normAutofit/>
          </a:bodyPr>
          <a:lstStyle/>
          <a:p>
            <a:pPr algn="ctr"/>
            <a:r>
              <a:rPr lang="en-US" sz="8800" b="1" dirty="0"/>
              <a:t>sore throat</a:t>
            </a:r>
          </a:p>
        </p:txBody>
      </p:sp>
      <p:pic>
        <p:nvPicPr>
          <p:cNvPr id="3" name="Picture 2">
            <a:extLst>
              <a:ext uri="{FF2B5EF4-FFF2-40B4-BE49-F238E27FC236}">
                <a16:creationId xmlns:a16="http://schemas.microsoft.com/office/drawing/2014/main" id="{607469C5-534A-3ACC-913A-45786F26D156}"/>
              </a:ext>
            </a:extLst>
          </p:cNvPr>
          <p:cNvPicPr>
            <a:picLocks noChangeAspect="1"/>
          </p:cNvPicPr>
          <p:nvPr/>
        </p:nvPicPr>
        <p:blipFill>
          <a:blip r:embed="rId2"/>
          <a:stretch>
            <a:fillRect/>
          </a:stretch>
        </p:blipFill>
        <p:spPr>
          <a:xfrm>
            <a:off x="3857614" y="214334"/>
            <a:ext cx="4247192" cy="4833678"/>
          </a:xfrm>
          <a:prstGeom prst="rect">
            <a:avLst/>
          </a:prstGeom>
        </p:spPr>
      </p:pic>
    </p:spTree>
    <p:extLst>
      <p:ext uri="{BB962C8B-B14F-4D97-AF65-F5344CB8AC3E}">
        <p14:creationId xmlns:p14="http://schemas.microsoft.com/office/powerpoint/2010/main" val="54316253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17970-131C-B2AF-5827-BABAEC94897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3EA04D4-2020-566C-621D-8E94660A6C20}"/>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
        <p:nvSpPr>
          <p:cNvPr id="5" name="Title 4">
            <a:extLst>
              <a:ext uri="{FF2B5EF4-FFF2-40B4-BE49-F238E27FC236}">
                <a16:creationId xmlns:a16="http://schemas.microsoft.com/office/drawing/2014/main" id="{6D148BED-0B43-D1D2-C0C2-56853EE2B6EE}"/>
              </a:ext>
            </a:extLst>
          </p:cNvPr>
          <p:cNvSpPr>
            <a:spLocks noGrp="1"/>
          </p:cNvSpPr>
          <p:nvPr>
            <p:ph type="ctrTitle"/>
          </p:nvPr>
        </p:nvSpPr>
        <p:spPr>
          <a:xfrm>
            <a:off x="3057378" y="615927"/>
            <a:ext cx="9856763" cy="2387600"/>
          </a:xfrm>
        </p:spPr>
        <p:txBody>
          <a:bodyPr>
            <a:normAutofit/>
          </a:bodyPr>
          <a:lstStyle/>
          <a:p>
            <a:pPr algn="l"/>
            <a:r>
              <a:rPr lang="en-US" sz="4800" b="1" dirty="0"/>
              <a:t>A:  What’s the problem?</a:t>
            </a:r>
            <a:br>
              <a:rPr lang="en-US" sz="4800" b="1" dirty="0"/>
            </a:br>
            <a:r>
              <a:rPr lang="en-US" sz="4800" b="1" dirty="0">
                <a:solidFill>
                  <a:srgbClr val="FF0000"/>
                </a:solidFill>
              </a:rPr>
              <a:t>B: I have a sore throat.</a:t>
            </a:r>
          </a:p>
        </p:txBody>
      </p:sp>
    </p:spTree>
    <p:extLst>
      <p:ext uri="{BB962C8B-B14F-4D97-AF65-F5344CB8AC3E}">
        <p14:creationId xmlns:p14="http://schemas.microsoft.com/office/powerpoint/2010/main" val="30439536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027C8-40D6-87D9-F3B0-DE46724616B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E9E5A2A-87D0-05AF-D08A-96AA65A0B9C9}"/>
              </a:ext>
            </a:extLst>
          </p:cNvPr>
          <p:cNvSpPr txBox="1"/>
          <p:nvPr/>
        </p:nvSpPr>
        <p:spPr>
          <a:xfrm>
            <a:off x="0" y="6273225"/>
            <a:ext cx="6598050" cy="584775"/>
          </a:xfrm>
          <a:prstGeom prst="rect">
            <a:avLst/>
          </a:prstGeom>
          <a:noFill/>
        </p:spPr>
        <p:txBody>
          <a:bodyPr wrap="square" rtlCol="0">
            <a:spAutoFit/>
          </a:bodyPr>
          <a:lstStyle/>
          <a:p>
            <a:r>
              <a:rPr lang="en-US" sz="3200" b="1" dirty="0"/>
              <a:t>Dialogue 1</a:t>
            </a:r>
          </a:p>
        </p:txBody>
      </p:sp>
      <p:sp>
        <p:nvSpPr>
          <p:cNvPr id="5" name="Title 4">
            <a:extLst>
              <a:ext uri="{FF2B5EF4-FFF2-40B4-BE49-F238E27FC236}">
                <a16:creationId xmlns:a16="http://schemas.microsoft.com/office/drawing/2014/main" id="{14F0FDD6-80B3-9D2D-E254-402328A5121C}"/>
              </a:ext>
            </a:extLst>
          </p:cNvPr>
          <p:cNvSpPr>
            <a:spLocks noGrp="1"/>
          </p:cNvSpPr>
          <p:nvPr>
            <p:ph type="ctrTitle"/>
          </p:nvPr>
        </p:nvSpPr>
        <p:spPr>
          <a:xfrm>
            <a:off x="389207" y="3264096"/>
            <a:ext cx="11648048" cy="2387600"/>
          </a:xfrm>
        </p:spPr>
        <p:txBody>
          <a:bodyPr>
            <a:noAutofit/>
          </a:bodyPr>
          <a:lstStyle/>
          <a:p>
            <a:pPr algn="l"/>
            <a:r>
              <a:rPr lang="en-US" sz="4000" b="1" dirty="0"/>
              <a:t>A: Hi, Dr. Jones. </a:t>
            </a:r>
            <a:br>
              <a:rPr lang="en-US" sz="4000" b="1" dirty="0"/>
            </a:br>
            <a:r>
              <a:rPr lang="en-US" sz="4000" b="1" dirty="0">
                <a:solidFill>
                  <a:srgbClr val="FF0000"/>
                </a:solidFill>
              </a:rPr>
              <a:t>B: Hi, Sara. What's the problem?
</a:t>
            </a:r>
            <a:r>
              <a:rPr lang="en-US" sz="4000" b="1" dirty="0"/>
              <a:t>A: I started feeling sick two weeks ago. First, I had a cold. Then, I had the flu. Now, I have a sore throat </a:t>
            </a:r>
            <a:br>
              <a:rPr lang="en-US" sz="4000" b="1" dirty="0"/>
            </a:br>
            <a:r>
              <a:rPr lang="en-US" sz="4000" b="1" dirty="0"/>
              <a:t>and a backache, too!</a:t>
            </a:r>
            <a:r>
              <a:rPr lang="en-US" sz="4000" b="1" dirty="0">
                <a:solidFill>
                  <a:srgbClr val="FF0000"/>
                </a:solidFill>
              </a:rPr>
              <a:t>
B: Oh, I'm sorry to hear that. I'll run some tests at </a:t>
            </a:r>
            <a:br>
              <a:rPr lang="en-US" sz="4000" b="1" dirty="0">
                <a:solidFill>
                  <a:srgbClr val="FF0000"/>
                </a:solidFill>
              </a:rPr>
            </a:br>
            <a:r>
              <a:rPr lang="en-US" sz="4000" b="1" dirty="0">
                <a:solidFill>
                  <a:srgbClr val="FF0000"/>
                </a:solidFill>
              </a:rPr>
              <a:t>the lab to understand the problem. Then, I will give you some medicine. </a:t>
            </a:r>
            <a:br>
              <a:rPr lang="en-US" sz="4000" b="1" dirty="0">
                <a:solidFill>
                  <a:srgbClr val="FF0000"/>
                </a:solidFill>
              </a:rPr>
            </a:br>
            <a:r>
              <a:rPr lang="en-US" sz="4000" b="1" dirty="0"/>
              <a:t>A: Thank you, Doctor. </a:t>
            </a:r>
          </a:p>
        </p:txBody>
      </p:sp>
    </p:spTree>
    <p:extLst>
      <p:ext uri="{BB962C8B-B14F-4D97-AF65-F5344CB8AC3E}">
        <p14:creationId xmlns:p14="http://schemas.microsoft.com/office/powerpoint/2010/main" val="285117489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735B6-A7E8-72B6-0437-18BF2F530AA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078CBD0-81A0-C0E3-A060-AC786CB7D6AE}"/>
              </a:ext>
            </a:extLst>
          </p:cNvPr>
          <p:cNvSpPr txBox="1"/>
          <p:nvPr/>
        </p:nvSpPr>
        <p:spPr>
          <a:xfrm>
            <a:off x="0" y="6273225"/>
            <a:ext cx="6598050" cy="584775"/>
          </a:xfrm>
          <a:prstGeom prst="rect">
            <a:avLst/>
          </a:prstGeom>
          <a:noFill/>
        </p:spPr>
        <p:txBody>
          <a:bodyPr wrap="square" rtlCol="0">
            <a:spAutoFit/>
          </a:bodyPr>
          <a:lstStyle/>
          <a:p>
            <a:r>
              <a:rPr lang="en-US" sz="3200" b="1" dirty="0"/>
              <a:t>Dialogue2</a:t>
            </a:r>
          </a:p>
        </p:txBody>
      </p:sp>
      <p:sp>
        <p:nvSpPr>
          <p:cNvPr id="5" name="Title 4">
            <a:extLst>
              <a:ext uri="{FF2B5EF4-FFF2-40B4-BE49-F238E27FC236}">
                <a16:creationId xmlns:a16="http://schemas.microsoft.com/office/drawing/2014/main" id="{D4E52050-D224-82D0-AA03-F070707C397B}"/>
              </a:ext>
            </a:extLst>
          </p:cNvPr>
          <p:cNvSpPr>
            <a:spLocks noGrp="1"/>
          </p:cNvSpPr>
          <p:nvPr>
            <p:ph type="ctrTitle"/>
          </p:nvPr>
        </p:nvSpPr>
        <p:spPr>
          <a:xfrm>
            <a:off x="271976" y="2558757"/>
            <a:ext cx="11648048" cy="2387600"/>
          </a:xfrm>
        </p:spPr>
        <p:txBody>
          <a:bodyPr>
            <a:normAutofit fontScale="90000"/>
          </a:bodyPr>
          <a:lstStyle/>
          <a:p>
            <a:pPr algn="l"/>
            <a:r>
              <a:rPr lang="en-US" sz="4400" b="1" dirty="0"/>
              <a:t>A: Did you hear the news about Maya's health?
</a:t>
            </a:r>
            <a:r>
              <a:rPr lang="en-US" sz="4400" b="1" dirty="0">
                <a:solidFill>
                  <a:srgbClr val="FF0000"/>
                </a:solidFill>
              </a:rPr>
              <a:t>B: I know the doctors took blood to run tests because she has a very bad cough.</a:t>
            </a:r>
            <a:r>
              <a:rPr lang="en-US" sz="4400" b="1" dirty="0"/>
              <a:t>
A: Maya has a disease and is starting to take medicine now. She is a patient at Memorial Hospital.
</a:t>
            </a:r>
            <a:r>
              <a:rPr lang="en-US" sz="4400" b="1" dirty="0">
                <a:solidFill>
                  <a:srgbClr val="FF0000"/>
                </a:solidFill>
              </a:rPr>
              <a:t>B: I hope she will recover soon! I'll visit her in the hospital tomorrow.</a:t>
            </a:r>
          </a:p>
        </p:txBody>
      </p:sp>
    </p:spTree>
    <p:extLst>
      <p:ext uri="{BB962C8B-B14F-4D97-AF65-F5344CB8AC3E}">
        <p14:creationId xmlns:p14="http://schemas.microsoft.com/office/powerpoint/2010/main" val="257224120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94A9A-4288-C3B9-FF78-4DCF0AE972A4}"/>
              </a:ext>
            </a:extLst>
          </p:cNvPr>
          <p:cNvSpPr>
            <a:spLocks noGrp="1"/>
          </p:cNvSpPr>
          <p:nvPr>
            <p:ph type="title"/>
          </p:nvPr>
        </p:nvSpPr>
        <p:spPr/>
        <p:txBody>
          <a:bodyPr>
            <a:noAutofit/>
          </a:bodyPr>
          <a:lstStyle/>
          <a:p>
            <a:pPr algn="ctr"/>
            <a:r>
              <a:rPr lang="en-US" sz="5200" b="1" dirty="0"/>
              <a:t>Lesson 19: </a:t>
            </a:r>
            <a:br>
              <a:rPr lang="en-US" sz="5200" b="1" dirty="0"/>
            </a:br>
            <a:r>
              <a:rPr lang="en-US" sz="5200" b="1" dirty="0"/>
              <a:t>Did He Break a Bone?</a:t>
            </a:r>
          </a:p>
        </p:txBody>
      </p:sp>
      <p:pic>
        <p:nvPicPr>
          <p:cNvPr id="5" name="Content Placeholder 4" descr="A nurse and a patient in a hospital&#10;&#10;Description automatically generated">
            <a:extLst>
              <a:ext uri="{FF2B5EF4-FFF2-40B4-BE49-F238E27FC236}">
                <a16:creationId xmlns:a16="http://schemas.microsoft.com/office/drawing/2014/main" id="{D32BEF4C-97D3-B930-AF36-4F2230817C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3692" y="1825625"/>
            <a:ext cx="5804616" cy="4351338"/>
          </a:xfrm>
          <a:ln>
            <a:solidFill>
              <a:schemeClr val="tx1"/>
            </a:solidFill>
          </a:ln>
        </p:spPr>
      </p:pic>
    </p:spTree>
    <p:extLst>
      <p:ext uri="{BB962C8B-B14F-4D97-AF65-F5344CB8AC3E}">
        <p14:creationId xmlns:p14="http://schemas.microsoft.com/office/powerpoint/2010/main" val="122122116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E1DE1-9F62-1242-8B20-7FB7A9E2DD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4F3CBC-FD64-48BA-D769-07999E88AEEB}"/>
              </a:ext>
            </a:extLst>
          </p:cNvPr>
          <p:cNvSpPr>
            <a:spLocks noGrp="1"/>
          </p:cNvSpPr>
          <p:nvPr>
            <p:ph type="title"/>
          </p:nvPr>
        </p:nvSpPr>
        <p:spPr>
          <a:xfrm>
            <a:off x="838200" y="5048012"/>
            <a:ext cx="10515600" cy="1325563"/>
          </a:xfrm>
        </p:spPr>
        <p:txBody>
          <a:bodyPr>
            <a:normAutofit/>
          </a:bodyPr>
          <a:lstStyle/>
          <a:p>
            <a:pPr algn="ctr"/>
            <a:r>
              <a:rPr lang="en-US" sz="8800" b="1" dirty="0"/>
              <a:t>bleed</a:t>
            </a:r>
          </a:p>
        </p:txBody>
      </p:sp>
      <p:pic>
        <p:nvPicPr>
          <p:cNvPr id="4" name="Picture 3">
            <a:extLst>
              <a:ext uri="{FF2B5EF4-FFF2-40B4-BE49-F238E27FC236}">
                <a16:creationId xmlns:a16="http://schemas.microsoft.com/office/drawing/2014/main" id="{95290B15-303F-CA56-B2C0-7F0B7B233C55}"/>
              </a:ext>
            </a:extLst>
          </p:cNvPr>
          <p:cNvPicPr>
            <a:picLocks noChangeAspect="1"/>
          </p:cNvPicPr>
          <p:nvPr/>
        </p:nvPicPr>
        <p:blipFill>
          <a:blip r:embed="rId2"/>
          <a:stretch>
            <a:fillRect/>
          </a:stretch>
        </p:blipFill>
        <p:spPr>
          <a:xfrm>
            <a:off x="4345903" y="315613"/>
            <a:ext cx="5229181" cy="4319342"/>
          </a:xfrm>
          <a:prstGeom prst="rect">
            <a:avLst/>
          </a:prstGeom>
        </p:spPr>
      </p:pic>
    </p:spTree>
    <p:extLst>
      <p:ext uri="{BB962C8B-B14F-4D97-AF65-F5344CB8AC3E}">
        <p14:creationId xmlns:p14="http://schemas.microsoft.com/office/powerpoint/2010/main" val="197560347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181A4-568B-DDD5-6CAC-8775868BE7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F97A25-32CB-4998-6E4D-7E3E66C28E20}"/>
              </a:ext>
            </a:extLst>
          </p:cNvPr>
          <p:cNvSpPr>
            <a:spLocks noGrp="1"/>
          </p:cNvSpPr>
          <p:nvPr>
            <p:ph type="title"/>
          </p:nvPr>
        </p:nvSpPr>
        <p:spPr>
          <a:xfrm>
            <a:off x="964809" y="5033944"/>
            <a:ext cx="10515600" cy="1325563"/>
          </a:xfrm>
        </p:spPr>
        <p:txBody>
          <a:bodyPr>
            <a:normAutofit/>
          </a:bodyPr>
          <a:lstStyle/>
          <a:p>
            <a:pPr algn="ctr"/>
            <a:r>
              <a:rPr lang="en-US" sz="8800" b="1" dirty="0"/>
              <a:t>break a bone</a:t>
            </a:r>
          </a:p>
        </p:txBody>
      </p:sp>
      <p:pic>
        <p:nvPicPr>
          <p:cNvPr id="3" name="Picture 2">
            <a:extLst>
              <a:ext uri="{FF2B5EF4-FFF2-40B4-BE49-F238E27FC236}">
                <a16:creationId xmlns:a16="http://schemas.microsoft.com/office/drawing/2014/main" id="{EB93D1AC-CA3E-4F89-ED03-556D52D6A3D8}"/>
              </a:ext>
            </a:extLst>
          </p:cNvPr>
          <p:cNvPicPr>
            <a:picLocks noChangeAspect="1"/>
          </p:cNvPicPr>
          <p:nvPr/>
        </p:nvPicPr>
        <p:blipFill>
          <a:blip r:embed="rId2"/>
          <a:stretch>
            <a:fillRect/>
          </a:stretch>
        </p:blipFill>
        <p:spPr>
          <a:xfrm>
            <a:off x="3408264" y="283959"/>
            <a:ext cx="5992676" cy="4538969"/>
          </a:xfrm>
          <a:prstGeom prst="rect">
            <a:avLst/>
          </a:prstGeom>
        </p:spPr>
      </p:pic>
    </p:spTree>
    <p:extLst>
      <p:ext uri="{BB962C8B-B14F-4D97-AF65-F5344CB8AC3E}">
        <p14:creationId xmlns:p14="http://schemas.microsoft.com/office/powerpoint/2010/main" val="375929529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01A08-AE88-4AA0-7840-85E5CF139D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3C92C0-A162-1DBC-7501-3005045C9C3B}"/>
              </a:ext>
            </a:extLst>
          </p:cNvPr>
          <p:cNvSpPr>
            <a:spLocks noGrp="1"/>
          </p:cNvSpPr>
          <p:nvPr>
            <p:ph type="title"/>
          </p:nvPr>
        </p:nvSpPr>
        <p:spPr>
          <a:xfrm>
            <a:off x="838200" y="5048012"/>
            <a:ext cx="10515600" cy="1325563"/>
          </a:xfrm>
        </p:spPr>
        <p:txBody>
          <a:bodyPr>
            <a:normAutofit/>
          </a:bodyPr>
          <a:lstStyle/>
          <a:p>
            <a:pPr algn="ctr"/>
            <a:r>
              <a:rPr lang="en-US" sz="8800" b="1" dirty="0"/>
              <a:t>breathe</a:t>
            </a:r>
          </a:p>
        </p:txBody>
      </p:sp>
      <p:pic>
        <p:nvPicPr>
          <p:cNvPr id="3" name="Picture 2">
            <a:extLst>
              <a:ext uri="{FF2B5EF4-FFF2-40B4-BE49-F238E27FC236}">
                <a16:creationId xmlns:a16="http://schemas.microsoft.com/office/drawing/2014/main" id="{23A5D897-C924-B1F6-875A-90F68B77A49D}"/>
              </a:ext>
            </a:extLst>
          </p:cNvPr>
          <p:cNvPicPr>
            <a:picLocks noChangeAspect="1"/>
          </p:cNvPicPr>
          <p:nvPr/>
        </p:nvPicPr>
        <p:blipFill>
          <a:blip r:embed="rId2"/>
          <a:stretch>
            <a:fillRect/>
          </a:stretch>
        </p:blipFill>
        <p:spPr>
          <a:xfrm>
            <a:off x="3446584" y="210998"/>
            <a:ext cx="4718014" cy="4837014"/>
          </a:xfrm>
          <a:prstGeom prst="rect">
            <a:avLst/>
          </a:prstGeom>
        </p:spPr>
      </p:pic>
    </p:spTree>
    <p:extLst>
      <p:ext uri="{BB962C8B-B14F-4D97-AF65-F5344CB8AC3E}">
        <p14:creationId xmlns:p14="http://schemas.microsoft.com/office/powerpoint/2010/main" val="189909503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E46DF-0172-666B-33D5-CAD8CC86B9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DFF7C-EB2C-24F7-FCF6-9F901B1069C6}"/>
              </a:ext>
            </a:extLst>
          </p:cNvPr>
          <p:cNvSpPr>
            <a:spLocks noGrp="1"/>
          </p:cNvSpPr>
          <p:nvPr>
            <p:ph type="title"/>
          </p:nvPr>
        </p:nvSpPr>
        <p:spPr>
          <a:xfrm>
            <a:off x="838200" y="5048012"/>
            <a:ext cx="10515600" cy="1325563"/>
          </a:xfrm>
        </p:spPr>
        <p:txBody>
          <a:bodyPr>
            <a:normAutofit/>
          </a:bodyPr>
          <a:lstStyle/>
          <a:p>
            <a:pPr algn="ctr"/>
            <a:r>
              <a:rPr lang="en-US" sz="8800" b="1" dirty="0"/>
              <a:t>chest pain</a:t>
            </a:r>
          </a:p>
        </p:txBody>
      </p:sp>
      <p:pic>
        <p:nvPicPr>
          <p:cNvPr id="3" name="Picture 2">
            <a:extLst>
              <a:ext uri="{FF2B5EF4-FFF2-40B4-BE49-F238E27FC236}">
                <a16:creationId xmlns:a16="http://schemas.microsoft.com/office/drawing/2014/main" id="{0AEDF67E-873F-F99C-1A60-49C6A08EFE36}"/>
              </a:ext>
            </a:extLst>
          </p:cNvPr>
          <p:cNvPicPr>
            <a:picLocks noChangeAspect="1"/>
          </p:cNvPicPr>
          <p:nvPr/>
        </p:nvPicPr>
        <p:blipFill>
          <a:blip r:embed="rId2"/>
          <a:stretch>
            <a:fillRect/>
          </a:stretch>
        </p:blipFill>
        <p:spPr>
          <a:xfrm>
            <a:off x="4169040" y="207368"/>
            <a:ext cx="3572566" cy="4840644"/>
          </a:xfrm>
          <a:prstGeom prst="rect">
            <a:avLst/>
          </a:prstGeom>
        </p:spPr>
      </p:pic>
    </p:spTree>
    <p:extLst>
      <p:ext uri="{BB962C8B-B14F-4D97-AF65-F5344CB8AC3E}">
        <p14:creationId xmlns:p14="http://schemas.microsoft.com/office/powerpoint/2010/main" val="54645793"/>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08084-F3B3-898D-F95C-8170E58A1F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164ECB-D367-73F1-2229-210179079FF2}"/>
              </a:ext>
            </a:extLst>
          </p:cNvPr>
          <p:cNvSpPr>
            <a:spLocks noGrp="1"/>
          </p:cNvSpPr>
          <p:nvPr>
            <p:ph type="title"/>
          </p:nvPr>
        </p:nvSpPr>
        <p:spPr>
          <a:xfrm>
            <a:off x="838200" y="5048012"/>
            <a:ext cx="10515600" cy="1325563"/>
          </a:xfrm>
        </p:spPr>
        <p:txBody>
          <a:bodyPr>
            <a:normAutofit/>
          </a:bodyPr>
          <a:lstStyle/>
          <a:p>
            <a:pPr algn="ctr"/>
            <a:r>
              <a:rPr lang="en-US" sz="8800" b="1" dirty="0"/>
              <a:t>cut</a:t>
            </a:r>
          </a:p>
        </p:txBody>
      </p:sp>
      <p:pic>
        <p:nvPicPr>
          <p:cNvPr id="3" name="Picture 2">
            <a:extLst>
              <a:ext uri="{FF2B5EF4-FFF2-40B4-BE49-F238E27FC236}">
                <a16:creationId xmlns:a16="http://schemas.microsoft.com/office/drawing/2014/main" id="{D2430242-A83C-D73B-786D-7B60F450F875}"/>
              </a:ext>
            </a:extLst>
          </p:cNvPr>
          <p:cNvPicPr>
            <a:picLocks noChangeAspect="1"/>
          </p:cNvPicPr>
          <p:nvPr/>
        </p:nvPicPr>
        <p:blipFill>
          <a:blip r:embed="rId2"/>
          <a:stretch>
            <a:fillRect/>
          </a:stretch>
        </p:blipFill>
        <p:spPr>
          <a:xfrm>
            <a:off x="2506306" y="314102"/>
            <a:ext cx="4534660" cy="4733910"/>
          </a:xfrm>
          <a:prstGeom prst="rect">
            <a:avLst/>
          </a:prstGeom>
        </p:spPr>
      </p:pic>
    </p:spTree>
    <p:extLst>
      <p:ext uri="{BB962C8B-B14F-4D97-AF65-F5344CB8AC3E}">
        <p14:creationId xmlns:p14="http://schemas.microsoft.com/office/powerpoint/2010/main" val="3768182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disabled</a:t>
            </a:r>
          </a:p>
        </p:txBody>
      </p:sp>
      <p:pic>
        <p:nvPicPr>
          <p:cNvPr id="6" name="Picture 5">
            <a:extLst>
              <a:ext uri="{FF2B5EF4-FFF2-40B4-BE49-F238E27FC236}">
                <a16:creationId xmlns:a16="http://schemas.microsoft.com/office/drawing/2014/main" id="{C4616207-411A-78E6-3D74-F9D04C9FFA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13174" y="478595"/>
            <a:ext cx="4165648" cy="4189589"/>
          </a:xfrm>
          <a:prstGeom prst="rect">
            <a:avLst/>
          </a:prstGeom>
        </p:spPr>
      </p:pic>
    </p:spTree>
    <p:extLst>
      <p:ext uri="{BB962C8B-B14F-4D97-AF65-F5344CB8AC3E}">
        <p14:creationId xmlns:p14="http://schemas.microsoft.com/office/powerpoint/2010/main" val="355650888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88D88-3F5C-8240-8AA5-1DFA41CEC8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794863-9A70-9ED9-CF05-344FB8BDC1CE}"/>
              </a:ext>
            </a:extLst>
          </p:cNvPr>
          <p:cNvSpPr>
            <a:spLocks noGrp="1"/>
          </p:cNvSpPr>
          <p:nvPr>
            <p:ph type="title"/>
          </p:nvPr>
        </p:nvSpPr>
        <p:spPr>
          <a:xfrm>
            <a:off x="838200" y="5048012"/>
            <a:ext cx="10515600" cy="1325563"/>
          </a:xfrm>
        </p:spPr>
        <p:txBody>
          <a:bodyPr>
            <a:normAutofit/>
          </a:bodyPr>
          <a:lstStyle/>
          <a:p>
            <a:pPr algn="ctr"/>
            <a:r>
              <a:rPr lang="en-US" sz="8800" b="1" dirty="0"/>
              <a:t>emergency room</a:t>
            </a:r>
          </a:p>
        </p:txBody>
      </p:sp>
      <p:pic>
        <p:nvPicPr>
          <p:cNvPr id="3" name="Picture 2" descr="A drawing of a hospital&#10;&#10;Description automatically generated">
            <a:extLst>
              <a:ext uri="{FF2B5EF4-FFF2-40B4-BE49-F238E27FC236}">
                <a16:creationId xmlns:a16="http://schemas.microsoft.com/office/drawing/2014/main" id="{6C6BEE82-9EDF-F956-2AC7-6975AAE1BE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3309" y="273408"/>
            <a:ext cx="6845381" cy="4563587"/>
          </a:xfrm>
          <a:prstGeom prst="rect">
            <a:avLst/>
          </a:prstGeom>
        </p:spPr>
      </p:pic>
    </p:spTree>
    <p:extLst>
      <p:ext uri="{BB962C8B-B14F-4D97-AF65-F5344CB8AC3E}">
        <p14:creationId xmlns:p14="http://schemas.microsoft.com/office/powerpoint/2010/main" val="1948287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28648-B1D0-8126-7D37-BE0CEB88BB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AA9680-A1E2-B5FC-439D-D1B8FA3DB7CA}"/>
              </a:ext>
            </a:extLst>
          </p:cNvPr>
          <p:cNvSpPr>
            <a:spLocks noGrp="1"/>
          </p:cNvSpPr>
          <p:nvPr>
            <p:ph type="title"/>
          </p:nvPr>
        </p:nvSpPr>
        <p:spPr>
          <a:xfrm>
            <a:off x="838200" y="5048012"/>
            <a:ext cx="10515600" cy="1325563"/>
          </a:xfrm>
        </p:spPr>
        <p:txBody>
          <a:bodyPr>
            <a:normAutofit/>
          </a:bodyPr>
          <a:lstStyle/>
          <a:p>
            <a:pPr algn="ctr"/>
            <a:r>
              <a:rPr lang="en-US" sz="8800" b="1" dirty="0"/>
              <a:t>feel dizzy</a:t>
            </a:r>
          </a:p>
        </p:txBody>
      </p:sp>
      <p:pic>
        <p:nvPicPr>
          <p:cNvPr id="3" name="Picture 2">
            <a:extLst>
              <a:ext uri="{FF2B5EF4-FFF2-40B4-BE49-F238E27FC236}">
                <a16:creationId xmlns:a16="http://schemas.microsoft.com/office/drawing/2014/main" id="{4D6F72FA-9FA8-4F3F-3E0C-997E1BD8384D}"/>
              </a:ext>
            </a:extLst>
          </p:cNvPr>
          <p:cNvPicPr>
            <a:picLocks noChangeAspect="1"/>
          </p:cNvPicPr>
          <p:nvPr/>
        </p:nvPicPr>
        <p:blipFill>
          <a:blip r:embed="rId2"/>
          <a:stretch>
            <a:fillRect/>
          </a:stretch>
        </p:blipFill>
        <p:spPr>
          <a:xfrm>
            <a:off x="4300572" y="585353"/>
            <a:ext cx="3590855" cy="4462659"/>
          </a:xfrm>
          <a:prstGeom prst="rect">
            <a:avLst/>
          </a:prstGeom>
        </p:spPr>
      </p:pic>
    </p:spTree>
    <p:extLst>
      <p:ext uri="{BB962C8B-B14F-4D97-AF65-F5344CB8AC3E}">
        <p14:creationId xmlns:p14="http://schemas.microsoft.com/office/powerpoint/2010/main" val="173931618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31E0A-1FEF-D0DC-8B5A-939EEADF47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83685A-90F1-0E58-0C35-9CFB1D3EC85F}"/>
              </a:ext>
            </a:extLst>
          </p:cNvPr>
          <p:cNvSpPr>
            <a:spLocks noGrp="1"/>
          </p:cNvSpPr>
          <p:nvPr>
            <p:ph type="title"/>
          </p:nvPr>
        </p:nvSpPr>
        <p:spPr>
          <a:xfrm>
            <a:off x="838200" y="5048012"/>
            <a:ext cx="10515600" cy="1325563"/>
          </a:xfrm>
        </p:spPr>
        <p:txBody>
          <a:bodyPr>
            <a:normAutofit/>
          </a:bodyPr>
          <a:lstStyle/>
          <a:p>
            <a:pPr algn="ctr"/>
            <a:r>
              <a:rPr lang="en-US" sz="8800" b="1" dirty="0"/>
              <a:t>heart attack</a:t>
            </a:r>
          </a:p>
        </p:txBody>
      </p:sp>
      <p:pic>
        <p:nvPicPr>
          <p:cNvPr id="3" name="Picture 2">
            <a:extLst>
              <a:ext uri="{FF2B5EF4-FFF2-40B4-BE49-F238E27FC236}">
                <a16:creationId xmlns:a16="http://schemas.microsoft.com/office/drawing/2014/main" id="{013E90A7-620A-EAB6-301F-C45FBD9B32EE}"/>
              </a:ext>
            </a:extLst>
          </p:cNvPr>
          <p:cNvPicPr>
            <a:picLocks noChangeAspect="1"/>
          </p:cNvPicPr>
          <p:nvPr/>
        </p:nvPicPr>
        <p:blipFill>
          <a:blip r:embed="rId2"/>
          <a:stretch>
            <a:fillRect/>
          </a:stretch>
        </p:blipFill>
        <p:spPr>
          <a:xfrm>
            <a:off x="3210283" y="484425"/>
            <a:ext cx="6426044" cy="4284030"/>
          </a:xfrm>
          <a:prstGeom prst="rect">
            <a:avLst/>
          </a:prstGeom>
        </p:spPr>
      </p:pic>
    </p:spTree>
    <p:extLst>
      <p:ext uri="{BB962C8B-B14F-4D97-AF65-F5344CB8AC3E}">
        <p14:creationId xmlns:p14="http://schemas.microsoft.com/office/powerpoint/2010/main" val="125310157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6770C-98C4-201A-0733-E0498547B0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63698E-1BAC-902C-241C-F332EB406997}"/>
              </a:ext>
            </a:extLst>
          </p:cNvPr>
          <p:cNvSpPr>
            <a:spLocks noGrp="1"/>
          </p:cNvSpPr>
          <p:nvPr>
            <p:ph type="title"/>
          </p:nvPr>
        </p:nvSpPr>
        <p:spPr>
          <a:xfrm>
            <a:off x="838200" y="5048012"/>
            <a:ext cx="10515600" cy="1325563"/>
          </a:xfrm>
        </p:spPr>
        <p:txBody>
          <a:bodyPr>
            <a:normAutofit/>
          </a:bodyPr>
          <a:lstStyle/>
          <a:p>
            <a:pPr algn="ctr"/>
            <a:r>
              <a:rPr lang="en-US" sz="8800" b="1" dirty="0"/>
              <a:t>unconscious</a:t>
            </a:r>
          </a:p>
        </p:txBody>
      </p:sp>
      <p:pic>
        <p:nvPicPr>
          <p:cNvPr id="3" name="Picture 2">
            <a:extLst>
              <a:ext uri="{FF2B5EF4-FFF2-40B4-BE49-F238E27FC236}">
                <a16:creationId xmlns:a16="http://schemas.microsoft.com/office/drawing/2014/main" id="{9FA60355-721B-2BE6-CC0E-718E05811DF1}"/>
              </a:ext>
            </a:extLst>
          </p:cNvPr>
          <p:cNvPicPr>
            <a:picLocks noChangeAspect="1"/>
          </p:cNvPicPr>
          <p:nvPr/>
        </p:nvPicPr>
        <p:blipFill>
          <a:blip r:embed="rId2"/>
          <a:stretch>
            <a:fillRect/>
          </a:stretch>
        </p:blipFill>
        <p:spPr>
          <a:xfrm>
            <a:off x="3211931" y="647115"/>
            <a:ext cx="5768138" cy="3878576"/>
          </a:xfrm>
          <a:prstGeom prst="rect">
            <a:avLst/>
          </a:prstGeom>
        </p:spPr>
      </p:pic>
    </p:spTree>
    <p:extLst>
      <p:ext uri="{BB962C8B-B14F-4D97-AF65-F5344CB8AC3E}">
        <p14:creationId xmlns:p14="http://schemas.microsoft.com/office/powerpoint/2010/main" val="140395289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18303-A31C-C10A-3392-E0FB299905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3AC28D-A8F1-3396-94C0-09A80CE2323C}"/>
              </a:ext>
            </a:extLst>
          </p:cNvPr>
          <p:cNvSpPr>
            <a:spLocks noGrp="1"/>
          </p:cNvSpPr>
          <p:nvPr>
            <p:ph type="title"/>
          </p:nvPr>
        </p:nvSpPr>
        <p:spPr>
          <a:xfrm>
            <a:off x="838200" y="5048012"/>
            <a:ext cx="10515600" cy="1325563"/>
          </a:xfrm>
        </p:spPr>
        <p:txBody>
          <a:bodyPr>
            <a:normAutofit/>
          </a:bodyPr>
          <a:lstStyle/>
          <a:p>
            <a:pPr algn="ctr"/>
            <a:r>
              <a:rPr lang="en-US" sz="8800" b="1" dirty="0"/>
              <a:t>urgent care</a:t>
            </a:r>
          </a:p>
        </p:txBody>
      </p:sp>
      <p:pic>
        <p:nvPicPr>
          <p:cNvPr id="3" name="Picture 2">
            <a:extLst>
              <a:ext uri="{FF2B5EF4-FFF2-40B4-BE49-F238E27FC236}">
                <a16:creationId xmlns:a16="http://schemas.microsoft.com/office/drawing/2014/main" id="{95673E7F-9940-F00B-A75D-F986B0F40E9A}"/>
              </a:ext>
            </a:extLst>
          </p:cNvPr>
          <p:cNvPicPr>
            <a:picLocks noChangeAspect="1"/>
          </p:cNvPicPr>
          <p:nvPr/>
        </p:nvPicPr>
        <p:blipFill>
          <a:blip r:embed="rId2"/>
          <a:stretch>
            <a:fillRect/>
          </a:stretch>
        </p:blipFill>
        <p:spPr>
          <a:xfrm>
            <a:off x="3039484" y="484425"/>
            <a:ext cx="6113031" cy="4225465"/>
          </a:xfrm>
          <a:prstGeom prst="rect">
            <a:avLst/>
          </a:prstGeom>
        </p:spPr>
      </p:pic>
    </p:spTree>
    <p:extLst>
      <p:ext uri="{BB962C8B-B14F-4D97-AF65-F5344CB8AC3E}">
        <p14:creationId xmlns:p14="http://schemas.microsoft.com/office/powerpoint/2010/main" val="409839931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5E030-DFE2-27EF-264B-21F77D75CC8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1C9C3FA-04DF-DAB0-5CD3-C1FD78ADDBCB}"/>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
        <p:nvSpPr>
          <p:cNvPr id="5" name="Title 4">
            <a:extLst>
              <a:ext uri="{FF2B5EF4-FFF2-40B4-BE49-F238E27FC236}">
                <a16:creationId xmlns:a16="http://schemas.microsoft.com/office/drawing/2014/main" id="{B70DF57C-825B-5D6C-EAB7-89E2C7FCF1B6}"/>
              </a:ext>
            </a:extLst>
          </p:cNvPr>
          <p:cNvSpPr>
            <a:spLocks noGrp="1"/>
          </p:cNvSpPr>
          <p:nvPr>
            <p:ph type="ctrTitle"/>
          </p:nvPr>
        </p:nvSpPr>
        <p:spPr>
          <a:xfrm>
            <a:off x="2874499" y="461181"/>
            <a:ext cx="9144000" cy="2387600"/>
          </a:xfrm>
        </p:spPr>
        <p:txBody>
          <a:bodyPr>
            <a:normAutofit/>
          </a:bodyPr>
          <a:lstStyle/>
          <a:p>
            <a:pPr algn="l"/>
            <a:r>
              <a:rPr lang="en-US" sz="4800" b="1" dirty="0"/>
              <a:t>A: What was wrong?</a:t>
            </a:r>
            <a:br>
              <a:rPr lang="en-US" sz="4800" b="1" dirty="0"/>
            </a:br>
            <a:r>
              <a:rPr lang="en-US" sz="4800" b="1" dirty="0">
                <a:solidFill>
                  <a:srgbClr val="FF0000"/>
                </a:solidFill>
              </a:rPr>
              <a:t>B: She was feeling dizzy.</a:t>
            </a:r>
          </a:p>
        </p:txBody>
      </p:sp>
    </p:spTree>
    <p:extLst>
      <p:ext uri="{BB962C8B-B14F-4D97-AF65-F5344CB8AC3E}">
        <p14:creationId xmlns:p14="http://schemas.microsoft.com/office/powerpoint/2010/main" val="90845746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32809-9FD4-EB51-358B-241E28E43BB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6D3B7F4-0294-9DF5-5F96-4DAB4CBF1406}"/>
              </a:ext>
            </a:extLst>
          </p:cNvPr>
          <p:cNvSpPr txBox="1"/>
          <p:nvPr/>
        </p:nvSpPr>
        <p:spPr>
          <a:xfrm>
            <a:off x="0" y="6273225"/>
            <a:ext cx="6598050" cy="584775"/>
          </a:xfrm>
          <a:prstGeom prst="rect">
            <a:avLst/>
          </a:prstGeom>
          <a:noFill/>
        </p:spPr>
        <p:txBody>
          <a:bodyPr wrap="square" rtlCol="0">
            <a:spAutoFit/>
          </a:bodyPr>
          <a:lstStyle/>
          <a:p>
            <a:r>
              <a:rPr lang="en-US" sz="3200" b="1" dirty="0"/>
              <a:t>Dialogue 1</a:t>
            </a:r>
          </a:p>
        </p:txBody>
      </p:sp>
      <p:sp>
        <p:nvSpPr>
          <p:cNvPr id="5" name="Title 4">
            <a:extLst>
              <a:ext uri="{FF2B5EF4-FFF2-40B4-BE49-F238E27FC236}">
                <a16:creationId xmlns:a16="http://schemas.microsoft.com/office/drawing/2014/main" id="{FE5396A4-2CB9-CB20-0E80-496799B9F2EE}"/>
              </a:ext>
            </a:extLst>
          </p:cNvPr>
          <p:cNvSpPr>
            <a:spLocks noGrp="1"/>
          </p:cNvSpPr>
          <p:nvPr>
            <p:ph type="ctrTitle"/>
          </p:nvPr>
        </p:nvSpPr>
        <p:spPr>
          <a:xfrm>
            <a:off x="384517" y="3640480"/>
            <a:ext cx="11422966" cy="2387600"/>
          </a:xfrm>
        </p:spPr>
        <p:txBody>
          <a:bodyPr>
            <a:normAutofit fontScale="90000"/>
          </a:bodyPr>
          <a:lstStyle/>
          <a:p>
            <a:pPr algn="l"/>
            <a:r>
              <a:rPr lang="en-US" sz="4400" b="1" dirty="0"/>
              <a:t>A: Did you hear about Janet's trip to the emergency room?
</a:t>
            </a:r>
            <a:r>
              <a:rPr lang="en-US" sz="4400" b="1" dirty="0">
                <a:solidFill>
                  <a:srgbClr val="FF0000"/>
                </a:solidFill>
              </a:rPr>
              <a:t>B: Oh, no, what was wrong?</a:t>
            </a:r>
            <a:r>
              <a:rPr lang="en-US" sz="4400" b="1" dirty="0"/>
              <a:t>
A: She was feeling dizzy and had chest pain. Then, she couldn't breathe. She was worried that it was a heart attack. She called 911, and the ambulance took her to the hospital. </a:t>
            </a:r>
            <a:br>
              <a:rPr lang="en-US" sz="4400" b="1" dirty="0"/>
            </a:br>
            <a:r>
              <a:rPr lang="en-US" sz="4400" b="1" dirty="0"/>
              <a:t>B</a:t>
            </a:r>
            <a:r>
              <a:rPr lang="en-US" sz="4400" b="1" dirty="0">
                <a:solidFill>
                  <a:srgbClr val="FF0000"/>
                </a:solidFill>
              </a:rPr>
              <a:t>: Is she unconscious now? </a:t>
            </a:r>
            <a:br>
              <a:rPr lang="en-US" sz="4400" b="1" dirty="0"/>
            </a:br>
            <a:r>
              <a:rPr lang="en-US" sz="4400" b="1" dirty="0"/>
              <a:t>A: No, she’s ok, but she will stay in the hospital until she is better.</a:t>
            </a:r>
          </a:p>
        </p:txBody>
      </p:sp>
    </p:spTree>
    <p:extLst>
      <p:ext uri="{BB962C8B-B14F-4D97-AF65-F5344CB8AC3E}">
        <p14:creationId xmlns:p14="http://schemas.microsoft.com/office/powerpoint/2010/main" val="2136258723"/>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B31DD-BA76-45F6-1AC0-AF632F15B72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0375F5C-32AE-DF64-EA5F-F7808978C648}"/>
              </a:ext>
            </a:extLst>
          </p:cNvPr>
          <p:cNvSpPr txBox="1"/>
          <p:nvPr/>
        </p:nvSpPr>
        <p:spPr>
          <a:xfrm>
            <a:off x="0" y="6273225"/>
            <a:ext cx="6598050" cy="584775"/>
          </a:xfrm>
          <a:prstGeom prst="rect">
            <a:avLst/>
          </a:prstGeom>
          <a:noFill/>
        </p:spPr>
        <p:txBody>
          <a:bodyPr wrap="square" rtlCol="0">
            <a:spAutoFit/>
          </a:bodyPr>
          <a:lstStyle/>
          <a:p>
            <a:r>
              <a:rPr lang="en-US" sz="3200" b="1" dirty="0"/>
              <a:t>Dialogue 2</a:t>
            </a:r>
          </a:p>
        </p:txBody>
      </p:sp>
      <p:sp>
        <p:nvSpPr>
          <p:cNvPr id="5" name="Title 4">
            <a:extLst>
              <a:ext uri="{FF2B5EF4-FFF2-40B4-BE49-F238E27FC236}">
                <a16:creationId xmlns:a16="http://schemas.microsoft.com/office/drawing/2014/main" id="{EC8AFF8D-629C-C9C6-AFD9-6DA092D0687B}"/>
              </a:ext>
            </a:extLst>
          </p:cNvPr>
          <p:cNvSpPr>
            <a:spLocks noGrp="1"/>
          </p:cNvSpPr>
          <p:nvPr>
            <p:ph type="ctrTitle"/>
          </p:nvPr>
        </p:nvSpPr>
        <p:spPr>
          <a:xfrm>
            <a:off x="1374247" y="2940056"/>
            <a:ext cx="10447606" cy="2387600"/>
          </a:xfrm>
        </p:spPr>
        <p:txBody>
          <a:bodyPr>
            <a:normAutofit fontScale="90000"/>
          </a:bodyPr>
          <a:lstStyle/>
          <a:p>
            <a:pPr algn="l"/>
            <a:r>
              <a:rPr lang="en-US" sz="4400" b="1" dirty="0"/>
              <a:t>A: I need you to come right now. We have to take Nikola to urgent care. 
</a:t>
            </a:r>
            <a:r>
              <a:rPr lang="en-US" sz="4400" b="1" dirty="0">
                <a:solidFill>
                  <a:srgbClr val="FF0000"/>
                </a:solidFill>
              </a:rPr>
              <a:t>B: OK, I'm coming. What's wrong?</a:t>
            </a:r>
            <a:r>
              <a:rPr lang="en-US" sz="4400" b="1" dirty="0"/>
              <a:t>
A: He got hurt when he was playing football. </a:t>
            </a:r>
            <a:br>
              <a:rPr lang="en-US" sz="4400" b="1" dirty="0"/>
            </a:br>
            <a:r>
              <a:rPr lang="en-US" sz="4400" b="1" dirty="0"/>
              <a:t>His leg really hurts.
</a:t>
            </a:r>
            <a:r>
              <a:rPr lang="en-US" sz="4400" b="1" dirty="0">
                <a:solidFill>
                  <a:srgbClr val="FF0000"/>
                </a:solidFill>
              </a:rPr>
              <a:t>B</a:t>
            </a:r>
            <a:r>
              <a:rPr lang="en-US" sz="4000" b="1" dirty="0">
                <a:solidFill>
                  <a:srgbClr val="FF0000"/>
                </a:solidFill>
              </a:rPr>
              <a:t>: Did he break a bone? </a:t>
            </a:r>
            <a:br>
              <a:rPr lang="en-US" sz="4000" b="1" dirty="0">
                <a:solidFill>
                  <a:srgbClr val="FF0000"/>
                </a:solidFill>
              </a:rPr>
            </a:br>
            <a:r>
              <a:rPr lang="en-US" sz="4400" b="1" dirty="0"/>
              <a:t>A: No, but he cut his leg. It's bleeding. </a:t>
            </a:r>
            <a:br>
              <a:rPr lang="en-US" sz="4400" b="1" dirty="0"/>
            </a:br>
            <a:r>
              <a:rPr lang="en-US" sz="4400" b="1" dirty="0">
                <a:solidFill>
                  <a:srgbClr val="FF0000"/>
                </a:solidFill>
              </a:rPr>
              <a:t>B: I'll be there soon. </a:t>
            </a:r>
          </a:p>
        </p:txBody>
      </p:sp>
    </p:spTree>
    <p:extLst>
      <p:ext uri="{BB962C8B-B14F-4D97-AF65-F5344CB8AC3E}">
        <p14:creationId xmlns:p14="http://schemas.microsoft.com/office/powerpoint/2010/main" val="232950467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E54DF-8272-8F48-B44C-F48A2689D9E2}"/>
              </a:ext>
            </a:extLst>
          </p:cNvPr>
          <p:cNvSpPr>
            <a:spLocks noGrp="1"/>
          </p:cNvSpPr>
          <p:nvPr>
            <p:ph type="title"/>
          </p:nvPr>
        </p:nvSpPr>
        <p:spPr/>
        <p:txBody>
          <a:bodyPr>
            <a:noAutofit/>
          </a:bodyPr>
          <a:lstStyle/>
          <a:p>
            <a:pPr algn="ctr"/>
            <a:r>
              <a:rPr lang="en-US" sz="5200" b="1" dirty="0"/>
              <a:t>Lesson 20:</a:t>
            </a:r>
            <a:br>
              <a:rPr lang="en-US" sz="5200" b="1" dirty="0"/>
            </a:br>
            <a:r>
              <a:rPr lang="en-US" sz="5200" b="1" dirty="0"/>
              <a:t>How Was Your Day as a Nurse?</a:t>
            </a:r>
          </a:p>
        </p:txBody>
      </p:sp>
      <p:pic>
        <p:nvPicPr>
          <p:cNvPr id="5" name="Content Placeholder 4" descr="Cartoon of a person talking to a nurse&#10;&#10;Description automatically generated">
            <a:extLst>
              <a:ext uri="{FF2B5EF4-FFF2-40B4-BE49-F238E27FC236}">
                <a16:creationId xmlns:a16="http://schemas.microsoft.com/office/drawing/2014/main" id="{4FFF0858-5064-81D5-6D51-C18D08EA24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2496" y="1994437"/>
            <a:ext cx="6527007" cy="4351338"/>
          </a:xfrm>
          <a:ln>
            <a:solidFill>
              <a:schemeClr val="tx1"/>
            </a:solidFill>
          </a:ln>
        </p:spPr>
      </p:pic>
    </p:spTree>
    <p:extLst>
      <p:ext uri="{BB962C8B-B14F-4D97-AF65-F5344CB8AC3E}">
        <p14:creationId xmlns:p14="http://schemas.microsoft.com/office/powerpoint/2010/main" val="2706554171"/>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EC6B5-4849-EA63-FC33-7D96C10F38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3B8536-5EAF-6E0B-51A7-877D2CEB3D8C}"/>
              </a:ext>
            </a:extLst>
          </p:cNvPr>
          <p:cNvSpPr>
            <a:spLocks noGrp="1"/>
          </p:cNvSpPr>
          <p:nvPr>
            <p:ph type="title"/>
          </p:nvPr>
        </p:nvSpPr>
        <p:spPr>
          <a:xfrm>
            <a:off x="838200" y="5108575"/>
            <a:ext cx="10515600" cy="1325563"/>
          </a:xfrm>
        </p:spPr>
        <p:txBody>
          <a:bodyPr>
            <a:normAutofit/>
          </a:bodyPr>
          <a:lstStyle/>
          <a:p>
            <a:pPr algn="ctr"/>
            <a:r>
              <a:rPr lang="en-US" sz="8800" b="1" dirty="0"/>
              <a:t>bandage</a:t>
            </a:r>
          </a:p>
        </p:txBody>
      </p:sp>
      <p:pic>
        <p:nvPicPr>
          <p:cNvPr id="4" name="Content Placeholder 3">
            <a:extLst>
              <a:ext uri="{FF2B5EF4-FFF2-40B4-BE49-F238E27FC236}">
                <a16:creationId xmlns:a16="http://schemas.microsoft.com/office/drawing/2014/main" id="{A4297C7A-A601-A1FB-1E50-D02C460C0ACB}"/>
              </a:ext>
            </a:extLst>
          </p:cNvPr>
          <p:cNvPicPr>
            <a:picLocks noGrp="1" noChangeAspect="1"/>
          </p:cNvPicPr>
          <p:nvPr>
            <p:ph idx="1"/>
          </p:nvPr>
        </p:nvPicPr>
        <p:blipFill>
          <a:blip r:embed="rId2"/>
          <a:stretch>
            <a:fillRect/>
          </a:stretch>
        </p:blipFill>
        <p:spPr>
          <a:xfrm>
            <a:off x="4474167" y="423862"/>
            <a:ext cx="3243665" cy="4872038"/>
          </a:xfrm>
          <a:prstGeom prst="rect">
            <a:avLst/>
          </a:prstGeom>
        </p:spPr>
      </p:pic>
    </p:spTree>
    <p:extLst>
      <p:ext uri="{BB962C8B-B14F-4D97-AF65-F5344CB8AC3E}">
        <p14:creationId xmlns:p14="http://schemas.microsoft.com/office/powerpoint/2010/main" val="26075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have (had) a hard time</a:t>
            </a:r>
          </a:p>
        </p:txBody>
      </p:sp>
      <p:pic>
        <p:nvPicPr>
          <p:cNvPr id="6" name="Picture 5">
            <a:extLst>
              <a:ext uri="{FF2B5EF4-FFF2-40B4-BE49-F238E27FC236}">
                <a16:creationId xmlns:a16="http://schemas.microsoft.com/office/drawing/2014/main" id="{C4616207-411A-78E6-3D74-F9D04C9FFA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63451" y="351691"/>
            <a:ext cx="6246057" cy="4164037"/>
          </a:xfrm>
          <a:prstGeom prst="rect">
            <a:avLst/>
          </a:prstGeom>
        </p:spPr>
      </p:pic>
    </p:spTree>
    <p:extLst>
      <p:ext uri="{BB962C8B-B14F-4D97-AF65-F5344CB8AC3E}">
        <p14:creationId xmlns:p14="http://schemas.microsoft.com/office/powerpoint/2010/main" val="30866156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EA8B6-3155-797C-EBC2-C76C51377BC5}"/>
              </a:ext>
            </a:extLst>
          </p:cNvPr>
          <p:cNvSpPr>
            <a:spLocks noGrp="1"/>
          </p:cNvSpPr>
          <p:nvPr>
            <p:ph type="title"/>
          </p:nvPr>
        </p:nvSpPr>
        <p:spPr>
          <a:xfrm>
            <a:off x="838200" y="5108575"/>
            <a:ext cx="10515600" cy="1325563"/>
          </a:xfrm>
        </p:spPr>
        <p:txBody>
          <a:bodyPr>
            <a:normAutofit/>
          </a:bodyPr>
          <a:lstStyle/>
          <a:p>
            <a:pPr algn="ctr"/>
            <a:r>
              <a:rPr lang="en-US" sz="8800" b="1" dirty="0"/>
              <a:t>burn</a:t>
            </a:r>
          </a:p>
        </p:txBody>
      </p:sp>
      <p:pic>
        <p:nvPicPr>
          <p:cNvPr id="4" name="Content Placeholder 3">
            <a:extLst>
              <a:ext uri="{FF2B5EF4-FFF2-40B4-BE49-F238E27FC236}">
                <a16:creationId xmlns:a16="http://schemas.microsoft.com/office/drawing/2014/main" id="{FB1070E1-2269-E6C4-ABA0-DE811F4ABC4F}"/>
              </a:ext>
            </a:extLst>
          </p:cNvPr>
          <p:cNvPicPr>
            <a:picLocks noGrp="1" noChangeAspect="1"/>
          </p:cNvPicPr>
          <p:nvPr>
            <p:ph idx="1"/>
          </p:nvPr>
        </p:nvPicPr>
        <p:blipFill>
          <a:blip r:embed="rId2"/>
          <a:stretch>
            <a:fillRect/>
          </a:stretch>
        </p:blipFill>
        <p:spPr>
          <a:xfrm>
            <a:off x="2785466" y="423862"/>
            <a:ext cx="6621067" cy="4414044"/>
          </a:xfrm>
          <a:prstGeom prst="rect">
            <a:avLst/>
          </a:prstGeom>
        </p:spPr>
      </p:pic>
    </p:spTree>
    <p:extLst>
      <p:ext uri="{BB962C8B-B14F-4D97-AF65-F5344CB8AC3E}">
        <p14:creationId xmlns:p14="http://schemas.microsoft.com/office/powerpoint/2010/main" val="1846373646"/>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386A3-2012-C3EB-B0F4-0AD1CA1CD3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8B9C22-1FC9-D70D-9348-55D0E917AF8B}"/>
              </a:ext>
            </a:extLst>
          </p:cNvPr>
          <p:cNvSpPr>
            <a:spLocks noGrp="1"/>
          </p:cNvSpPr>
          <p:nvPr>
            <p:ph type="title"/>
          </p:nvPr>
        </p:nvSpPr>
        <p:spPr>
          <a:xfrm>
            <a:off x="838200" y="5108575"/>
            <a:ext cx="10515600" cy="1325563"/>
          </a:xfrm>
        </p:spPr>
        <p:txBody>
          <a:bodyPr>
            <a:normAutofit/>
          </a:bodyPr>
          <a:lstStyle/>
          <a:p>
            <a:pPr algn="ctr"/>
            <a:r>
              <a:rPr lang="en-US" sz="8800" b="1" dirty="0"/>
              <a:t>cheek</a:t>
            </a:r>
          </a:p>
        </p:txBody>
      </p:sp>
      <p:pic>
        <p:nvPicPr>
          <p:cNvPr id="4" name="Content Placeholder 3">
            <a:extLst>
              <a:ext uri="{FF2B5EF4-FFF2-40B4-BE49-F238E27FC236}">
                <a16:creationId xmlns:a16="http://schemas.microsoft.com/office/drawing/2014/main" id="{06B64B89-13FD-EFAA-E36E-4D2D950AA81C}"/>
              </a:ext>
            </a:extLst>
          </p:cNvPr>
          <p:cNvPicPr>
            <a:picLocks noGrp="1" noChangeAspect="1"/>
          </p:cNvPicPr>
          <p:nvPr>
            <p:ph idx="1"/>
          </p:nvPr>
        </p:nvPicPr>
        <p:blipFill>
          <a:blip r:embed="rId2"/>
          <a:stretch>
            <a:fillRect/>
          </a:stretch>
        </p:blipFill>
        <p:spPr>
          <a:xfrm>
            <a:off x="4114628" y="531921"/>
            <a:ext cx="3962743" cy="4090771"/>
          </a:xfrm>
          <a:prstGeom prst="rect">
            <a:avLst/>
          </a:prstGeom>
        </p:spPr>
      </p:pic>
    </p:spTree>
    <p:extLst>
      <p:ext uri="{BB962C8B-B14F-4D97-AF65-F5344CB8AC3E}">
        <p14:creationId xmlns:p14="http://schemas.microsoft.com/office/powerpoint/2010/main" val="2479893261"/>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BD69E-0CA5-8C2E-C91A-0BF41F3201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879F87-A0FF-A7F3-A0E0-91173829D990}"/>
              </a:ext>
            </a:extLst>
          </p:cNvPr>
          <p:cNvSpPr>
            <a:spLocks noGrp="1"/>
          </p:cNvSpPr>
          <p:nvPr>
            <p:ph type="title"/>
          </p:nvPr>
        </p:nvSpPr>
        <p:spPr>
          <a:xfrm>
            <a:off x="838200" y="5108575"/>
            <a:ext cx="10515600" cy="1325563"/>
          </a:xfrm>
        </p:spPr>
        <p:txBody>
          <a:bodyPr>
            <a:normAutofit/>
          </a:bodyPr>
          <a:lstStyle/>
          <a:p>
            <a:pPr algn="ctr"/>
            <a:r>
              <a:rPr lang="en-US" sz="8800" b="1" dirty="0"/>
              <a:t>chin</a:t>
            </a:r>
          </a:p>
        </p:txBody>
      </p:sp>
      <p:pic>
        <p:nvPicPr>
          <p:cNvPr id="4" name="Content Placeholder 3">
            <a:extLst>
              <a:ext uri="{FF2B5EF4-FFF2-40B4-BE49-F238E27FC236}">
                <a16:creationId xmlns:a16="http://schemas.microsoft.com/office/drawing/2014/main" id="{0FFC9F2E-A842-6414-822C-2FDC7005F9F6}"/>
              </a:ext>
            </a:extLst>
          </p:cNvPr>
          <p:cNvPicPr>
            <a:picLocks noGrp="1" noChangeAspect="1"/>
          </p:cNvPicPr>
          <p:nvPr>
            <p:ph idx="1"/>
          </p:nvPr>
        </p:nvPicPr>
        <p:blipFill>
          <a:blip r:embed="rId2"/>
          <a:stretch>
            <a:fillRect/>
          </a:stretch>
        </p:blipFill>
        <p:spPr>
          <a:xfrm>
            <a:off x="4081097" y="498390"/>
            <a:ext cx="4029805" cy="4157832"/>
          </a:xfrm>
          <a:prstGeom prst="rect">
            <a:avLst/>
          </a:prstGeom>
        </p:spPr>
      </p:pic>
    </p:spTree>
    <p:extLst>
      <p:ext uri="{BB962C8B-B14F-4D97-AF65-F5344CB8AC3E}">
        <p14:creationId xmlns:p14="http://schemas.microsoft.com/office/powerpoint/2010/main" val="638777142"/>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684DE-E2A0-06EB-DAFC-4F164103CE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355061-168E-14BE-D9A2-83384B79F881}"/>
              </a:ext>
            </a:extLst>
          </p:cNvPr>
          <p:cNvSpPr>
            <a:spLocks noGrp="1"/>
          </p:cNvSpPr>
          <p:nvPr>
            <p:ph type="title"/>
          </p:nvPr>
        </p:nvSpPr>
        <p:spPr>
          <a:xfrm>
            <a:off x="838200" y="5108575"/>
            <a:ext cx="10515600" cy="1325563"/>
          </a:xfrm>
        </p:spPr>
        <p:txBody>
          <a:bodyPr>
            <a:normAutofit/>
          </a:bodyPr>
          <a:lstStyle/>
          <a:p>
            <a:pPr algn="ctr"/>
            <a:r>
              <a:rPr lang="en-US" sz="8800" b="1" dirty="0"/>
              <a:t>mouth</a:t>
            </a:r>
          </a:p>
        </p:txBody>
      </p:sp>
      <p:pic>
        <p:nvPicPr>
          <p:cNvPr id="4" name="Content Placeholder 3">
            <a:extLst>
              <a:ext uri="{FF2B5EF4-FFF2-40B4-BE49-F238E27FC236}">
                <a16:creationId xmlns:a16="http://schemas.microsoft.com/office/drawing/2014/main" id="{978CF937-3672-9B3A-A571-EBFA2FFEF7A8}"/>
              </a:ext>
            </a:extLst>
          </p:cNvPr>
          <p:cNvPicPr>
            <a:picLocks noGrp="1" noChangeAspect="1"/>
          </p:cNvPicPr>
          <p:nvPr>
            <p:ph idx="1"/>
          </p:nvPr>
        </p:nvPicPr>
        <p:blipFill>
          <a:blip r:embed="rId2"/>
          <a:stretch>
            <a:fillRect/>
          </a:stretch>
        </p:blipFill>
        <p:spPr>
          <a:xfrm>
            <a:off x="4050614" y="464859"/>
            <a:ext cx="4090771" cy="4224894"/>
          </a:xfrm>
          <a:prstGeom prst="rect">
            <a:avLst/>
          </a:prstGeom>
        </p:spPr>
      </p:pic>
    </p:spTree>
    <p:extLst>
      <p:ext uri="{BB962C8B-B14F-4D97-AF65-F5344CB8AC3E}">
        <p14:creationId xmlns:p14="http://schemas.microsoft.com/office/powerpoint/2010/main" val="2784872284"/>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372D7-E46C-4731-CE58-FC748B08DA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11AE3B-8AEC-315D-01B0-BEA3D37D3AA0}"/>
              </a:ext>
            </a:extLst>
          </p:cNvPr>
          <p:cNvSpPr>
            <a:spLocks noGrp="1"/>
          </p:cNvSpPr>
          <p:nvPr>
            <p:ph type="title"/>
          </p:nvPr>
        </p:nvSpPr>
        <p:spPr>
          <a:xfrm>
            <a:off x="838200" y="5108575"/>
            <a:ext cx="10515600" cy="1325563"/>
          </a:xfrm>
        </p:spPr>
        <p:txBody>
          <a:bodyPr>
            <a:normAutofit/>
          </a:bodyPr>
          <a:lstStyle/>
          <a:p>
            <a:pPr algn="ctr"/>
            <a:r>
              <a:rPr lang="en-US" sz="8800" b="1" dirty="0"/>
              <a:t>injury</a:t>
            </a:r>
          </a:p>
        </p:txBody>
      </p:sp>
      <p:pic>
        <p:nvPicPr>
          <p:cNvPr id="4" name="Content Placeholder 3">
            <a:extLst>
              <a:ext uri="{FF2B5EF4-FFF2-40B4-BE49-F238E27FC236}">
                <a16:creationId xmlns:a16="http://schemas.microsoft.com/office/drawing/2014/main" id="{5D8CB12A-17E6-3850-D470-A2606C5811FF}"/>
              </a:ext>
            </a:extLst>
          </p:cNvPr>
          <p:cNvPicPr>
            <a:picLocks noGrp="1" noChangeAspect="1"/>
          </p:cNvPicPr>
          <p:nvPr>
            <p:ph idx="1"/>
          </p:nvPr>
        </p:nvPicPr>
        <p:blipFill>
          <a:blip r:embed="rId2"/>
          <a:stretch>
            <a:fillRect/>
          </a:stretch>
        </p:blipFill>
        <p:spPr>
          <a:xfrm>
            <a:off x="4142062" y="583741"/>
            <a:ext cx="3907875" cy="3987130"/>
          </a:xfrm>
          <a:prstGeom prst="rect">
            <a:avLst/>
          </a:prstGeom>
        </p:spPr>
      </p:pic>
    </p:spTree>
    <p:extLst>
      <p:ext uri="{BB962C8B-B14F-4D97-AF65-F5344CB8AC3E}">
        <p14:creationId xmlns:p14="http://schemas.microsoft.com/office/powerpoint/2010/main" val="791818617"/>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ABBAB-AA97-5821-B563-CE083EAF5E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A0EAB4-7D9F-0D02-8CD8-430D01BC3160}"/>
              </a:ext>
            </a:extLst>
          </p:cNvPr>
          <p:cNvSpPr>
            <a:spLocks noGrp="1"/>
          </p:cNvSpPr>
          <p:nvPr>
            <p:ph type="title"/>
          </p:nvPr>
        </p:nvSpPr>
        <p:spPr>
          <a:xfrm>
            <a:off x="838200" y="5108575"/>
            <a:ext cx="10515600" cy="1325563"/>
          </a:xfrm>
        </p:spPr>
        <p:txBody>
          <a:bodyPr>
            <a:normAutofit/>
          </a:bodyPr>
          <a:lstStyle/>
          <a:p>
            <a:pPr algn="ctr"/>
            <a:r>
              <a:rPr lang="en-US" sz="8800" b="1" dirty="0"/>
              <a:t>need to</a:t>
            </a:r>
          </a:p>
        </p:txBody>
      </p:sp>
      <p:pic>
        <p:nvPicPr>
          <p:cNvPr id="4" name="Content Placeholder 3" descr="A cartoon of a person walking&#10;&#10;Description automatically generated">
            <a:extLst>
              <a:ext uri="{FF2B5EF4-FFF2-40B4-BE49-F238E27FC236}">
                <a16:creationId xmlns:a16="http://schemas.microsoft.com/office/drawing/2014/main" id="{E9D86815-AB9B-B5D8-CC63-BF974DE1924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694959" y="306021"/>
            <a:ext cx="2802082" cy="4802554"/>
          </a:xfrm>
          <a:prstGeom prst="rect">
            <a:avLst/>
          </a:prstGeom>
          <a:noFill/>
          <a:ln>
            <a:noFill/>
          </a:ln>
        </p:spPr>
      </p:pic>
    </p:spTree>
    <p:extLst>
      <p:ext uri="{BB962C8B-B14F-4D97-AF65-F5344CB8AC3E}">
        <p14:creationId xmlns:p14="http://schemas.microsoft.com/office/powerpoint/2010/main" val="1138756778"/>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83089-8F85-DDA0-5B70-928EA01725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DCCFC4-60AD-2F4A-48AC-0DA2DBCE4A3E}"/>
              </a:ext>
            </a:extLst>
          </p:cNvPr>
          <p:cNvSpPr>
            <a:spLocks noGrp="1"/>
          </p:cNvSpPr>
          <p:nvPr>
            <p:ph type="title"/>
          </p:nvPr>
        </p:nvSpPr>
        <p:spPr>
          <a:xfrm>
            <a:off x="838200" y="5108575"/>
            <a:ext cx="10515600" cy="1325563"/>
          </a:xfrm>
        </p:spPr>
        <p:txBody>
          <a:bodyPr>
            <a:normAutofit/>
          </a:bodyPr>
          <a:lstStyle/>
          <a:p>
            <a:pPr algn="ctr"/>
            <a:r>
              <a:rPr lang="en-US" sz="8800" b="1" dirty="0"/>
              <a:t>nurse</a:t>
            </a:r>
          </a:p>
        </p:txBody>
      </p:sp>
      <p:pic>
        <p:nvPicPr>
          <p:cNvPr id="4" name="Content Placeholder 3">
            <a:extLst>
              <a:ext uri="{FF2B5EF4-FFF2-40B4-BE49-F238E27FC236}">
                <a16:creationId xmlns:a16="http://schemas.microsoft.com/office/drawing/2014/main" id="{D987F557-1F0B-D13E-4409-F70D783CC231}"/>
              </a:ext>
            </a:extLst>
          </p:cNvPr>
          <p:cNvPicPr>
            <a:picLocks noGrp="1" noChangeAspect="1"/>
          </p:cNvPicPr>
          <p:nvPr>
            <p:ph idx="1"/>
          </p:nvPr>
        </p:nvPicPr>
        <p:blipFill>
          <a:blip r:embed="rId2"/>
          <a:stretch>
            <a:fillRect/>
          </a:stretch>
        </p:blipFill>
        <p:spPr>
          <a:xfrm>
            <a:off x="4645554" y="401638"/>
            <a:ext cx="2900891" cy="4351337"/>
          </a:xfrm>
          <a:prstGeom prst="rect">
            <a:avLst/>
          </a:prstGeom>
        </p:spPr>
      </p:pic>
    </p:spTree>
    <p:extLst>
      <p:ext uri="{BB962C8B-B14F-4D97-AF65-F5344CB8AC3E}">
        <p14:creationId xmlns:p14="http://schemas.microsoft.com/office/powerpoint/2010/main" val="976148861"/>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9B13B-5884-D328-9A9C-BC29693036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7376B3-F6BB-4DDA-52B9-3396A620C9EA}"/>
              </a:ext>
            </a:extLst>
          </p:cNvPr>
          <p:cNvSpPr>
            <a:spLocks noGrp="1"/>
          </p:cNvSpPr>
          <p:nvPr>
            <p:ph type="title"/>
          </p:nvPr>
        </p:nvSpPr>
        <p:spPr>
          <a:xfrm>
            <a:off x="838200" y="5108575"/>
            <a:ext cx="10515600" cy="1325563"/>
          </a:xfrm>
        </p:spPr>
        <p:txBody>
          <a:bodyPr>
            <a:normAutofit/>
          </a:bodyPr>
          <a:lstStyle/>
          <a:p>
            <a:pPr algn="ctr"/>
            <a:r>
              <a:rPr lang="en-US" sz="8800" b="1" dirty="0"/>
              <a:t>painful</a:t>
            </a:r>
          </a:p>
        </p:txBody>
      </p:sp>
      <p:pic>
        <p:nvPicPr>
          <p:cNvPr id="4" name="Content Placeholder 3">
            <a:extLst>
              <a:ext uri="{FF2B5EF4-FFF2-40B4-BE49-F238E27FC236}">
                <a16:creationId xmlns:a16="http://schemas.microsoft.com/office/drawing/2014/main" id="{0DA6EFFA-98C0-00DC-59AF-EEC1B8CCA3DB}"/>
              </a:ext>
            </a:extLst>
          </p:cNvPr>
          <p:cNvPicPr>
            <a:picLocks noGrp="1" noChangeAspect="1"/>
          </p:cNvPicPr>
          <p:nvPr>
            <p:ph idx="1"/>
          </p:nvPr>
        </p:nvPicPr>
        <p:blipFill>
          <a:blip r:embed="rId2"/>
          <a:stretch>
            <a:fillRect/>
          </a:stretch>
        </p:blipFill>
        <p:spPr>
          <a:xfrm>
            <a:off x="3995746" y="443521"/>
            <a:ext cx="4200508" cy="4267570"/>
          </a:xfrm>
          <a:prstGeom prst="rect">
            <a:avLst/>
          </a:prstGeom>
        </p:spPr>
      </p:pic>
    </p:spTree>
    <p:extLst>
      <p:ext uri="{BB962C8B-B14F-4D97-AF65-F5344CB8AC3E}">
        <p14:creationId xmlns:p14="http://schemas.microsoft.com/office/powerpoint/2010/main" val="2897891311"/>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061F5-5BA2-62EF-8900-BBB0B0F8C9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5D300D-43E5-B2C1-0DC7-C2208C7EEB31}"/>
              </a:ext>
            </a:extLst>
          </p:cNvPr>
          <p:cNvSpPr>
            <a:spLocks noGrp="1"/>
          </p:cNvSpPr>
          <p:nvPr>
            <p:ph type="title"/>
          </p:nvPr>
        </p:nvSpPr>
        <p:spPr>
          <a:xfrm>
            <a:off x="838200" y="5108575"/>
            <a:ext cx="10515600" cy="1325563"/>
          </a:xfrm>
        </p:spPr>
        <p:txBody>
          <a:bodyPr>
            <a:normAutofit/>
          </a:bodyPr>
          <a:lstStyle/>
          <a:p>
            <a:pPr algn="ctr"/>
            <a:r>
              <a:rPr lang="en-US" sz="8800" b="1" dirty="0"/>
              <a:t>vomit</a:t>
            </a:r>
          </a:p>
        </p:txBody>
      </p:sp>
      <p:pic>
        <p:nvPicPr>
          <p:cNvPr id="4" name="Content Placeholder 3">
            <a:extLst>
              <a:ext uri="{FF2B5EF4-FFF2-40B4-BE49-F238E27FC236}">
                <a16:creationId xmlns:a16="http://schemas.microsoft.com/office/drawing/2014/main" id="{C65D8210-A172-7A6C-AB9E-C596C8414EE5}"/>
              </a:ext>
            </a:extLst>
          </p:cNvPr>
          <p:cNvPicPr>
            <a:picLocks noGrp="1" noChangeAspect="1"/>
          </p:cNvPicPr>
          <p:nvPr>
            <p:ph idx="1"/>
          </p:nvPr>
        </p:nvPicPr>
        <p:blipFill>
          <a:blip r:embed="rId2"/>
          <a:stretch>
            <a:fillRect/>
          </a:stretch>
        </p:blipFill>
        <p:spPr>
          <a:xfrm>
            <a:off x="4121162" y="401638"/>
            <a:ext cx="3949675" cy="4351337"/>
          </a:xfrm>
          <a:prstGeom prst="rect">
            <a:avLst/>
          </a:prstGeom>
        </p:spPr>
      </p:pic>
    </p:spTree>
    <p:extLst>
      <p:ext uri="{BB962C8B-B14F-4D97-AF65-F5344CB8AC3E}">
        <p14:creationId xmlns:p14="http://schemas.microsoft.com/office/powerpoint/2010/main" val="66959614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01DED-17C9-1E60-7ACB-D994CDDC8AE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F040D86-A901-1C1D-6F7B-F6A0AC12F485}"/>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
        <p:nvSpPr>
          <p:cNvPr id="5" name="Title 4">
            <a:extLst>
              <a:ext uri="{FF2B5EF4-FFF2-40B4-BE49-F238E27FC236}">
                <a16:creationId xmlns:a16="http://schemas.microsoft.com/office/drawing/2014/main" id="{235BCBD4-00CA-E191-02A4-A686D7F4F7E0}"/>
              </a:ext>
            </a:extLst>
          </p:cNvPr>
          <p:cNvSpPr>
            <a:spLocks noGrp="1"/>
          </p:cNvSpPr>
          <p:nvPr>
            <p:ph type="ctrTitle"/>
          </p:nvPr>
        </p:nvSpPr>
        <p:spPr>
          <a:xfrm>
            <a:off x="2026050" y="672197"/>
            <a:ext cx="9144000" cy="2387600"/>
          </a:xfrm>
        </p:spPr>
        <p:txBody>
          <a:bodyPr>
            <a:normAutofit/>
          </a:bodyPr>
          <a:lstStyle/>
          <a:p>
            <a:pPr algn="l"/>
            <a:r>
              <a:rPr lang="en-US" sz="4800" b="1" dirty="0"/>
              <a:t>A:  Is he ok?</a:t>
            </a:r>
            <a:br>
              <a:rPr lang="en-US" sz="4800" b="1" dirty="0"/>
            </a:br>
            <a:r>
              <a:rPr lang="en-US" sz="4800" b="1" dirty="0">
                <a:solidFill>
                  <a:srgbClr val="FF0000"/>
                </a:solidFill>
              </a:rPr>
              <a:t>B: He has a burn on his cheek.</a:t>
            </a:r>
          </a:p>
        </p:txBody>
      </p:sp>
    </p:spTree>
    <p:extLst>
      <p:ext uri="{BB962C8B-B14F-4D97-AF65-F5344CB8AC3E}">
        <p14:creationId xmlns:p14="http://schemas.microsoft.com/office/powerpoint/2010/main" val="2213753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760585" y="1407721"/>
            <a:ext cx="11674929" cy="1763591"/>
          </a:xfrm>
        </p:spPr>
        <p:txBody>
          <a:bodyPr>
            <a:noAutofit/>
          </a:bodyPr>
          <a:lstStyle/>
          <a:p>
            <a:pPr algn="l">
              <a:lnSpc>
                <a:spcPct val="100000"/>
              </a:lnSpc>
            </a:pPr>
            <a:r>
              <a:rPr lang="en-US" sz="4800" b="1" dirty="0"/>
              <a:t>A. Why can’t you come?</a:t>
            </a:r>
            <a:br>
              <a:rPr lang="en-US" sz="4800" b="1" dirty="0"/>
            </a:br>
            <a:r>
              <a:rPr lang="en-US" sz="4800" b="1" dirty="0">
                <a:solidFill>
                  <a:srgbClr val="FF0000"/>
                </a:solidFill>
              </a:rPr>
              <a:t>B. I can’t come because I’m going to </a:t>
            </a:r>
            <a:r>
              <a:rPr lang="en-US" sz="4800" b="1" u="sng" dirty="0">
                <a:solidFill>
                  <a:srgbClr val="FF0000"/>
                </a:solidFill>
              </a:rPr>
              <a:t>mow the grass</a:t>
            </a:r>
            <a:r>
              <a:rPr lang="en-US" sz="4800" b="1" dirty="0">
                <a:solidFill>
                  <a:srgbClr val="FF0000"/>
                </a:solidFill>
              </a:rPr>
              <a:t>.</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3809592293"/>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E6358-5E58-4C64-E0C7-133BF3762CE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5E1B562-E582-1E8C-AF77-CE4B26E03293}"/>
              </a:ext>
            </a:extLst>
          </p:cNvPr>
          <p:cNvSpPr txBox="1"/>
          <p:nvPr/>
        </p:nvSpPr>
        <p:spPr>
          <a:xfrm>
            <a:off x="0" y="6273225"/>
            <a:ext cx="6598050" cy="584775"/>
          </a:xfrm>
          <a:prstGeom prst="rect">
            <a:avLst/>
          </a:prstGeom>
          <a:noFill/>
        </p:spPr>
        <p:txBody>
          <a:bodyPr wrap="square" rtlCol="0">
            <a:spAutoFit/>
          </a:bodyPr>
          <a:lstStyle/>
          <a:p>
            <a:r>
              <a:rPr lang="en-US" sz="3200" b="1" dirty="0"/>
              <a:t>Dialogue, Part 1</a:t>
            </a:r>
          </a:p>
        </p:txBody>
      </p:sp>
      <p:sp>
        <p:nvSpPr>
          <p:cNvPr id="5" name="Title 4">
            <a:extLst>
              <a:ext uri="{FF2B5EF4-FFF2-40B4-BE49-F238E27FC236}">
                <a16:creationId xmlns:a16="http://schemas.microsoft.com/office/drawing/2014/main" id="{A681C257-6FA6-2D80-FAFA-44D18F3424DE}"/>
              </a:ext>
            </a:extLst>
          </p:cNvPr>
          <p:cNvSpPr>
            <a:spLocks noGrp="1"/>
          </p:cNvSpPr>
          <p:nvPr>
            <p:ph type="ctrTitle"/>
          </p:nvPr>
        </p:nvSpPr>
        <p:spPr>
          <a:xfrm>
            <a:off x="440788" y="3744949"/>
            <a:ext cx="11587089" cy="2387600"/>
          </a:xfrm>
        </p:spPr>
        <p:txBody>
          <a:bodyPr>
            <a:normAutofit fontScale="90000"/>
          </a:bodyPr>
          <a:lstStyle/>
          <a:p>
            <a:pPr algn="l"/>
            <a:r>
              <a:rPr lang="en-US" sz="4000" b="1" dirty="0"/>
              <a:t>A: Hey! How was your first day as an emergency room nurse?
</a:t>
            </a:r>
            <a:r>
              <a:rPr lang="en-US" sz="4000" b="1" dirty="0">
                <a:solidFill>
                  <a:srgbClr val="FF0000"/>
                </a:solidFill>
              </a:rPr>
              <a:t>B: I was busy all day! First, a girl came in with cuts on her cheek and lip from a broken cup. I cleaned the blood on her face and put bandages on her.</a:t>
            </a:r>
            <a:r>
              <a:rPr lang="en-US" sz="4000" b="1" dirty="0"/>
              <a:t>
A: Oh, no. Is she ok? </a:t>
            </a:r>
            <a:br>
              <a:rPr lang="en-US" sz="4000" b="1" dirty="0"/>
            </a:br>
            <a:r>
              <a:rPr lang="en-US" sz="4000" b="1" dirty="0">
                <a:solidFill>
                  <a:srgbClr val="FF0000"/>
                </a:solidFill>
              </a:rPr>
              <a:t>B: Don't worry! She is doing well now. After that, I saw a boy with a burn on his cheek and a woman with a painful arm injury. I also helped a man who was vomiting and felt very sick. He needed some medicine.</a:t>
            </a:r>
            <a:r>
              <a:rPr lang="en-US" sz="4000" b="1" dirty="0"/>
              <a:t>
</a:t>
            </a:r>
            <a:endParaRPr lang="en-US" sz="4000" b="1" dirty="0">
              <a:solidFill>
                <a:srgbClr val="FF0000"/>
              </a:solidFill>
            </a:endParaRPr>
          </a:p>
        </p:txBody>
      </p:sp>
    </p:spTree>
    <p:extLst>
      <p:ext uri="{BB962C8B-B14F-4D97-AF65-F5344CB8AC3E}">
        <p14:creationId xmlns:p14="http://schemas.microsoft.com/office/powerpoint/2010/main" val="324169757"/>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9BA02-CC3D-1D7D-87DF-CC9828501A9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4A1716C-734A-0463-DBB4-EB2A128BAE80}"/>
              </a:ext>
            </a:extLst>
          </p:cNvPr>
          <p:cNvSpPr txBox="1"/>
          <p:nvPr/>
        </p:nvSpPr>
        <p:spPr>
          <a:xfrm>
            <a:off x="0" y="6273225"/>
            <a:ext cx="6598050" cy="584775"/>
          </a:xfrm>
          <a:prstGeom prst="rect">
            <a:avLst/>
          </a:prstGeom>
          <a:noFill/>
        </p:spPr>
        <p:txBody>
          <a:bodyPr wrap="square" rtlCol="0">
            <a:spAutoFit/>
          </a:bodyPr>
          <a:lstStyle/>
          <a:p>
            <a:r>
              <a:rPr lang="en-US" sz="3200" b="1" dirty="0"/>
              <a:t>Dialogue, Part 2</a:t>
            </a:r>
          </a:p>
        </p:txBody>
      </p:sp>
      <p:sp>
        <p:nvSpPr>
          <p:cNvPr id="5" name="Title 4">
            <a:extLst>
              <a:ext uri="{FF2B5EF4-FFF2-40B4-BE49-F238E27FC236}">
                <a16:creationId xmlns:a16="http://schemas.microsoft.com/office/drawing/2014/main" id="{3F3AD582-0910-163C-7621-6822F2A735A1}"/>
              </a:ext>
            </a:extLst>
          </p:cNvPr>
          <p:cNvSpPr>
            <a:spLocks noGrp="1"/>
          </p:cNvSpPr>
          <p:nvPr>
            <p:ph type="ctrTitle"/>
          </p:nvPr>
        </p:nvSpPr>
        <p:spPr>
          <a:xfrm>
            <a:off x="1083212" y="298363"/>
            <a:ext cx="11587089" cy="2387600"/>
          </a:xfrm>
        </p:spPr>
        <p:txBody>
          <a:bodyPr>
            <a:normAutofit/>
          </a:bodyPr>
          <a:lstStyle/>
          <a:p>
            <a:pPr algn="l"/>
            <a:r>
              <a:rPr lang="en-US" sz="4000" b="1" dirty="0"/>
              <a:t>
A: I guess you need to take a break now after all those patients!
</a:t>
            </a:r>
            <a:r>
              <a:rPr lang="en-US" sz="4000" b="1" dirty="0">
                <a:solidFill>
                  <a:srgbClr val="FF0000"/>
                </a:solidFill>
              </a:rPr>
              <a:t>B: Yes, I'm ready to relax!</a:t>
            </a:r>
          </a:p>
        </p:txBody>
      </p:sp>
    </p:spTree>
    <p:extLst>
      <p:ext uri="{BB962C8B-B14F-4D97-AF65-F5344CB8AC3E}">
        <p14:creationId xmlns:p14="http://schemas.microsoft.com/office/powerpoint/2010/main" val="1182926650"/>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DDF76-61F9-643C-5C41-FEBAB0718EDC}"/>
              </a:ext>
            </a:extLst>
          </p:cNvPr>
          <p:cNvSpPr>
            <a:spLocks noGrp="1"/>
          </p:cNvSpPr>
          <p:nvPr>
            <p:ph type="title"/>
          </p:nvPr>
        </p:nvSpPr>
        <p:spPr>
          <a:xfrm>
            <a:off x="333069" y="1234122"/>
            <a:ext cx="5435991" cy="4389755"/>
          </a:xfrm>
        </p:spPr>
        <p:txBody>
          <a:bodyPr>
            <a:normAutofit/>
          </a:bodyPr>
          <a:lstStyle/>
          <a:p>
            <a:pPr algn="ctr"/>
            <a:r>
              <a:rPr lang="en-US" sz="7000" b="1" dirty="0"/>
              <a:t>Unit 6:  </a:t>
            </a:r>
            <a:br>
              <a:rPr lang="en-US" sz="7000" b="1" dirty="0"/>
            </a:br>
            <a:r>
              <a:rPr lang="en-US" sz="7000" b="1" dirty="0"/>
              <a:t>Let’s Go to Work!</a:t>
            </a:r>
          </a:p>
        </p:txBody>
      </p:sp>
      <p:pic>
        <p:nvPicPr>
          <p:cNvPr id="5" name="Content Placeholder 4" descr="A cartoon of a person giving a plant to a person in an office&#10;&#10;Description automatically generated">
            <a:extLst>
              <a:ext uri="{FF2B5EF4-FFF2-40B4-BE49-F238E27FC236}">
                <a16:creationId xmlns:a16="http://schemas.microsoft.com/office/drawing/2014/main" id="{72660EC6-B8C8-D9BA-644B-7E13ED283E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13085" y="944464"/>
            <a:ext cx="4969070" cy="4969070"/>
          </a:xfrm>
          <a:ln>
            <a:solidFill>
              <a:schemeClr val="tx1"/>
            </a:solidFill>
          </a:ln>
        </p:spPr>
      </p:pic>
    </p:spTree>
    <p:extLst>
      <p:ext uri="{BB962C8B-B14F-4D97-AF65-F5344CB8AC3E}">
        <p14:creationId xmlns:p14="http://schemas.microsoft.com/office/powerpoint/2010/main" val="1877456026"/>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19A3A-F8AB-B0B1-A00D-898AE80494BD}"/>
              </a:ext>
            </a:extLst>
          </p:cNvPr>
          <p:cNvSpPr>
            <a:spLocks noGrp="1"/>
          </p:cNvSpPr>
          <p:nvPr>
            <p:ph type="title"/>
          </p:nvPr>
        </p:nvSpPr>
        <p:spPr/>
        <p:txBody>
          <a:bodyPr>
            <a:noAutofit/>
          </a:bodyPr>
          <a:lstStyle/>
          <a:p>
            <a:pPr algn="ctr"/>
            <a:r>
              <a:rPr lang="en-US" sz="5200" b="1" dirty="0"/>
              <a:t>Lesson 21:  </a:t>
            </a:r>
            <a:br>
              <a:rPr lang="en-US" sz="5200" b="1" dirty="0"/>
            </a:br>
            <a:r>
              <a:rPr lang="en-US" sz="5200" b="1" dirty="0"/>
              <a:t>We’re Working Overtime.</a:t>
            </a:r>
          </a:p>
        </p:txBody>
      </p:sp>
      <p:pic>
        <p:nvPicPr>
          <p:cNvPr id="5" name="Content Placeholder 4" descr="Cartoon of a couple of men walking on a sidewalk&#10;&#10;Description automatically generated">
            <a:extLst>
              <a:ext uri="{FF2B5EF4-FFF2-40B4-BE49-F238E27FC236}">
                <a16:creationId xmlns:a16="http://schemas.microsoft.com/office/drawing/2014/main" id="{64AD225B-6732-CA1E-D145-2730483A5A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6016" y="1949011"/>
            <a:ext cx="6061443" cy="4543864"/>
          </a:xfrm>
          <a:ln>
            <a:solidFill>
              <a:schemeClr val="tx1"/>
            </a:solidFill>
          </a:ln>
        </p:spPr>
      </p:pic>
    </p:spTree>
    <p:extLst>
      <p:ext uri="{BB962C8B-B14F-4D97-AF65-F5344CB8AC3E}">
        <p14:creationId xmlns:p14="http://schemas.microsoft.com/office/powerpoint/2010/main" val="3605895560"/>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618F4-B9B1-E75D-60DD-B18BEDC03597}"/>
              </a:ext>
            </a:extLst>
          </p:cNvPr>
          <p:cNvSpPr>
            <a:spLocks noGrp="1"/>
          </p:cNvSpPr>
          <p:nvPr>
            <p:ph type="title"/>
          </p:nvPr>
        </p:nvSpPr>
        <p:spPr>
          <a:xfrm>
            <a:off x="838200" y="5228431"/>
            <a:ext cx="10515600" cy="1325563"/>
          </a:xfrm>
        </p:spPr>
        <p:txBody>
          <a:bodyPr>
            <a:normAutofit/>
          </a:bodyPr>
          <a:lstStyle/>
          <a:p>
            <a:pPr algn="ctr"/>
            <a:r>
              <a:rPr lang="en-US" sz="8800" b="1" dirty="0"/>
              <a:t>busy</a:t>
            </a:r>
          </a:p>
        </p:txBody>
      </p:sp>
      <p:pic>
        <p:nvPicPr>
          <p:cNvPr id="4" name="Content Placeholder 3">
            <a:extLst>
              <a:ext uri="{FF2B5EF4-FFF2-40B4-BE49-F238E27FC236}">
                <a16:creationId xmlns:a16="http://schemas.microsoft.com/office/drawing/2014/main" id="{15F54DA1-EE55-A252-4573-A8991F13A4BA}"/>
              </a:ext>
            </a:extLst>
          </p:cNvPr>
          <p:cNvPicPr>
            <a:picLocks noGrp="1" noChangeAspect="1"/>
          </p:cNvPicPr>
          <p:nvPr>
            <p:ph idx="1"/>
          </p:nvPr>
        </p:nvPicPr>
        <p:blipFill>
          <a:blip r:embed="rId2"/>
          <a:stretch>
            <a:fillRect/>
          </a:stretch>
        </p:blipFill>
        <p:spPr>
          <a:xfrm>
            <a:off x="3203350" y="323056"/>
            <a:ext cx="5785299" cy="4554576"/>
          </a:xfrm>
          <a:prstGeom prst="rect">
            <a:avLst/>
          </a:prstGeom>
        </p:spPr>
      </p:pic>
    </p:spTree>
    <p:extLst>
      <p:ext uri="{BB962C8B-B14F-4D97-AF65-F5344CB8AC3E}">
        <p14:creationId xmlns:p14="http://schemas.microsoft.com/office/powerpoint/2010/main" val="154206745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B4C40-F966-D787-0ACA-404BD30B01A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486C1E1-39D9-F24C-C4B6-F1F19DDA249E}"/>
              </a:ext>
            </a:extLst>
          </p:cNvPr>
          <p:cNvPicPr>
            <a:picLocks noChangeAspect="1"/>
          </p:cNvPicPr>
          <p:nvPr/>
        </p:nvPicPr>
        <p:blipFill>
          <a:blip r:embed="rId2"/>
          <a:stretch>
            <a:fillRect/>
          </a:stretch>
        </p:blipFill>
        <p:spPr>
          <a:xfrm>
            <a:off x="4265628" y="-226900"/>
            <a:ext cx="3025116" cy="2723442"/>
          </a:xfrm>
          <a:prstGeom prst="rect">
            <a:avLst/>
          </a:prstGeom>
        </p:spPr>
      </p:pic>
      <p:sp>
        <p:nvSpPr>
          <p:cNvPr id="2" name="Title 1">
            <a:extLst>
              <a:ext uri="{FF2B5EF4-FFF2-40B4-BE49-F238E27FC236}">
                <a16:creationId xmlns:a16="http://schemas.microsoft.com/office/drawing/2014/main" id="{30ABA708-B26A-AB81-C9F1-6D553ACBFD06}"/>
              </a:ext>
            </a:extLst>
          </p:cNvPr>
          <p:cNvSpPr>
            <a:spLocks noGrp="1"/>
          </p:cNvSpPr>
          <p:nvPr>
            <p:ph type="title"/>
          </p:nvPr>
        </p:nvSpPr>
        <p:spPr>
          <a:xfrm>
            <a:off x="838200" y="5266531"/>
            <a:ext cx="10515600" cy="1325563"/>
          </a:xfrm>
        </p:spPr>
        <p:txBody>
          <a:bodyPr>
            <a:normAutofit/>
          </a:bodyPr>
          <a:lstStyle/>
          <a:p>
            <a:pPr algn="ctr"/>
            <a:r>
              <a:rPr lang="en-US" sz="8800" b="1" dirty="0"/>
              <a:t>career</a:t>
            </a:r>
          </a:p>
        </p:txBody>
      </p:sp>
      <p:pic>
        <p:nvPicPr>
          <p:cNvPr id="6" name="Content Placeholder 5">
            <a:extLst>
              <a:ext uri="{FF2B5EF4-FFF2-40B4-BE49-F238E27FC236}">
                <a16:creationId xmlns:a16="http://schemas.microsoft.com/office/drawing/2014/main" id="{B0F35FB1-0EFF-7B31-A76E-2E36C7226263}"/>
              </a:ext>
            </a:extLst>
          </p:cNvPr>
          <p:cNvPicPr>
            <a:picLocks noGrp="1" noChangeAspect="1"/>
          </p:cNvPicPr>
          <p:nvPr>
            <p:ph idx="1"/>
          </p:nvPr>
        </p:nvPicPr>
        <p:blipFill>
          <a:blip r:embed="rId3"/>
          <a:stretch>
            <a:fillRect/>
          </a:stretch>
        </p:blipFill>
        <p:spPr>
          <a:xfrm>
            <a:off x="6832924" y="1340994"/>
            <a:ext cx="3949376" cy="2210657"/>
          </a:xfrm>
          <a:prstGeom prst="rect">
            <a:avLst/>
          </a:prstGeom>
        </p:spPr>
      </p:pic>
      <p:pic>
        <p:nvPicPr>
          <p:cNvPr id="7" name="Picture 6">
            <a:extLst>
              <a:ext uri="{FF2B5EF4-FFF2-40B4-BE49-F238E27FC236}">
                <a16:creationId xmlns:a16="http://schemas.microsoft.com/office/drawing/2014/main" id="{D45C6663-D074-6820-C228-9A145CFD1262}"/>
              </a:ext>
            </a:extLst>
          </p:cNvPr>
          <p:cNvPicPr>
            <a:picLocks noChangeAspect="1"/>
          </p:cNvPicPr>
          <p:nvPr/>
        </p:nvPicPr>
        <p:blipFill>
          <a:blip r:embed="rId4"/>
          <a:srcRect l="2869" r="3057" b="1334"/>
          <a:stretch/>
        </p:blipFill>
        <p:spPr>
          <a:xfrm>
            <a:off x="1409700" y="1940752"/>
            <a:ext cx="5695950" cy="3178793"/>
          </a:xfrm>
          <a:prstGeom prst="rect">
            <a:avLst/>
          </a:prstGeom>
        </p:spPr>
      </p:pic>
    </p:spTree>
    <p:extLst>
      <p:ext uri="{BB962C8B-B14F-4D97-AF65-F5344CB8AC3E}">
        <p14:creationId xmlns:p14="http://schemas.microsoft.com/office/powerpoint/2010/main" val="1326817400"/>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38C82-0564-87CC-C4C3-7A1E30AC14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6D3FA1-30B4-2972-3573-0E871D755044}"/>
              </a:ext>
            </a:extLst>
          </p:cNvPr>
          <p:cNvSpPr>
            <a:spLocks noGrp="1"/>
          </p:cNvSpPr>
          <p:nvPr>
            <p:ph type="title"/>
          </p:nvPr>
        </p:nvSpPr>
        <p:spPr>
          <a:xfrm>
            <a:off x="838200" y="5153166"/>
            <a:ext cx="10515600" cy="1325563"/>
          </a:xfrm>
        </p:spPr>
        <p:txBody>
          <a:bodyPr>
            <a:normAutofit/>
          </a:bodyPr>
          <a:lstStyle/>
          <a:p>
            <a:pPr algn="ctr"/>
            <a:r>
              <a:rPr lang="en-US" sz="8800" b="1" dirty="0"/>
              <a:t>coworker</a:t>
            </a:r>
          </a:p>
        </p:txBody>
      </p:sp>
      <p:pic>
        <p:nvPicPr>
          <p:cNvPr id="4" name="Picture 3">
            <a:extLst>
              <a:ext uri="{FF2B5EF4-FFF2-40B4-BE49-F238E27FC236}">
                <a16:creationId xmlns:a16="http://schemas.microsoft.com/office/drawing/2014/main" id="{BFC7BE37-66B3-D90F-E8A6-93DEF4C2BFB5}"/>
              </a:ext>
            </a:extLst>
          </p:cNvPr>
          <p:cNvPicPr>
            <a:picLocks noChangeAspect="1"/>
          </p:cNvPicPr>
          <p:nvPr/>
        </p:nvPicPr>
        <p:blipFill>
          <a:blip r:embed="rId2"/>
          <a:stretch>
            <a:fillRect/>
          </a:stretch>
        </p:blipFill>
        <p:spPr>
          <a:xfrm>
            <a:off x="2845235" y="379271"/>
            <a:ext cx="6501530" cy="4351338"/>
          </a:xfrm>
          <a:prstGeom prst="rect">
            <a:avLst/>
          </a:prstGeom>
        </p:spPr>
      </p:pic>
    </p:spTree>
    <p:extLst>
      <p:ext uri="{BB962C8B-B14F-4D97-AF65-F5344CB8AC3E}">
        <p14:creationId xmlns:p14="http://schemas.microsoft.com/office/powerpoint/2010/main" val="3752656323"/>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69DBA-F615-F00D-9375-5E7E50716A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1D2E50-2B1C-13AA-785B-F0C5DA7A7729}"/>
              </a:ext>
            </a:extLst>
          </p:cNvPr>
          <p:cNvSpPr>
            <a:spLocks noGrp="1"/>
          </p:cNvSpPr>
          <p:nvPr>
            <p:ph type="title"/>
          </p:nvPr>
        </p:nvSpPr>
        <p:spPr>
          <a:xfrm>
            <a:off x="838200" y="5156201"/>
            <a:ext cx="10515600" cy="1325563"/>
          </a:xfrm>
        </p:spPr>
        <p:txBody>
          <a:bodyPr>
            <a:normAutofit/>
          </a:bodyPr>
          <a:lstStyle/>
          <a:p>
            <a:pPr algn="ctr"/>
            <a:r>
              <a:rPr lang="en-US" sz="8800" b="1" dirty="0"/>
              <a:t>employee</a:t>
            </a:r>
          </a:p>
        </p:txBody>
      </p:sp>
      <p:pic>
        <p:nvPicPr>
          <p:cNvPr id="4" name="Picture 3">
            <a:extLst>
              <a:ext uri="{FF2B5EF4-FFF2-40B4-BE49-F238E27FC236}">
                <a16:creationId xmlns:a16="http://schemas.microsoft.com/office/drawing/2014/main" id="{289CAD57-A1C5-8A6D-85FB-B1012282EB3E}"/>
              </a:ext>
            </a:extLst>
          </p:cNvPr>
          <p:cNvPicPr>
            <a:picLocks noChangeAspect="1"/>
          </p:cNvPicPr>
          <p:nvPr/>
        </p:nvPicPr>
        <p:blipFill>
          <a:blip r:embed="rId2"/>
          <a:stretch>
            <a:fillRect/>
          </a:stretch>
        </p:blipFill>
        <p:spPr>
          <a:xfrm>
            <a:off x="3283173" y="95644"/>
            <a:ext cx="5625653" cy="5060557"/>
          </a:xfrm>
          <a:prstGeom prst="rect">
            <a:avLst/>
          </a:prstGeom>
        </p:spPr>
      </p:pic>
    </p:spTree>
    <p:extLst>
      <p:ext uri="{BB962C8B-B14F-4D97-AF65-F5344CB8AC3E}">
        <p14:creationId xmlns:p14="http://schemas.microsoft.com/office/powerpoint/2010/main" val="358007957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A5C24-B08B-E4BF-549C-FFD1745E4F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3D031A-C145-188D-5985-52D23834D4EA}"/>
              </a:ext>
            </a:extLst>
          </p:cNvPr>
          <p:cNvSpPr>
            <a:spLocks noGrp="1"/>
          </p:cNvSpPr>
          <p:nvPr>
            <p:ph type="title"/>
          </p:nvPr>
        </p:nvSpPr>
        <p:spPr>
          <a:xfrm>
            <a:off x="838200" y="5280207"/>
            <a:ext cx="10515600" cy="1325563"/>
          </a:xfrm>
        </p:spPr>
        <p:txBody>
          <a:bodyPr>
            <a:normAutofit/>
          </a:bodyPr>
          <a:lstStyle/>
          <a:p>
            <a:pPr algn="ctr"/>
            <a:r>
              <a:rPr lang="en-US" sz="8800" b="1" dirty="0"/>
              <a:t>employer</a:t>
            </a:r>
          </a:p>
        </p:txBody>
      </p:sp>
      <p:pic>
        <p:nvPicPr>
          <p:cNvPr id="4" name="Picture 3">
            <a:extLst>
              <a:ext uri="{FF2B5EF4-FFF2-40B4-BE49-F238E27FC236}">
                <a16:creationId xmlns:a16="http://schemas.microsoft.com/office/drawing/2014/main" id="{B377AFD7-3322-81FE-ECBC-56C1A66C7D3F}"/>
              </a:ext>
            </a:extLst>
          </p:cNvPr>
          <p:cNvPicPr>
            <a:picLocks noChangeAspect="1"/>
          </p:cNvPicPr>
          <p:nvPr/>
        </p:nvPicPr>
        <p:blipFill>
          <a:blip r:embed="rId2"/>
          <a:stretch>
            <a:fillRect/>
          </a:stretch>
        </p:blipFill>
        <p:spPr>
          <a:xfrm>
            <a:off x="3346621" y="0"/>
            <a:ext cx="5498758" cy="5280207"/>
          </a:xfrm>
          <a:prstGeom prst="rect">
            <a:avLst/>
          </a:prstGeom>
        </p:spPr>
      </p:pic>
    </p:spTree>
    <p:extLst>
      <p:ext uri="{BB962C8B-B14F-4D97-AF65-F5344CB8AC3E}">
        <p14:creationId xmlns:p14="http://schemas.microsoft.com/office/powerpoint/2010/main" val="3367956920"/>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03045-D2AF-5CCE-66E7-1A627D5E96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4D57B-7FB2-303F-3180-B205B9C59AAC}"/>
              </a:ext>
            </a:extLst>
          </p:cNvPr>
          <p:cNvSpPr>
            <a:spLocks noGrp="1"/>
          </p:cNvSpPr>
          <p:nvPr>
            <p:ph type="title"/>
          </p:nvPr>
        </p:nvSpPr>
        <p:spPr>
          <a:xfrm>
            <a:off x="838200" y="5180633"/>
            <a:ext cx="10515600" cy="1325563"/>
          </a:xfrm>
        </p:spPr>
        <p:txBody>
          <a:bodyPr>
            <a:normAutofit/>
          </a:bodyPr>
          <a:lstStyle/>
          <a:p>
            <a:pPr algn="ctr"/>
            <a:r>
              <a:rPr lang="en-US" sz="8800" b="1" dirty="0"/>
              <a:t>lose my job</a:t>
            </a:r>
          </a:p>
        </p:txBody>
      </p:sp>
      <p:pic>
        <p:nvPicPr>
          <p:cNvPr id="4" name="Picture 3">
            <a:extLst>
              <a:ext uri="{FF2B5EF4-FFF2-40B4-BE49-F238E27FC236}">
                <a16:creationId xmlns:a16="http://schemas.microsoft.com/office/drawing/2014/main" id="{2AA13702-B8CF-D19F-F6A7-D255C0B191AB}"/>
              </a:ext>
            </a:extLst>
          </p:cNvPr>
          <p:cNvPicPr>
            <a:picLocks noChangeAspect="1"/>
          </p:cNvPicPr>
          <p:nvPr/>
        </p:nvPicPr>
        <p:blipFill>
          <a:blip r:embed="rId2"/>
          <a:stretch>
            <a:fillRect/>
          </a:stretch>
        </p:blipFill>
        <p:spPr>
          <a:xfrm>
            <a:off x="3962400" y="-419100"/>
            <a:ext cx="3938919" cy="5599733"/>
          </a:xfrm>
          <a:prstGeom prst="rect">
            <a:avLst/>
          </a:prstGeom>
        </p:spPr>
      </p:pic>
    </p:spTree>
    <p:extLst>
      <p:ext uri="{BB962C8B-B14F-4D97-AF65-F5344CB8AC3E}">
        <p14:creationId xmlns:p14="http://schemas.microsoft.com/office/powerpoint/2010/main" val="687254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 y="814108"/>
            <a:ext cx="12191999" cy="1021726"/>
          </a:xfrm>
        </p:spPr>
        <p:txBody>
          <a:bodyPr>
            <a:noAutofit/>
          </a:bodyPr>
          <a:lstStyle/>
          <a:p>
            <a:r>
              <a:rPr lang="en-US" sz="5200" b="1" dirty="0"/>
              <a:t>Lesson 1: </a:t>
            </a:r>
            <a:br>
              <a:rPr lang="en-US" sz="5200" b="1" dirty="0"/>
            </a:br>
            <a:r>
              <a:rPr lang="en-US" sz="5200" b="1" dirty="0"/>
              <a:t>Did You Meet the New Neighbors?</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64852" y="2004009"/>
            <a:ext cx="6062296" cy="4544502"/>
          </a:xfrm>
          <a:prstGeom prst="rect">
            <a:avLst/>
          </a:prstGeom>
          <a:ln>
            <a:solidFill>
              <a:schemeClr val="tx1"/>
            </a:solidFill>
          </a:ln>
        </p:spPr>
      </p:pic>
    </p:spTree>
    <p:extLst>
      <p:ext uri="{BB962C8B-B14F-4D97-AF65-F5344CB8AC3E}">
        <p14:creationId xmlns:p14="http://schemas.microsoft.com/office/powerpoint/2010/main" val="450887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393896" y="889327"/>
            <a:ext cx="12192000" cy="3963323"/>
          </a:xfrm>
        </p:spPr>
        <p:txBody>
          <a:bodyPr>
            <a:noAutofit/>
          </a:bodyPr>
          <a:lstStyle/>
          <a:p>
            <a:pPr algn="l"/>
            <a:r>
              <a:rPr lang="en-US" sz="4000" b="1" dirty="0"/>
              <a:t>A. Hey. Are you coming to the party tomorrow?</a:t>
            </a:r>
            <a:br>
              <a:rPr lang="en-US" sz="4000" b="1" dirty="0"/>
            </a:br>
            <a:r>
              <a:rPr lang="en-US" sz="4000" b="1" dirty="0">
                <a:solidFill>
                  <a:srgbClr val="FF0000"/>
                </a:solidFill>
              </a:rPr>
              <a:t>B. No, I can’t.</a:t>
            </a:r>
            <a:br>
              <a:rPr lang="en-US" sz="4000" b="1" dirty="0">
                <a:solidFill>
                  <a:srgbClr val="FF0000"/>
                </a:solidFill>
              </a:rPr>
            </a:br>
            <a:r>
              <a:rPr lang="en-US" sz="4000" b="1" dirty="0"/>
              <a:t>A. Why can’t you come?</a:t>
            </a:r>
            <a:br>
              <a:rPr lang="en-US" sz="4000" b="1" dirty="0"/>
            </a:br>
            <a:r>
              <a:rPr lang="en-US" sz="4000" b="1" dirty="0">
                <a:solidFill>
                  <a:srgbClr val="FF0000"/>
                </a:solidFill>
              </a:rPr>
              <a:t>B. I can’t come because I’m going to help my </a:t>
            </a:r>
            <a:br>
              <a:rPr lang="en-US" sz="4000" b="1" dirty="0">
                <a:solidFill>
                  <a:srgbClr val="FF0000"/>
                </a:solidFill>
              </a:rPr>
            </a:br>
            <a:r>
              <a:rPr lang="en-US" sz="4000" b="1" dirty="0">
                <a:solidFill>
                  <a:srgbClr val="FF0000"/>
                </a:solidFill>
              </a:rPr>
              <a:t>neighbors. I’m going to repair and paint their door. </a:t>
            </a:r>
            <a:br>
              <a:rPr lang="en-US" sz="4000" b="1" dirty="0">
                <a:solidFill>
                  <a:srgbClr val="FF0000"/>
                </a:solidFill>
              </a:rPr>
            </a:br>
            <a:r>
              <a:rPr lang="en-US" sz="4000" b="1" dirty="0">
                <a:solidFill>
                  <a:srgbClr val="FF0000"/>
                </a:solidFill>
              </a:rPr>
              <a:t>My sister is going to weed their garden and mow their grass. Then, we will trim a tree.</a:t>
            </a:r>
            <a:endParaRPr lang="en-US" sz="40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Part 1</a:t>
            </a:r>
          </a:p>
        </p:txBody>
      </p:sp>
    </p:spTree>
    <p:extLst>
      <p:ext uri="{BB962C8B-B14F-4D97-AF65-F5344CB8AC3E}">
        <p14:creationId xmlns:p14="http://schemas.microsoft.com/office/powerpoint/2010/main" val="2814314682"/>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EE33D-924D-0114-1689-AA6ACF78B11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533C0F7-C720-6F22-FD25-F22B3DA2F24B}"/>
              </a:ext>
            </a:extLst>
          </p:cNvPr>
          <p:cNvPicPr>
            <a:picLocks noChangeAspect="1"/>
          </p:cNvPicPr>
          <p:nvPr/>
        </p:nvPicPr>
        <p:blipFill>
          <a:blip r:embed="rId2"/>
          <a:stretch>
            <a:fillRect/>
          </a:stretch>
        </p:blipFill>
        <p:spPr>
          <a:xfrm>
            <a:off x="3204495" y="-147137"/>
            <a:ext cx="5783007" cy="5653778"/>
          </a:xfrm>
          <a:prstGeom prst="rect">
            <a:avLst/>
          </a:prstGeom>
        </p:spPr>
      </p:pic>
      <p:sp>
        <p:nvSpPr>
          <p:cNvPr id="2" name="Title 1">
            <a:extLst>
              <a:ext uri="{FF2B5EF4-FFF2-40B4-BE49-F238E27FC236}">
                <a16:creationId xmlns:a16="http://schemas.microsoft.com/office/drawing/2014/main" id="{65719E34-E8C0-9428-BFC3-8664FC2E27BF}"/>
              </a:ext>
            </a:extLst>
          </p:cNvPr>
          <p:cNvSpPr>
            <a:spLocks noGrp="1"/>
          </p:cNvSpPr>
          <p:nvPr>
            <p:ph type="title"/>
          </p:nvPr>
        </p:nvSpPr>
        <p:spPr>
          <a:xfrm>
            <a:off x="838199" y="5182791"/>
            <a:ext cx="10515600" cy="1325563"/>
          </a:xfrm>
        </p:spPr>
        <p:txBody>
          <a:bodyPr>
            <a:normAutofit/>
          </a:bodyPr>
          <a:lstStyle/>
          <a:p>
            <a:pPr algn="ctr"/>
            <a:r>
              <a:rPr lang="en-US" sz="8800" b="1" dirty="0"/>
              <a:t>day off</a:t>
            </a:r>
          </a:p>
        </p:txBody>
      </p:sp>
    </p:spTree>
    <p:extLst>
      <p:ext uri="{BB962C8B-B14F-4D97-AF65-F5344CB8AC3E}">
        <p14:creationId xmlns:p14="http://schemas.microsoft.com/office/powerpoint/2010/main" val="747538685"/>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59A5E-B400-A535-BFFD-5CA63ED863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3E7028-BC55-A063-6D5A-7B2890705765}"/>
              </a:ext>
            </a:extLst>
          </p:cNvPr>
          <p:cNvSpPr>
            <a:spLocks noGrp="1"/>
          </p:cNvSpPr>
          <p:nvPr>
            <p:ph type="title"/>
          </p:nvPr>
        </p:nvSpPr>
        <p:spPr>
          <a:xfrm>
            <a:off x="878842" y="5095081"/>
            <a:ext cx="10515600" cy="1325563"/>
          </a:xfrm>
        </p:spPr>
        <p:txBody>
          <a:bodyPr>
            <a:normAutofit/>
          </a:bodyPr>
          <a:lstStyle/>
          <a:p>
            <a:pPr algn="ctr"/>
            <a:r>
              <a:rPr lang="en-US" sz="8800" b="1" dirty="0"/>
              <a:t>overtime</a:t>
            </a:r>
          </a:p>
        </p:txBody>
      </p:sp>
      <p:pic>
        <p:nvPicPr>
          <p:cNvPr id="4" name="Picture 3">
            <a:extLst>
              <a:ext uri="{FF2B5EF4-FFF2-40B4-BE49-F238E27FC236}">
                <a16:creationId xmlns:a16="http://schemas.microsoft.com/office/drawing/2014/main" id="{3938AB81-83FF-5A4F-6793-6303A948B4AA}"/>
              </a:ext>
            </a:extLst>
          </p:cNvPr>
          <p:cNvPicPr>
            <a:picLocks noChangeAspect="1"/>
          </p:cNvPicPr>
          <p:nvPr/>
        </p:nvPicPr>
        <p:blipFill>
          <a:blip r:embed="rId2"/>
          <a:stretch>
            <a:fillRect/>
          </a:stretch>
        </p:blipFill>
        <p:spPr>
          <a:xfrm>
            <a:off x="3135550" y="0"/>
            <a:ext cx="5646500" cy="5197828"/>
          </a:xfrm>
          <a:prstGeom prst="rect">
            <a:avLst/>
          </a:prstGeom>
        </p:spPr>
      </p:pic>
    </p:spTree>
    <p:extLst>
      <p:ext uri="{BB962C8B-B14F-4D97-AF65-F5344CB8AC3E}">
        <p14:creationId xmlns:p14="http://schemas.microsoft.com/office/powerpoint/2010/main" val="2525372156"/>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63910-0E71-6270-7332-43DE6EED2D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4781AB-4B18-E213-7193-17F564AE9F28}"/>
              </a:ext>
            </a:extLst>
          </p:cNvPr>
          <p:cNvSpPr>
            <a:spLocks noGrp="1"/>
          </p:cNvSpPr>
          <p:nvPr>
            <p:ph type="title"/>
          </p:nvPr>
        </p:nvSpPr>
        <p:spPr>
          <a:xfrm>
            <a:off x="1047750" y="5120120"/>
            <a:ext cx="10515600" cy="1325563"/>
          </a:xfrm>
        </p:spPr>
        <p:txBody>
          <a:bodyPr>
            <a:normAutofit/>
          </a:bodyPr>
          <a:lstStyle/>
          <a:p>
            <a:pPr algn="ctr"/>
            <a:r>
              <a:rPr lang="en-US" sz="8800" b="1" dirty="0"/>
              <a:t>take a sick day</a:t>
            </a:r>
          </a:p>
        </p:txBody>
      </p:sp>
      <p:pic>
        <p:nvPicPr>
          <p:cNvPr id="4" name="Picture 3">
            <a:extLst>
              <a:ext uri="{FF2B5EF4-FFF2-40B4-BE49-F238E27FC236}">
                <a16:creationId xmlns:a16="http://schemas.microsoft.com/office/drawing/2014/main" id="{824FDAFB-8ECD-C9C8-BF88-5095955E91AB}"/>
              </a:ext>
            </a:extLst>
          </p:cNvPr>
          <p:cNvPicPr>
            <a:picLocks noChangeAspect="1"/>
          </p:cNvPicPr>
          <p:nvPr/>
        </p:nvPicPr>
        <p:blipFill>
          <a:blip r:embed="rId2"/>
          <a:stretch>
            <a:fillRect/>
          </a:stretch>
        </p:blipFill>
        <p:spPr>
          <a:xfrm>
            <a:off x="3147575" y="132556"/>
            <a:ext cx="5896849" cy="4987564"/>
          </a:xfrm>
          <a:prstGeom prst="rect">
            <a:avLst/>
          </a:prstGeom>
        </p:spPr>
      </p:pic>
    </p:spTree>
    <p:extLst>
      <p:ext uri="{BB962C8B-B14F-4D97-AF65-F5344CB8AC3E}">
        <p14:creationId xmlns:p14="http://schemas.microsoft.com/office/powerpoint/2010/main" val="2866203464"/>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9456E-2612-D35A-1550-CFE73CCA38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49F926-78CD-ED85-F3DA-4A029725D37F}"/>
              </a:ext>
            </a:extLst>
          </p:cNvPr>
          <p:cNvSpPr>
            <a:spLocks noGrp="1"/>
          </p:cNvSpPr>
          <p:nvPr>
            <p:ph type="title"/>
          </p:nvPr>
        </p:nvSpPr>
        <p:spPr>
          <a:xfrm>
            <a:off x="838200" y="5247480"/>
            <a:ext cx="10515600" cy="1325563"/>
          </a:xfrm>
        </p:spPr>
        <p:txBody>
          <a:bodyPr>
            <a:normAutofit/>
          </a:bodyPr>
          <a:lstStyle/>
          <a:p>
            <a:pPr algn="ctr"/>
            <a:r>
              <a:rPr lang="en-US" sz="8800" b="1" dirty="0"/>
              <a:t>team</a:t>
            </a:r>
          </a:p>
        </p:txBody>
      </p:sp>
      <p:pic>
        <p:nvPicPr>
          <p:cNvPr id="4" name="Picture 3">
            <a:extLst>
              <a:ext uri="{FF2B5EF4-FFF2-40B4-BE49-F238E27FC236}">
                <a16:creationId xmlns:a16="http://schemas.microsoft.com/office/drawing/2014/main" id="{494070A5-BCC5-619E-9CED-949D630D0048}"/>
              </a:ext>
            </a:extLst>
          </p:cNvPr>
          <p:cNvPicPr>
            <a:picLocks noChangeAspect="1"/>
          </p:cNvPicPr>
          <p:nvPr/>
        </p:nvPicPr>
        <p:blipFill>
          <a:blip r:embed="rId2"/>
          <a:stretch>
            <a:fillRect/>
          </a:stretch>
        </p:blipFill>
        <p:spPr>
          <a:xfrm>
            <a:off x="3031800" y="215235"/>
            <a:ext cx="5719502" cy="5032245"/>
          </a:xfrm>
          <a:prstGeom prst="rect">
            <a:avLst/>
          </a:prstGeom>
        </p:spPr>
      </p:pic>
    </p:spTree>
    <p:extLst>
      <p:ext uri="{BB962C8B-B14F-4D97-AF65-F5344CB8AC3E}">
        <p14:creationId xmlns:p14="http://schemas.microsoft.com/office/powerpoint/2010/main" val="2898408566"/>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892EE-59D0-DB10-6A3E-7C83AEA4C06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50F88AA-DFF6-82ED-B152-FDFD52A6C926}"/>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
        <p:nvSpPr>
          <p:cNvPr id="5" name="Title 4">
            <a:extLst>
              <a:ext uri="{FF2B5EF4-FFF2-40B4-BE49-F238E27FC236}">
                <a16:creationId xmlns:a16="http://schemas.microsoft.com/office/drawing/2014/main" id="{1E239E0A-E7A3-779C-BB87-3F29CE068EFF}"/>
              </a:ext>
            </a:extLst>
          </p:cNvPr>
          <p:cNvSpPr>
            <a:spLocks noGrp="1"/>
          </p:cNvSpPr>
          <p:nvPr>
            <p:ph type="ctrTitle"/>
          </p:nvPr>
        </p:nvSpPr>
        <p:spPr>
          <a:xfrm>
            <a:off x="2339926" y="615926"/>
            <a:ext cx="9144000" cy="2387600"/>
          </a:xfrm>
        </p:spPr>
        <p:txBody>
          <a:bodyPr>
            <a:normAutofit/>
          </a:bodyPr>
          <a:lstStyle/>
          <a:p>
            <a:pPr algn="l"/>
            <a:r>
              <a:rPr lang="en-US" sz="4800" b="1" dirty="0"/>
              <a:t>A:  Tell me about your job.</a:t>
            </a:r>
            <a:br>
              <a:rPr lang="en-US" sz="4800" b="1" dirty="0"/>
            </a:br>
            <a:r>
              <a:rPr lang="en-US" sz="4800" b="1" dirty="0">
                <a:solidFill>
                  <a:srgbClr val="FF0000"/>
                </a:solidFill>
              </a:rPr>
              <a:t>B: I work with a great team.</a:t>
            </a:r>
          </a:p>
        </p:txBody>
      </p:sp>
    </p:spTree>
    <p:extLst>
      <p:ext uri="{BB962C8B-B14F-4D97-AF65-F5344CB8AC3E}">
        <p14:creationId xmlns:p14="http://schemas.microsoft.com/office/powerpoint/2010/main" val="2442976920"/>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B2E54-63A4-28BE-8E7F-8B9EA1CF56C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DED2D4A-095D-C2A0-A214-B92F767C695E}"/>
              </a:ext>
            </a:extLst>
          </p:cNvPr>
          <p:cNvSpPr txBox="1"/>
          <p:nvPr/>
        </p:nvSpPr>
        <p:spPr>
          <a:xfrm>
            <a:off x="0" y="6273225"/>
            <a:ext cx="6598050" cy="584775"/>
          </a:xfrm>
          <a:prstGeom prst="rect">
            <a:avLst/>
          </a:prstGeom>
          <a:noFill/>
        </p:spPr>
        <p:txBody>
          <a:bodyPr wrap="square" rtlCol="0">
            <a:spAutoFit/>
          </a:bodyPr>
          <a:lstStyle/>
          <a:p>
            <a:r>
              <a:rPr lang="en-US" sz="3200" b="1" dirty="0"/>
              <a:t>Dialogue, Part 1</a:t>
            </a:r>
          </a:p>
        </p:txBody>
      </p:sp>
      <p:sp>
        <p:nvSpPr>
          <p:cNvPr id="5" name="Title 4">
            <a:extLst>
              <a:ext uri="{FF2B5EF4-FFF2-40B4-BE49-F238E27FC236}">
                <a16:creationId xmlns:a16="http://schemas.microsoft.com/office/drawing/2014/main" id="{921C3146-FD70-B601-64E8-4B91119AFAEA}"/>
              </a:ext>
            </a:extLst>
          </p:cNvPr>
          <p:cNvSpPr>
            <a:spLocks noGrp="1"/>
          </p:cNvSpPr>
          <p:nvPr>
            <p:ph type="ctrTitle"/>
          </p:nvPr>
        </p:nvSpPr>
        <p:spPr>
          <a:xfrm>
            <a:off x="708074" y="3097835"/>
            <a:ext cx="11141612" cy="2387600"/>
          </a:xfrm>
        </p:spPr>
        <p:txBody>
          <a:bodyPr>
            <a:noAutofit/>
          </a:bodyPr>
          <a:lstStyle/>
          <a:p>
            <a:pPr algn="l"/>
            <a:r>
              <a:rPr lang="en-US" sz="4000" b="1" dirty="0"/>
              <a:t>A: I lost my job. I'm looking for a new one. Where do you work?
</a:t>
            </a:r>
            <a:r>
              <a:rPr lang="en-US" sz="4000" b="1" dirty="0">
                <a:solidFill>
                  <a:srgbClr val="FF0000"/>
                </a:solidFill>
              </a:rPr>
              <a:t>B: I work at Smith’s Grocery. My employer is looking for new employees. You should apply!</a:t>
            </a:r>
            <a:r>
              <a:rPr lang="en-US" sz="4000" b="1" dirty="0"/>
              <a:t>
A: Tell me about your job. </a:t>
            </a:r>
            <a:br>
              <a:rPr lang="en-US" sz="4000" b="1" dirty="0"/>
            </a:br>
            <a:r>
              <a:rPr lang="en-US" sz="4000" b="1" dirty="0">
                <a:solidFill>
                  <a:srgbClr val="FF0000"/>
                </a:solidFill>
              </a:rPr>
              <a:t>B: I work with a great team, but it's really busy! My coworkers and I are working overtime this week. </a:t>
            </a:r>
            <a:br>
              <a:rPr lang="en-US" sz="4000" b="1" dirty="0">
                <a:solidFill>
                  <a:srgbClr val="FF0000"/>
                </a:solidFill>
              </a:rPr>
            </a:br>
            <a:r>
              <a:rPr lang="en-US" sz="4000" b="1" dirty="0"/>
              <a:t>A: When is your day off? </a:t>
            </a:r>
            <a:br>
              <a:rPr lang="en-US" sz="4000" b="1" dirty="0"/>
            </a:br>
            <a:endParaRPr lang="en-US" sz="4000" b="1" dirty="0"/>
          </a:p>
        </p:txBody>
      </p:sp>
    </p:spTree>
    <p:extLst>
      <p:ext uri="{BB962C8B-B14F-4D97-AF65-F5344CB8AC3E}">
        <p14:creationId xmlns:p14="http://schemas.microsoft.com/office/powerpoint/2010/main" val="825184690"/>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8389C-8DD6-B1DF-9649-120D3D6CCBF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A553408-B1C5-BA1E-F76F-1EA2ABC78379}"/>
              </a:ext>
            </a:extLst>
          </p:cNvPr>
          <p:cNvSpPr txBox="1"/>
          <p:nvPr/>
        </p:nvSpPr>
        <p:spPr>
          <a:xfrm>
            <a:off x="0" y="6273225"/>
            <a:ext cx="6598050" cy="584775"/>
          </a:xfrm>
          <a:prstGeom prst="rect">
            <a:avLst/>
          </a:prstGeom>
          <a:noFill/>
        </p:spPr>
        <p:txBody>
          <a:bodyPr wrap="square" rtlCol="0">
            <a:spAutoFit/>
          </a:bodyPr>
          <a:lstStyle/>
          <a:p>
            <a:r>
              <a:rPr lang="en-US" sz="3200" b="1" dirty="0"/>
              <a:t>Dialogue, Part 2</a:t>
            </a:r>
          </a:p>
        </p:txBody>
      </p:sp>
      <p:sp>
        <p:nvSpPr>
          <p:cNvPr id="5" name="Title 4">
            <a:extLst>
              <a:ext uri="{FF2B5EF4-FFF2-40B4-BE49-F238E27FC236}">
                <a16:creationId xmlns:a16="http://schemas.microsoft.com/office/drawing/2014/main" id="{31CCBDE1-0355-D8FF-003E-A5AB1954053C}"/>
              </a:ext>
            </a:extLst>
          </p:cNvPr>
          <p:cNvSpPr>
            <a:spLocks noGrp="1"/>
          </p:cNvSpPr>
          <p:nvPr>
            <p:ph type="ctrTitle"/>
          </p:nvPr>
        </p:nvSpPr>
        <p:spPr>
          <a:xfrm>
            <a:off x="637735" y="1888013"/>
            <a:ext cx="11141612" cy="2387600"/>
          </a:xfrm>
        </p:spPr>
        <p:txBody>
          <a:bodyPr>
            <a:normAutofit fontScale="90000"/>
          </a:bodyPr>
          <a:lstStyle/>
          <a:p>
            <a:pPr algn="l"/>
            <a:r>
              <a:rPr lang="en-US" sz="4000" b="1" dirty="0">
                <a:solidFill>
                  <a:srgbClr val="FF0000"/>
                </a:solidFill>
              </a:rPr>
              <a:t>B</a:t>
            </a:r>
            <a:r>
              <a:rPr lang="en-US" sz="4400" b="1" dirty="0">
                <a:solidFill>
                  <a:srgbClr val="FF0000"/>
                </a:solidFill>
              </a:rPr>
              <a:t>: I'm off on Sundays. I can also take a sick day occasionally.</a:t>
            </a:r>
            <a:r>
              <a:rPr lang="en-US" sz="4400" b="1" dirty="0"/>
              <a:t>
A: Do you think I'd like working in a grocery store as a career?
</a:t>
            </a:r>
            <a:r>
              <a:rPr lang="en-US" sz="4400" b="1" dirty="0">
                <a:solidFill>
                  <a:srgbClr val="FF0000"/>
                </a:solidFill>
              </a:rPr>
              <a:t>B: I don't know, but you can try it and see if you like it. </a:t>
            </a:r>
          </a:p>
        </p:txBody>
      </p:sp>
    </p:spTree>
    <p:extLst>
      <p:ext uri="{BB962C8B-B14F-4D97-AF65-F5344CB8AC3E}">
        <p14:creationId xmlns:p14="http://schemas.microsoft.com/office/powerpoint/2010/main" val="4181436696"/>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C1FFA-0144-2FBB-7E81-0C20D6E3165D}"/>
              </a:ext>
            </a:extLst>
          </p:cNvPr>
          <p:cNvSpPr>
            <a:spLocks noGrp="1"/>
          </p:cNvSpPr>
          <p:nvPr>
            <p:ph type="title"/>
          </p:nvPr>
        </p:nvSpPr>
        <p:spPr>
          <a:xfrm>
            <a:off x="209550" y="365125"/>
            <a:ext cx="11772900" cy="1325563"/>
          </a:xfrm>
        </p:spPr>
        <p:txBody>
          <a:bodyPr>
            <a:noAutofit/>
          </a:bodyPr>
          <a:lstStyle/>
          <a:p>
            <a:pPr algn="ctr"/>
            <a:r>
              <a:rPr lang="en-US" sz="5200" b="1" dirty="0"/>
              <a:t>Lesson 22:</a:t>
            </a:r>
            <a:br>
              <a:rPr lang="en-US" sz="5200" b="1" dirty="0"/>
            </a:br>
            <a:r>
              <a:rPr lang="en-US" sz="5200" b="1" dirty="0"/>
              <a:t>I’m going to Become a Childcare Worker.</a:t>
            </a:r>
          </a:p>
        </p:txBody>
      </p:sp>
      <p:pic>
        <p:nvPicPr>
          <p:cNvPr id="5" name="Content Placeholder 4" descr="A person sitting on a couch with a person reading a book&#10;&#10;Description automatically generated">
            <a:extLst>
              <a:ext uri="{FF2B5EF4-FFF2-40B4-BE49-F238E27FC236}">
                <a16:creationId xmlns:a16="http://schemas.microsoft.com/office/drawing/2014/main" id="{84DA04B4-B532-A5FD-3B21-732BA7C243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82981" y="1825625"/>
            <a:ext cx="6226038" cy="4667250"/>
          </a:xfrm>
          <a:ln>
            <a:solidFill>
              <a:schemeClr val="tx1"/>
            </a:solidFill>
          </a:ln>
        </p:spPr>
      </p:pic>
    </p:spTree>
    <p:extLst>
      <p:ext uri="{BB962C8B-B14F-4D97-AF65-F5344CB8AC3E}">
        <p14:creationId xmlns:p14="http://schemas.microsoft.com/office/powerpoint/2010/main" val="1178887420"/>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0852B-2C7F-8CDD-B287-6CDC9440C99D}"/>
              </a:ext>
            </a:extLst>
          </p:cNvPr>
          <p:cNvSpPr>
            <a:spLocks noGrp="1"/>
          </p:cNvSpPr>
          <p:nvPr>
            <p:ph type="title"/>
          </p:nvPr>
        </p:nvSpPr>
        <p:spPr>
          <a:xfrm>
            <a:off x="838200" y="5165725"/>
            <a:ext cx="10515600" cy="1325563"/>
          </a:xfrm>
        </p:spPr>
        <p:txBody>
          <a:bodyPr>
            <a:normAutofit/>
          </a:bodyPr>
          <a:lstStyle/>
          <a:p>
            <a:pPr algn="ctr"/>
            <a:r>
              <a:rPr lang="en-US" sz="8800" b="1" dirty="0"/>
              <a:t>a good fit</a:t>
            </a:r>
          </a:p>
        </p:txBody>
      </p:sp>
      <p:pic>
        <p:nvPicPr>
          <p:cNvPr id="4" name="Picture 3">
            <a:extLst>
              <a:ext uri="{FF2B5EF4-FFF2-40B4-BE49-F238E27FC236}">
                <a16:creationId xmlns:a16="http://schemas.microsoft.com/office/drawing/2014/main" id="{E2DCA5FF-A1E2-258B-7E76-164CD35BAFC7}"/>
              </a:ext>
            </a:extLst>
          </p:cNvPr>
          <p:cNvPicPr>
            <a:picLocks noChangeAspect="1"/>
          </p:cNvPicPr>
          <p:nvPr/>
        </p:nvPicPr>
        <p:blipFill>
          <a:blip r:embed="rId2"/>
          <a:stretch>
            <a:fillRect/>
          </a:stretch>
        </p:blipFill>
        <p:spPr>
          <a:xfrm>
            <a:off x="4221337" y="209247"/>
            <a:ext cx="3292125" cy="4956478"/>
          </a:xfrm>
          <a:prstGeom prst="rect">
            <a:avLst/>
          </a:prstGeom>
        </p:spPr>
      </p:pic>
    </p:spTree>
    <p:extLst>
      <p:ext uri="{BB962C8B-B14F-4D97-AF65-F5344CB8AC3E}">
        <p14:creationId xmlns:p14="http://schemas.microsoft.com/office/powerpoint/2010/main" val="56008085"/>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FCC49-2C29-3125-4970-B94D9173D7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94DA85-7254-8BBB-8424-7E32B5DBA373}"/>
              </a:ext>
            </a:extLst>
          </p:cNvPr>
          <p:cNvSpPr>
            <a:spLocks noGrp="1"/>
          </p:cNvSpPr>
          <p:nvPr>
            <p:ph type="title"/>
          </p:nvPr>
        </p:nvSpPr>
        <p:spPr>
          <a:xfrm>
            <a:off x="838200" y="5165725"/>
            <a:ext cx="10515600" cy="1325563"/>
          </a:xfrm>
        </p:spPr>
        <p:txBody>
          <a:bodyPr>
            <a:normAutofit/>
          </a:bodyPr>
          <a:lstStyle/>
          <a:p>
            <a:pPr algn="ctr"/>
            <a:r>
              <a:rPr lang="en-US" sz="8800" b="1" dirty="0"/>
              <a:t>be able to</a:t>
            </a:r>
          </a:p>
        </p:txBody>
      </p:sp>
      <p:pic>
        <p:nvPicPr>
          <p:cNvPr id="3" name="Picture 2">
            <a:extLst>
              <a:ext uri="{FF2B5EF4-FFF2-40B4-BE49-F238E27FC236}">
                <a16:creationId xmlns:a16="http://schemas.microsoft.com/office/drawing/2014/main" id="{D59C3267-FBB3-E32B-F50F-589E91A97B5A}"/>
              </a:ext>
            </a:extLst>
          </p:cNvPr>
          <p:cNvPicPr>
            <a:picLocks noChangeAspect="1"/>
          </p:cNvPicPr>
          <p:nvPr/>
        </p:nvPicPr>
        <p:blipFill>
          <a:blip r:embed="rId2"/>
          <a:stretch>
            <a:fillRect/>
          </a:stretch>
        </p:blipFill>
        <p:spPr>
          <a:xfrm>
            <a:off x="3772389" y="0"/>
            <a:ext cx="4647222" cy="4876800"/>
          </a:xfrm>
          <a:prstGeom prst="rect">
            <a:avLst/>
          </a:prstGeom>
        </p:spPr>
      </p:pic>
    </p:spTree>
    <p:extLst>
      <p:ext uri="{BB962C8B-B14F-4D97-AF65-F5344CB8AC3E}">
        <p14:creationId xmlns:p14="http://schemas.microsoft.com/office/powerpoint/2010/main" val="549644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319171" y="0"/>
            <a:ext cx="12192000" cy="3963323"/>
          </a:xfrm>
        </p:spPr>
        <p:txBody>
          <a:bodyPr>
            <a:noAutofit/>
          </a:bodyPr>
          <a:lstStyle/>
          <a:p>
            <a:pPr algn="l"/>
            <a:br>
              <a:rPr lang="en-US" sz="5400" b="1" dirty="0">
                <a:solidFill>
                  <a:srgbClr val="FF0000"/>
                </a:solidFill>
              </a:rPr>
            </a:br>
            <a:r>
              <a:rPr lang="en-US" sz="4000" b="1" dirty="0"/>
              <a:t>A. That’s really kind of you.</a:t>
            </a:r>
            <a:br>
              <a:rPr lang="en-US" sz="4000" b="1" dirty="0"/>
            </a:br>
            <a:r>
              <a:rPr lang="en-US" sz="4000" b="1" dirty="0">
                <a:solidFill>
                  <a:srgbClr val="FF0000"/>
                </a:solidFill>
              </a:rPr>
              <a:t>B. I’m happy that we can help. Our family likes to help our neighbors who are elderly, disabled, or having a </a:t>
            </a:r>
            <a:br>
              <a:rPr lang="en-US" sz="4000" b="1" dirty="0">
                <a:solidFill>
                  <a:srgbClr val="FF0000"/>
                </a:solidFill>
              </a:rPr>
            </a:br>
            <a:r>
              <a:rPr lang="en-US" sz="4000" b="1" dirty="0">
                <a:solidFill>
                  <a:srgbClr val="FF0000"/>
                </a:solidFill>
              </a:rPr>
              <a:t>hard time.</a:t>
            </a:r>
            <a:br>
              <a:rPr lang="en-US" sz="4000" b="1" dirty="0">
                <a:solidFill>
                  <a:srgbClr val="FF0000"/>
                </a:solidFill>
              </a:rPr>
            </a:br>
            <a:r>
              <a:rPr lang="en-US" sz="4000" b="1" dirty="0"/>
              <a:t>A. Wow, that’s great. I’d love to help sometime.</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Part 2</a:t>
            </a:r>
          </a:p>
        </p:txBody>
      </p:sp>
    </p:spTree>
    <p:extLst>
      <p:ext uri="{BB962C8B-B14F-4D97-AF65-F5344CB8AC3E}">
        <p14:creationId xmlns:p14="http://schemas.microsoft.com/office/powerpoint/2010/main" val="1869730623"/>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D52F6-D7F6-452A-A9C4-3C36F4B220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32EEB0-89AE-D8F1-EB69-F800C90A1573}"/>
              </a:ext>
            </a:extLst>
          </p:cNvPr>
          <p:cNvSpPr>
            <a:spLocks noGrp="1"/>
          </p:cNvSpPr>
          <p:nvPr>
            <p:ph type="title"/>
          </p:nvPr>
        </p:nvSpPr>
        <p:spPr>
          <a:xfrm>
            <a:off x="838200" y="5165725"/>
            <a:ext cx="10515600" cy="1325563"/>
          </a:xfrm>
        </p:spPr>
        <p:txBody>
          <a:bodyPr>
            <a:normAutofit/>
          </a:bodyPr>
          <a:lstStyle/>
          <a:p>
            <a:pPr algn="ctr"/>
            <a:r>
              <a:rPr lang="en-US" sz="8800" b="1" dirty="0"/>
              <a:t>become</a:t>
            </a:r>
          </a:p>
        </p:txBody>
      </p:sp>
      <p:pic>
        <p:nvPicPr>
          <p:cNvPr id="3" name="Picture 2">
            <a:extLst>
              <a:ext uri="{FF2B5EF4-FFF2-40B4-BE49-F238E27FC236}">
                <a16:creationId xmlns:a16="http://schemas.microsoft.com/office/drawing/2014/main" id="{001C11EA-FC3D-C2A1-1B5D-24A3B0FB4661}"/>
              </a:ext>
            </a:extLst>
          </p:cNvPr>
          <p:cNvPicPr>
            <a:picLocks noChangeAspect="1"/>
          </p:cNvPicPr>
          <p:nvPr/>
        </p:nvPicPr>
        <p:blipFill>
          <a:blip r:embed="rId2"/>
          <a:stretch>
            <a:fillRect/>
          </a:stretch>
        </p:blipFill>
        <p:spPr>
          <a:xfrm>
            <a:off x="3727598" y="0"/>
            <a:ext cx="4140223" cy="5165725"/>
          </a:xfrm>
          <a:prstGeom prst="rect">
            <a:avLst/>
          </a:prstGeom>
        </p:spPr>
      </p:pic>
    </p:spTree>
    <p:extLst>
      <p:ext uri="{BB962C8B-B14F-4D97-AF65-F5344CB8AC3E}">
        <p14:creationId xmlns:p14="http://schemas.microsoft.com/office/powerpoint/2010/main" val="4269281897"/>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0221A-AFEF-6169-A315-6E77E25D0F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931335-572A-9655-611E-FFBDBF9E615E}"/>
              </a:ext>
            </a:extLst>
          </p:cNvPr>
          <p:cNvSpPr>
            <a:spLocks noGrp="1"/>
          </p:cNvSpPr>
          <p:nvPr>
            <p:ph type="title"/>
          </p:nvPr>
        </p:nvSpPr>
        <p:spPr>
          <a:xfrm>
            <a:off x="838200" y="5165725"/>
            <a:ext cx="10515600" cy="1325563"/>
          </a:xfrm>
        </p:spPr>
        <p:txBody>
          <a:bodyPr>
            <a:normAutofit/>
          </a:bodyPr>
          <a:lstStyle/>
          <a:p>
            <a:pPr algn="ctr"/>
            <a:r>
              <a:rPr lang="en-US" sz="8800" b="1" dirty="0"/>
              <a:t>businessperson</a:t>
            </a:r>
          </a:p>
        </p:txBody>
      </p:sp>
      <p:pic>
        <p:nvPicPr>
          <p:cNvPr id="3" name="Picture 2">
            <a:extLst>
              <a:ext uri="{FF2B5EF4-FFF2-40B4-BE49-F238E27FC236}">
                <a16:creationId xmlns:a16="http://schemas.microsoft.com/office/drawing/2014/main" id="{1E94728B-A9B0-FF0F-109D-629961AD0A02}"/>
              </a:ext>
            </a:extLst>
          </p:cNvPr>
          <p:cNvPicPr>
            <a:picLocks noChangeAspect="1"/>
          </p:cNvPicPr>
          <p:nvPr/>
        </p:nvPicPr>
        <p:blipFill>
          <a:blip r:embed="rId2"/>
          <a:stretch>
            <a:fillRect/>
          </a:stretch>
        </p:blipFill>
        <p:spPr>
          <a:xfrm>
            <a:off x="2407879" y="45712"/>
            <a:ext cx="7675011" cy="5120013"/>
          </a:xfrm>
          <a:prstGeom prst="rect">
            <a:avLst/>
          </a:prstGeom>
        </p:spPr>
      </p:pic>
    </p:spTree>
    <p:extLst>
      <p:ext uri="{BB962C8B-B14F-4D97-AF65-F5344CB8AC3E}">
        <p14:creationId xmlns:p14="http://schemas.microsoft.com/office/powerpoint/2010/main" val="3503896072"/>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F2392-1FC7-F4FB-2B31-84882F4730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4DA6DB-970D-BFFC-AEAD-FA3BD55295B0}"/>
              </a:ext>
            </a:extLst>
          </p:cNvPr>
          <p:cNvSpPr>
            <a:spLocks noGrp="1"/>
          </p:cNvSpPr>
          <p:nvPr>
            <p:ph type="title"/>
          </p:nvPr>
        </p:nvSpPr>
        <p:spPr>
          <a:xfrm>
            <a:off x="838200" y="5165725"/>
            <a:ext cx="10515600" cy="1325563"/>
          </a:xfrm>
        </p:spPr>
        <p:txBody>
          <a:bodyPr>
            <a:normAutofit/>
          </a:bodyPr>
          <a:lstStyle/>
          <a:p>
            <a:pPr algn="ctr"/>
            <a:r>
              <a:rPr lang="en-US" sz="8800" b="1" dirty="0"/>
              <a:t>childcare worker</a:t>
            </a:r>
          </a:p>
        </p:txBody>
      </p:sp>
      <p:pic>
        <p:nvPicPr>
          <p:cNvPr id="3" name="Picture 2">
            <a:extLst>
              <a:ext uri="{FF2B5EF4-FFF2-40B4-BE49-F238E27FC236}">
                <a16:creationId xmlns:a16="http://schemas.microsoft.com/office/drawing/2014/main" id="{AC34EEF8-3D26-F39F-3351-43C606FCCBB9}"/>
              </a:ext>
            </a:extLst>
          </p:cNvPr>
          <p:cNvPicPr>
            <a:picLocks noChangeAspect="1"/>
          </p:cNvPicPr>
          <p:nvPr/>
        </p:nvPicPr>
        <p:blipFill>
          <a:blip r:embed="rId2"/>
          <a:stretch>
            <a:fillRect/>
          </a:stretch>
        </p:blipFill>
        <p:spPr>
          <a:xfrm>
            <a:off x="3081040" y="271462"/>
            <a:ext cx="5733966" cy="4894263"/>
          </a:xfrm>
          <a:prstGeom prst="rect">
            <a:avLst/>
          </a:prstGeom>
        </p:spPr>
      </p:pic>
    </p:spTree>
    <p:extLst>
      <p:ext uri="{BB962C8B-B14F-4D97-AF65-F5344CB8AC3E}">
        <p14:creationId xmlns:p14="http://schemas.microsoft.com/office/powerpoint/2010/main" val="2411490477"/>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F274E-E88C-9B94-545B-68538FDF35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68635B-E2BB-B10B-365A-9B0EADC8CA46}"/>
              </a:ext>
            </a:extLst>
          </p:cNvPr>
          <p:cNvSpPr>
            <a:spLocks noGrp="1"/>
          </p:cNvSpPr>
          <p:nvPr>
            <p:ph type="title"/>
          </p:nvPr>
        </p:nvSpPr>
        <p:spPr>
          <a:xfrm>
            <a:off x="838200" y="5165725"/>
            <a:ext cx="10515600" cy="1325563"/>
          </a:xfrm>
        </p:spPr>
        <p:txBody>
          <a:bodyPr>
            <a:normAutofit/>
          </a:bodyPr>
          <a:lstStyle/>
          <a:p>
            <a:pPr algn="ctr"/>
            <a:r>
              <a:rPr lang="en-US" sz="8800" b="1" dirty="0"/>
              <a:t>decision</a:t>
            </a:r>
          </a:p>
        </p:txBody>
      </p:sp>
      <p:pic>
        <p:nvPicPr>
          <p:cNvPr id="3" name="Picture 2">
            <a:extLst>
              <a:ext uri="{FF2B5EF4-FFF2-40B4-BE49-F238E27FC236}">
                <a16:creationId xmlns:a16="http://schemas.microsoft.com/office/drawing/2014/main" id="{842942BD-19F4-BB6C-DA40-D66F28303623}"/>
              </a:ext>
            </a:extLst>
          </p:cNvPr>
          <p:cNvPicPr>
            <a:picLocks noChangeAspect="1"/>
          </p:cNvPicPr>
          <p:nvPr/>
        </p:nvPicPr>
        <p:blipFill>
          <a:blip r:embed="rId2"/>
          <a:stretch>
            <a:fillRect/>
          </a:stretch>
        </p:blipFill>
        <p:spPr>
          <a:xfrm>
            <a:off x="3255693" y="366712"/>
            <a:ext cx="5680613" cy="4684713"/>
          </a:xfrm>
          <a:prstGeom prst="rect">
            <a:avLst/>
          </a:prstGeom>
        </p:spPr>
      </p:pic>
    </p:spTree>
    <p:extLst>
      <p:ext uri="{BB962C8B-B14F-4D97-AF65-F5344CB8AC3E}">
        <p14:creationId xmlns:p14="http://schemas.microsoft.com/office/powerpoint/2010/main" val="931369678"/>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96711-9C4E-BB81-73DF-44A4A46869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04EE3A-E090-E5EE-1F6C-B761EFD019D9}"/>
              </a:ext>
            </a:extLst>
          </p:cNvPr>
          <p:cNvSpPr>
            <a:spLocks noGrp="1"/>
          </p:cNvSpPr>
          <p:nvPr>
            <p:ph type="title"/>
          </p:nvPr>
        </p:nvSpPr>
        <p:spPr>
          <a:xfrm>
            <a:off x="838200" y="5165725"/>
            <a:ext cx="10515600" cy="1325563"/>
          </a:xfrm>
        </p:spPr>
        <p:txBody>
          <a:bodyPr>
            <a:normAutofit/>
          </a:bodyPr>
          <a:lstStyle/>
          <a:p>
            <a:pPr algn="ctr"/>
            <a:r>
              <a:rPr lang="en-US" sz="8800" b="1" dirty="0"/>
              <a:t>firefighter</a:t>
            </a:r>
          </a:p>
        </p:txBody>
      </p:sp>
      <p:pic>
        <p:nvPicPr>
          <p:cNvPr id="3" name="Picture 2">
            <a:extLst>
              <a:ext uri="{FF2B5EF4-FFF2-40B4-BE49-F238E27FC236}">
                <a16:creationId xmlns:a16="http://schemas.microsoft.com/office/drawing/2014/main" id="{D14C2E55-A856-C24D-3365-F7417299F387}"/>
              </a:ext>
            </a:extLst>
          </p:cNvPr>
          <p:cNvPicPr>
            <a:picLocks noChangeAspect="1"/>
          </p:cNvPicPr>
          <p:nvPr/>
        </p:nvPicPr>
        <p:blipFill>
          <a:blip r:embed="rId2"/>
          <a:stretch>
            <a:fillRect/>
          </a:stretch>
        </p:blipFill>
        <p:spPr>
          <a:xfrm>
            <a:off x="4267041" y="366712"/>
            <a:ext cx="3657917" cy="4938188"/>
          </a:xfrm>
          <a:prstGeom prst="rect">
            <a:avLst/>
          </a:prstGeom>
        </p:spPr>
      </p:pic>
    </p:spTree>
    <p:extLst>
      <p:ext uri="{BB962C8B-B14F-4D97-AF65-F5344CB8AC3E}">
        <p14:creationId xmlns:p14="http://schemas.microsoft.com/office/powerpoint/2010/main" val="796622913"/>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1D42E-602D-22C2-3502-628B427D49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B6E667-6691-3DCF-1A8E-DF13FCBAEFFA}"/>
              </a:ext>
            </a:extLst>
          </p:cNvPr>
          <p:cNvSpPr>
            <a:spLocks noGrp="1"/>
          </p:cNvSpPr>
          <p:nvPr>
            <p:ph type="title"/>
          </p:nvPr>
        </p:nvSpPr>
        <p:spPr>
          <a:xfrm>
            <a:off x="838200" y="5165725"/>
            <a:ext cx="10515600" cy="1325563"/>
          </a:xfrm>
        </p:spPr>
        <p:txBody>
          <a:bodyPr>
            <a:normAutofit/>
          </a:bodyPr>
          <a:lstStyle/>
          <a:p>
            <a:pPr algn="ctr"/>
            <a:r>
              <a:rPr lang="en-US" sz="8800" b="1" dirty="0"/>
              <a:t>look forward to</a:t>
            </a:r>
          </a:p>
        </p:txBody>
      </p:sp>
      <p:pic>
        <p:nvPicPr>
          <p:cNvPr id="3" name="Picture 2">
            <a:extLst>
              <a:ext uri="{FF2B5EF4-FFF2-40B4-BE49-F238E27FC236}">
                <a16:creationId xmlns:a16="http://schemas.microsoft.com/office/drawing/2014/main" id="{AF1B0245-E573-827F-E346-4DEAC8CD7E87}"/>
              </a:ext>
            </a:extLst>
          </p:cNvPr>
          <p:cNvPicPr>
            <a:picLocks noChangeAspect="1"/>
          </p:cNvPicPr>
          <p:nvPr/>
        </p:nvPicPr>
        <p:blipFill>
          <a:blip r:embed="rId2"/>
          <a:stretch>
            <a:fillRect/>
          </a:stretch>
        </p:blipFill>
        <p:spPr>
          <a:xfrm>
            <a:off x="2658760" y="157162"/>
            <a:ext cx="6332271" cy="4799013"/>
          </a:xfrm>
          <a:prstGeom prst="rect">
            <a:avLst/>
          </a:prstGeom>
        </p:spPr>
      </p:pic>
    </p:spTree>
    <p:extLst>
      <p:ext uri="{BB962C8B-B14F-4D97-AF65-F5344CB8AC3E}">
        <p14:creationId xmlns:p14="http://schemas.microsoft.com/office/powerpoint/2010/main" val="115009517"/>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BFBD3-6B18-1264-7A26-869410F51C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38F13F-E356-89FC-782D-70D59A643DE8}"/>
              </a:ext>
            </a:extLst>
          </p:cNvPr>
          <p:cNvSpPr>
            <a:spLocks noGrp="1"/>
          </p:cNvSpPr>
          <p:nvPr>
            <p:ph type="title"/>
          </p:nvPr>
        </p:nvSpPr>
        <p:spPr>
          <a:xfrm>
            <a:off x="838200" y="5165725"/>
            <a:ext cx="10515600" cy="1325563"/>
          </a:xfrm>
        </p:spPr>
        <p:txBody>
          <a:bodyPr>
            <a:normAutofit/>
          </a:bodyPr>
          <a:lstStyle/>
          <a:p>
            <a:pPr algn="ctr"/>
            <a:r>
              <a:rPr lang="en-US" sz="8800" b="1" dirty="0"/>
              <a:t>receptionist</a:t>
            </a:r>
          </a:p>
        </p:txBody>
      </p:sp>
      <p:pic>
        <p:nvPicPr>
          <p:cNvPr id="3" name="Picture 2">
            <a:extLst>
              <a:ext uri="{FF2B5EF4-FFF2-40B4-BE49-F238E27FC236}">
                <a16:creationId xmlns:a16="http://schemas.microsoft.com/office/drawing/2014/main" id="{747BD3F4-D59E-4D36-19BD-3190C59344B1}"/>
              </a:ext>
            </a:extLst>
          </p:cNvPr>
          <p:cNvPicPr>
            <a:picLocks noChangeAspect="1"/>
          </p:cNvPicPr>
          <p:nvPr/>
        </p:nvPicPr>
        <p:blipFill>
          <a:blip r:embed="rId2"/>
          <a:stretch>
            <a:fillRect/>
          </a:stretch>
        </p:blipFill>
        <p:spPr>
          <a:xfrm>
            <a:off x="2334926" y="366712"/>
            <a:ext cx="7522147" cy="4662488"/>
          </a:xfrm>
          <a:prstGeom prst="rect">
            <a:avLst/>
          </a:prstGeom>
        </p:spPr>
      </p:pic>
    </p:spTree>
    <p:extLst>
      <p:ext uri="{BB962C8B-B14F-4D97-AF65-F5344CB8AC3E}">
        <p14:creationId xmlns:p14="http://schemas.microsoft.com/office/powerpoint/2010/main" val="3426293565"/>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BB399-1133-4C55-7508-A4A48B51D6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ED33AE-2A7E-8061-C7CA-52FC47CBFC8C}"/>
              </a:ext>
            </a:extLst>
          </p:cNvPr>
          <p:cNvSpPr>
            <a:spLocks noGrp="1"/>
          </p:cNvSpPr>
          <p:nvPr>
            <p:ph type="title"/>
          </p:nvPr>
        </p:nvSpPr>
        <p:spPr>
          <a:xfrm>
            <a:off x="838200" y="5165725"/>
            <a:ext cx="10515600" cy="1325563"/>
          </a:xfrm>
        </p:spPr>
        <p:txBody>
          <a:bodyPr>
            <a:normAutofit/>
          </a:bodyPr>
          <a:lstStyle/>
          <a:p>
            <a:pPr algn="ctr"/>
            <a:r>
              <a:rPr lang="en-US" sz="8800" b="1" dirty="0"/>
              <a:t>salesperson</a:t>
            </a:r>
          </a:p>
        </p:txBody>
      </p:sp>
      <p:pic>
        <p:nvPicPr>
          <p:cNvPr id="3" name="Picture 2">
            <a:extLst>
              <a:ext uri="{FF2B5EF4-FFF2-40B4-BE49-F238E27FC236}">
                <a16:creationId xmlns:a16="http://schemas.microsoft.com/office/drawing/2014/main" id="{CCC475CD-0281-DA2B-B6BB-03695A1EF64A}"/>
              </a:ext>
            </a:extLst>
          </p:cNvPr>
          <p:cNvPicPr>
            <a:picLocks noChangeAspect="1"/>
          </p:cNvPicPr>
          <p:nvPr/>
        </p:nvPicPr>
        <p:blipFill>
          <a:blip r:embed="rId2"/>
          <a:srcRect b="12718"/>
          <a:stretch/>
        </p:blipFill>
        <p:spPr>
          <a:xfrm>
            <a:off x="3601972" y="0"/>
            <a:ext cx="4988055" cy="5165725"/>
          </a:xfrm>
          <a:prstGeom prst="rect">
            <a:avLst/>
          </a:prstGeom>
        </p:spPr>
      </p:pic>
    </p:spTree>
    <p:extLst>
      <p:ext uri="{BB962C8B-B14F-4D97-AF65-F5344CB8AC3E}">
        <p14:creationId xmlns:p14="http://schemas.microsoft.com/office/powerpoint/2010/main" val="3722895839"/>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0E95-7887-CA2A-1D9D-B0EE9F6A933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9E8483A-538C-217D-3F89-CDE4E3EA456A}"/>
              </a:ext>
            </a:extLst>
          </p:cNvPr>
          <p:cNvSpPr txBox="1"/>
          <p:nvPr/>
        </p:nvSpPr>
        <p:spPr>
          <a:xfrm>
            <a:off x="0" y="6273225"/>
            <a:ext cx="6598050" cy="584775"/>
          </a:xfrm>
          <a:prstGeom prst="rect">
            <a:avLst/>
          </a:prstGeom>
          <a:noFill/>
        </p:spPr>
        <p:txBody>
          <a:bodyPr wrap="square" rtlCol="0">
            <a:spAutoFit/>
          </a:bodyPr>
          <a:lstStyle/>
          <a:p>
            <a:r>
              <a:rPr lang="en-US" sz="3200" b="1" dirty="0"/>
              <a:t>Sentences Using Vocabulary</a:t>
            </a:r>
          </a:p>
        </p:txBody>
      </p:sp>
      <p:sp>
        <p:nvSpPr>
          <p:cNvPr id="5" name="Title 4">
            <a:extLst>
              <a:ext uri="{FF2B5EF4-FFF2-40B4-BE49-F238E27FC236}">
                <a16:creationId xmlns:a16="http://schemas.microsoft.com/office/drawing/2014/main" id="{2E12A2F2-CE31-E5B8-2E11-737F32FEE38D}"/>
              </a:ext>
            </a:extLst>
          </p:cNvPr>
          <p:cNvSpPr>
            <a:spLocks noGrp="1"/>
          </p:cNvSpPr>
          <p:nvPr>
            <p:ph type="ctrTitle"/>
          </p:nvPr>
        </p:nvSpPr>
        <p:spPr>
          <a:xfrm>
            <a:off x="560363" y="475250"/>
            <a:ext cx="11071274" cy="2387600"/>
          </a:xfrm>
        </p:spPr>
        <p:txBody>
          <a:bodyPr>
            <a:normAutofit/>
          </a:bodyPr>
          <a:lstStyle/>
          <a:p>
            <a:pPr algn="l"/>
            <a:r>
              <a:rPr lang="en-US" sz="4800" b="1" dirty="0"/>
              <a:t>A: I’m going to become a childcare worker!</a:t>
            </a:r>
            <a:br>
              <a:rPr lang="en-US" sz="4800" b="1" dirty="0"/>
            </a:br>
            <a:r>
              <a:rPr lang="en-US" sz="4800" b="1" dirty="0">
                <a:solidFill>
                  <a:srgbClr val="FF0000"/>
                </a:solidFill>
              </a:rPr>
              <a:t>B: That’s great!</a:t>
            </a:r>
          </a:p>
        </p:txBody>
      </p:sp>
    </p:spTree>
    <p:extLst>
      <p:ext uri="{BB962C8B-B14F-4D97-AF65-F5344CB8AC3E}">
        <p14:creationId xmlns:p14="http://schemas.microsoft.com/office/powerpoint/2010/main" val="94050066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9F157-595C-079B-972E-FE67072A62F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984CD9A-1A56-FC33-EC81-DB680209F077}"/>
              </a:ext>
            </a:extLst>
          </p:cNvPr>
          <p:cNvSpPr txBox="1"/>
          <p:nvPr/>
        </p:nvSpPr>
        <p:spPr>
          <a:xfrm>
            <a:off x="0" y="6273225"/>
            <a:ext cx="6598050" cy="584775"/>
          </a:xfrm>
          <a:prstGeom prst="rect">
            <a:avLst/>
          </a:prstGeom>
          <a:noFill/>
        </p:spPr>
        <p:txBody>
          <a:bodyPr wrap="square" rtlCol="0">
            <a:spAutoFit/>
          </a:bodyPr>
          <a:lstStyle/>
          <a:p>
            <a:r>
              <a:rPr lang="en-US" sz="3200" b="1" dirty="0"/>
              <a:t>Dialogue</a:t>
            </a:r>
          </a:p>
        </p:txBody>
      </p:sp>
      <p:sp>
        <p:nvSpPr>
          <p:cNvPr id="5" name="Title 4">
            <a:extLst>
              <a:ext uri="{FF2B5EF4-FFF2-40B4-BE49-F238E27FC236}">
                <a16:creationId xmlns:a16="http://schemas.microsoft.com/office/drawing/2014/main" id="{ADA13F5F-9957-DEDD-0136-61FFED14411A}"/>
              </a:ext>
            </a:extLst>
          </p:cNvPr>
          <p:cNvSpPr>
            <a:spLocks noGrp="1"/>
          </p:cNvSpPr>
          <p:nvPr>
            <p:ph type="ctrTitle"/>
          </p:nvPr>
        </p:nvSpPr>
        <p:spPr>
          <a:xfrm>
            <a:off x="858129" y="3316923"/>
            <a:ext cx="11038449" cy="2387600"/>
          </a:xfrm>
        </p:spPr>
        <p:txBody>
          <a:bodyPr>
            <a:normAutofit fontScale="90000"/>
          </a:bodyPr>
          <a:lstStyle/>
          <a:p>
            <a:pPr algn="l"/>
            <a:r>
              <a:rPr lang="en-US" sz="4000" b="1" dirty="0"/>
              <a:t>A: I have some big news. I'm going to school again. I'm going to become a childcare worker!
</a:t>
            </a:r>
            <a:r>
              <a:rPr lang="en-US" sz="4000" b="1" dirty="0">
                <a:solidFill>
                  <a:srgbClr val="FF0000"/>
                </a:solidFill>
              </a:rPr>
              <a:t>B: That's great! Why did you make this decision?</a:t>
            </a:r>
            <a:r>
              <a:rPr lang="en-US" sz="4000" b="1" dirty="0"/>
              <a:t>
A: I want to be able to help people, and I love helping children learn.
</a:t>
            </a:r>
            <a:r>
              <a:rPr lang="en-US" sz="4000" b="1" dirty="0">
                <a:solidFill>
                  <a:srgbClr val="FF0000"/>
                </a:solidFill>
              </a:rPr>
              <a:t>B: That's true, but you could also help people as a firefighter, a receptionist, a salesperson, or a </a:t>
            </a:r>
            <a:br>
              <a:rPr lang="en-US" sz="4000" b="1" dirty="0">
                <a:solidFill>
                  <a:srgbClr val="FF0000"/>
                </a:solidFill>
              </a:rPr>
            </a:br>
            <a:r>
              <a:rPr lang="en-US" sz="4000" b="1" dirty="0">
                <a:solidFill>
                  <a:srgbClr val="FF0000"/>
                </a:solidFill>
              </a:rPr>
              <a:t>businessperson.</a:t>
            </a:r>
            <a:r>
              <a:rPr lang="en-US" sz="4000" b="1" dirty="0"/>
              <a:t>
A: I think working in childcare is a good fit for me! I'm looking forward to learning more.</a:t>
            </a:r>
          </a:p>
        </p:txBody>
      </p:sp>
    </p:spTree>
    <p:extLst>
      <p:ext uri="{BB962C8B-B14F-4D97-AF65-F5344CB8AC3E}">
        <p14:creationId xmlns:p14="http://schemas.microsoft.com/office/powerpoint/2010/main" val="828613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644050"/>
            <a:ext cx="12191999" cy="1021726"/>
          </a:xfrm>
        </p:spPr>
        <p:txBody>
          <a:bodyPr>
            <a:noAutofit/>
          </a:bodyPr>
          <a:lstStyle/>
          <a:p>
            <a:r>
              <a:rPr lang="en-US" sz="5200" b="1" dirty="0"/>
              <a:t>Lesson 3: </a:t>
            </a:r>
            <a:br>
              <a:rPr lang="en-US" sz="5200" b="1" dirty="0"/>
            </a:br>
            <a:r>
              <a:rPr lang="en-US" sz="5200" b="1" dirty="0"/>
              <a:t>I Love the Rec Center!</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43200" y="1894475"/>
            <a:ext cx="6870496" cy="4580330"/>
          </a:xfrm>
          <a:prstGeom prst="rect">
            <a:avLst/>
          </a:prstGeom>
          <a:ln>
            <a:solidFill>
              <a:schemeClr val="tx1"/>
            </a:solidFill>
          </a:ln>
        </p:spPr>
      </p:pic>
    </p:spTree>
    <p:extLst>
      <p:ext uri="{BB962C8B-B14F-4D97-AF65-F5344CB8AC3E}">
        <p14:creationId xmlns:p14="http://schemas.microsoft.com/office/powerpoint/2010/main" val="85794322"/>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A1FAC-1473-749E-6938-4B8199AB7C13}"/>
              </a:ext>
            </a:extLst>
          </p:cNvPr>
          <p:cNvSpPr>
            <a:spLocks noGrp="1"/>
          </p:cNvSpPr>
          <p:nvPr>
            <p:ph type="title"/>
          </p:nvPr>
        </p:nvSpPr>
        <p:spPr/>
        <p:txBody>
          <a:bodyPr>
            <a:noAutofit/>
          </a:bodyPr>
          <a:lstStyle/>
          <a:p>
            <a:pPr algn="ctr"/>
            <a:r>
              <a:rPr lang="en-US" sz="5200" b="1" dirty="0"/>
              <a:t>Lesson 23: </a:t>
            </a:r>
            <a:br>
              <a:rPr lang="en-US" sz="5200" b="1" dirty="0"/>
            </a:br>
            <a:r>
              <a:rPr lang="en-US" sz="5200" b="1" dirty="0"/>
              <a:t>I Have Two Job Offers.</a:t>
            </a:r>
          </a:p>
        </p:txBody>
      </p:sp>
      <p:pic>
        <p:nvPicPr>
          <p:cNvPr id="5" name="Content Placeholder 4" descr="Cartoon of two people with a rake&#10;&#10;Description automatically generated">
            <a:extLst>
              <a:ext uri="{FF2B5EF4-FFF2-40B4-BE49-F238E27FC236}">
                <a16:creationId xmlns:a16="http://schemas.microsoft.com/office/drawing/2014/main" id="{9891BB14-CA31-F978-26BB-118D1C807F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1100" y="1882775"/>
            <a:ext cx="6149800" cy="4610100"/>
          </a:xfrm>
          <a:ln>
            <a:solidFill>
              <a:schemeClr val="tx1"/>
            </a:solidFill>
          </a:ln>
        </p:spPr>
      </p:pic>
    </p:spTree>
    <p:extLst>
      <p:ext uri="{BB962C8B-B14F-4D97-AF65-F5344CB8AC3E}">
        <p14:creationId xmlns:p14="http://schemas.microsoft.com/office/powerpoint/2010/main" val="1536051086"/>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7E5DA-948E-D108-8EF9-86D706FD72CD}"/>
              </a:ext>
            </a:extLst>
          </p:cNvPr>
          <p:cNvSpPr>
            <a:spLocks noGrp="1"/>
          </p:cNvSpPr>
          <p:nvPr>
            <p:ph type="title"/>
          </p:nvPr>
        </p:nvSpPr>
        <p:spPr>
          <a:xfrm>
            <a:off x="838200" y="4879975"/>
            <a:ext cx="10515600" cy="1325563"/>
          </a:xfrm>
        </p:spPr>
        <p:txBody>
          <a:bodyPr>
            <a:normAutofit/>
          </a:bodyPr>
          <a:lstStyle/>
          <a:p>
            <a:pPr algn="ctr"/>
            <a:r>
              <a:rPr lang="en-US" sz="8800" b="1" dirty="0"/>
              <a:t>either…or</a:t>
            </a:r>
          </a:p>
        </p:txBody>
      </p:sp>
      <p:pic>
        <p:nvPicPr>
          <p:cNvPr id="4" name="Picture 3">
            <a:extLst>
              <a:ext uri="{FF2B5EF4-FFF2-40B4-BE49-F238E27FC236}">
                <a16:creationId xmlns:a16="http://schemas.microsoft.com/office/drawing/2014/main" id="{A0155360-A060-F423-BFA5-9765BFEF007D}"/>
              </a:ext>
            </a:extLst>
          </p:cNvPr>
          <p:cNvPicPr>
            <a:picLocks noChangeAspect="1"/>
          </p:cNvPicPr>
          <p:nvPr/>
        </p:nvPicPr>
        <p:blipFill>
          <a:blip r:embed="rId2"/>
          <a:stretch>
            <a:fillRect/>
          </a:stretch>
        </p:blipFill>
        <p:spPr>
          <a:xfrm>
            <a:off x="3097053" y="252086"/>
            <a:ext cx="5997893" cy="4834264"/>
          </a:xfrm>
          <a:prstGeom prst="rect">
            <a:avLst/>
          </a:prstGeom>
        </p:spPr>
      </p:pic>
    </p:spTree>
    <p:extLst>
      <p:ext uri="{BB962C8B-B14F-4D97-AF65-F5344CB8AC3E}">
        <p14:creationId xmlns:p14="http://schemas.microsoft.com/office/powerpoint/2010/main" val="720135130"/>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64256-FC67-8599-7CE8-C216F223E0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2282BC-24BA-86D2-9DEA-0DA07432AA9C}"/>
              </a:ext>
            </a:extLst>
          </p:cNvPr>
          <p:cNvSpPr>
            <a:spLocks noGrp="1"/>
          </p:cNvSpPr>
          <p:nvPr>
            <p:ph type="title"/>
          </p:nvPr>
        </p:nvSpPr>
        <p:spPr>
          <a:xfrm>
            <a:off x="838200" y="4879975"/>
            <a:ext cx="10515600" cy="1325563"/>
          </a:xfrm>
        </p:spPr>
        <p:txBody>
          <a:bodyPr>
            <a:normAutofit/>
          </a:bodyPr>
          <a:lstStyle/>
          <a:p>
            <a:pPr algn="ctr"/>
            <a:r>
              <a:rPr lang="en-US" sz="8800" b="1" dirty="0"/>
              <a:t>neither…nor</a:t>
            </a:r>
          </a:p>
        </p:txBody>
      </p:sp>
      <p:pic>
        <p:nvPicPr>
          <p:cNvPr id="3" name="Picture 2">
            <a:extLst>
              <a:ext uri="{FF2B5EF4-FFF2-40B4-BE49-F238E27FC236}">
                <a16:creationId xmlns:a16="http://schemas.microsoft.com/office/drawing/2014/main" id="{6EFE9989-FD0A-D5CC-30D5-65187E8F0C29}"/>
              </a:ext>
            </a:extLst>
          </p:cNvPr>
          <p:cNvPicPr>
            <a:picLocks noChangeAspect="1"/>
          </p:cNvPicPr>
          <p:nvPr/>
        </p:nvPicPr>
        <p:blipFill>
          <a:blip r:embed="rId2"/>
          <a:stretch>
            <a:fillRect/>
          </a:stretch>
        </p:blipFill>
        <p:spPr>
          <a:xfrm>
            <a:off x="3047099" y="23480"/>
            <a:ext cx="6097802" cy="4856495"/>
          </a:xfrm>
          <a:prstGeom prst="rect">
            <a:avLst/>
          </a:prstGeom>
        </p:spPr>
      </p:pic>
    </p:spTree>
    <p:extLst>
      <p:ext uri="{BB962C8B-B14F-4D97-AF65-F5344CB8AC3E}">
        <p14:creationId xmlns:p14="http://schemas.microsoft.com/office/powerpoint/2010/main" val="141349048"/>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0DB55-5ED0-40D2-BD85-25317F286A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301D26-ECA5-50E4-6E41-7AA4CE784D4D}"/>
              </a:ext>
            </a:extLst>
          </p:cNvPr>
          <p:cNvSpPr>
            <a:spLocks noGrp="1"/>
          </p:cNvSpPr>
          <p:nvPr>
            <p:ph type="title"/>
          </p:nvPr>
        </p:nvSpPr>
        <p:spPr>
          <a:xfrm>
            <a:off x="838200" y="4879975"/>
            <a:ext cx="10515600" cy="1325563"/>
          </a:xfrm>
        </p:spPr>
        <p:txBody>
          <a:bodyPr>
            <a:normAutofit fontScale="90000"/>
          </a:bodyPr>
          <a:lstStyle/>
          <a:p>
            <a:pPr algn="ctr"/>
            <a:r>
              <a:rPr lang="en-US" sz="8800" b="1" dirty="0"/>
              <a:t>employed/unemployed</a:t>
            </a:r>
          </a:p>
        </p:txBody>
      </p:sp>
      <p:pic>
        <p:nvPicPr>
          <p:cNvPr id="3" name="Picture 2">
            <a:extLst>
              <a:ext uri="{FF2B5EF4-FFF2-40B4-BE49-F238E27FC236}">
                <a16:creationId xmlns:a16="http://schemas.microsoft.com/office/drawing/2014/main" id="{376CDFC0-B5E4-6F30-C7F1-9ADB90F69866}"/>
              </a:ext>
            </a:extLst>
          </p:cNvPr>
          <p:cNvPicPr>
            <a:picLocks noChangeAspect="1"/>
          </p:cNvPicPr>
          <p:nvPr/>
        </p:nvPicPr>
        <p:blipFill>
          <a:blip r:embed="rId2"/>
          <a:stretch>
            <a:fillRect/>
          </a:stretch>
        </p:blipFill>
        <p:spPr>
          <a:xfrm>
            <a:off x="3404467" y="0"/>
            <a:ext cx="5383065" cy="4879975"/>
          </a:xfrm>
          <a:prstGeom prst="rect">
            <a:avLst/>
          </a:prstGeom>
        </p:spPr>
      </p:pic>
    </p:spTree>
    <p:extLst>
      <p:ext uri="{BB962C8B-B14F-4D97-AF65-F5344CB8AC3E}">
        <p14:creationId xmlns:p14="http://schemas.microsoft.com/office/powerpoint/2010/main" val="4080969648"/>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601C5-64AE-6BA2-778A-B10FDACB095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0E3EB05-A6F7-D941-F7A4-7E9F6B5131E8}"/>
              </a:ext>
            </a:extLst>
          </p:cNvPr>
          <p:cNvPicPr>
            <a:picLocks noChangeAspect="1"/>
          </p:cNvPicPr>
          <p:nvPr/>
        </p:nvPicPr>
        <p:blipFill>
          <a:blip r:embed="rId2"/>
          <a:stretch>
            <a:fillRect/>
          </a:stretch>
        </p:blipFill>
        <p:spPr>
          <a:xfrm>
            <a:off x="3486150" y="96208"/>
            <a:ext cx="4998115" cy="5048431"/>
          </a:xfrm>
          <a:prstGeom prst="rect">
            <a:avLst/>
          </a:prstGeom>
        </p:spPr>
      </p:pic>
      <p:sp>
        <p:nvSpPr>
          <p:cNvPr id="2" name="Title 1">
            <a:extLst>
              <a:ext uri="{FF2B5EF4-FFF2-40B4-BE49-F238E27FC236}">
                <a16:creationId xmlns:a16="http://schemas.microsoft.com/office/drawing/2014/main" id="{15775DCA-6B4A-0366-A5F8-49640F7BC047}"/>
              </a:ext>
            </a:extLst>
          </p:cNvPr>
          <p:cNvSpPr>
            <a:spLocks noGrp="1"/>
          </p:cNvSpPr>
          <p:nvPr>
            <p:ph type="title"/>
          </p:nvPr>
        </p:nvSpPr>
        <p:spPr>
          <a:xfrm>
            <a:off x="838200" y="4879975"/>
            <a:ext cx="10515600" cy="1325563"/>
          </a:xfrm>
        </p:spPr>
        <p:txBody>
          <a:bodyPr>
            <a:normAutofit/>
          </a:bodyPr>
          <a:lstStyle/>
          <a:p>
            <a:pPr algn="ctr"/>
            <a:r>
              <a:rPr lang="en-US" sz="8800" b="1" dirty="0"/>
              <a:t>full-time</a:t>
            </a:r>
          </a:p>
        </p:txBody>
      </p:sp>
    </p:spTree>
    <p:extLst>
      <p:ext uri="{BB962C8B-B14F-4D97-AF65-F5344CB8AC3E}">
        <p14:creationId xmlns:p14="http://schemas.microsoft.com/office/powerpoint/2010/main" val="369229597"/>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7EA1F-A986-93F0-9ECF-C9332F67A8C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F829EE2-FEC3-B084-0B5D-74645A5466C9}"/>
              </a:ext>
            </a:extLst>
          </p:cNvPr>
          <p:cNvPicPr>
            <a:picLocks noChangeAspect="1"/>
          </p:cNvPicPr>
          <p:nvPr/>
        </p:nvPicPr>
        <p:blipFill>
          <a:blip r:embed="rId2"/>
          <a:stretch>
            <a:fillRect/>
          </a:stretch>
        </p:blipFill>
        <p:spPr>
          <a:xfrm>
            <a:off x="3352800" y="-902552"/>
            <a:ext cx="5196259" cy="6211272"/>
          </a:xfrm>
          <a:prstGeom prst="rect">
            <a:avLst/>
          </a:prstGeom>
        </p:spPr>
      </p:pic>
      <p:sp>
        <p:nvSpPr>
          <p:cNvPr id="2" name="Title 1">
            <a:extLst>
              <a:ext uri="{FF2B5EF4-FFF2-40B4-BE49-F238E27FC236}">
                <a16:creationId xmlns:a16="http://schemas.microsoft.com/office/drawing/2014/main" id="{D52C5FAC-0F1E-870B-7248-88282A616EF7}"/>
              </a:ext>
            </a:extLst>
          </p:cNvPr>
          <p:cNvSpPr>
            <a:spLocks noGrp="1"/>
          </p:cNvSpPr>
          <p:nvPr>
            <p:ph type="title"/>
          </p:nvPr>
        </p:nvSpPr>
        <p:spPr>
          <a:xfrm>
            <a:off x="838200" y="4879975"/>
            <a:ext cx="10515600" cy="1325563"/>
          </a:xfrm>
        </p:spPr>
        <p:txBody>
          <a:bodyPr>
            <a:normAutofit/>
          </a:bodyPr>
          <a:lstStyle/>
          <a:p>
            <a:pPr algn="ctr"/>
            <a:r>
              <a:rPr lang="en-US" sz="8800" b="1" dirty="0"/>
              <a:t>part-time</a:t>
            </a:r>
          </a:p>
        </p:txBody>
      </p:sp>
    </p:spTree>
    <p:extLst>
      <p:ext uri="{BB962C8B-B14F-4D97-AF65-F5344CB8AC3E}">
        <p14:creationId xmlns:p14="http://schemas.microsoft.com/office/powerpoint/2010/main" val="459924912"/>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DAEE9-A15E-F2AA-67F2-0E1063139B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261851-E407-0FBC-4674-40662095E1A4}"/>
              </a:ext>
            </a:extLst>
          </p:cNvPr>
          <p:cNvSpPr>
            <a:spLocks noGrp="1"/>
          </p:cNvSpPr>
          <p:nvPr>
            <p:ph type="title"/>
          </p:nvPr>
        </p:nvSpPr>
        <p:spPr>
          <a:xfrm>
            <a:off x="838200" y="4879975"/>
            <a:ext cx="10515600" cy="1325563"/>
          </a:xfrm>
        </p:spPr>
        <p:txBody>
          <a:bodyPr>
            <a:normAutofit/>
          </a:bodyPr>
          <a:lstStyle/>
          <a:p>
            <a:pPr algn="ctr"/>
            <a:r>
              <a:rPr lang="en-US" sz="8800" b="1" dirty="0"/>
              <a:t>health insurance</a:t>
            </a:r>
          </a:p>
        </p:txBody>
      </p:sp>
      <p:pic>
        <p:nvPicPr>
          <p:cNvPr id="3" name="Picture 2">
            <a:extLst>
              <a:ext uri="{FF2B5EF4-FFF2-40B4-BE49-F238E27FC236}">
                <a16:creationId xmlns:a16="http://schemas.microsoft.com/office/drawing/2014/main" id="{9251A4C6-96F4-141E-76A2-F4386650F17B}"/>
              </a:ext>
            </a:extLst>
          </p:cNvPr>
          <p:cNvPicPr>
            <a:picLocks noChangeAspect="1"/>
          </p:cNvPicPr>
          <p:nvPr/>
        </p:nvPicPr>
        <p:blipFill>
          <a:blip r:embed="rId2"/>
          <a:stretch>
            <a:fillRect/>
          </a:stretch>
        </p:blipFill>
        <p:spPr>
          <a:xfrm>
            <a:off x="2543721" y="188093"/>
            <a:ext cx="7104558" cy="4691882"/>
          </a:xfrm>
          <a:prstGeom prst="rect">
            <a:avLst/>
          </a:prstGeom>
        </p:spPr>
      </p:pic>
    </p:spTree>
    <p:extLst>
      <p:ext uri="{BB962C8B-B14F-4D97-AF65-F5344CB8AC3E}">
        <p14:creationId xmlns:p14="http://schemas.microsoft.com/office/powerpoint/2010/main" val="3665411298"/>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0424D-7F5C-A11E-BC24-EFCC5C7936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3F096A-B650-81DA-1DD0-2B7ED3AAA636}"/>
              </a:ext>
            </a:extLst>
          </p:cNvPr>
          <p:cNvSpPr>
            <a:spLocks noGrp="1"/>
          </p:cNvSpPr>
          <p:nvPr>
            <p:ph type="title"/>
          </p:nvPr>
        </p:nvSpPr>
        <p:spPr>
          <a:xfrm>
            <a:off x="990600" y="5027806"/>
            <a:ext cx="10515600" cy="1325563"/>
          </a:xfrm>
        </p:spPr>
        <p:txBody>
          <a:bodyPr>
            <a:normAutofit/>
          </a:bodyPr>
          <a:lstStyle/>
          <a:p>
            <a:pPr algn="ctr"/>
            <a:r>
              <a:rPr lang="en-US" sz="8800" b="1" dirty="0"/>
              <a:t>hourly wage</a:t>
            </a:r>
          </a:p>
        </p:txBody>
      </p:sp>
      <p:pic>
        <p:nvPicPr>
          <p:cNvPr id="3" name="Picture 2">
            <a:extLst>
              <a:ext uri="{FF2B5EF4-FFF2-40B4-BE49-F238E27FC236}">
                <a16:creationId xmlns:a16="http://schemas.microsoft.com/office/drawing/2014/main" id="{1427CE67-2F8C-1979-9187-11857790668A}"/>
              </a:ext>
            </a:extLst>
          </p:cNvPr>
          <p:cNvPicPr>
            <a:picLocks noChangeAspect="1"/>
          </p:cNvPicPr>
          <p:nvPr/>
        </p:nvPicPr>
        <p:blipFill>
          <a:blip r:embed="rId2"/>
          <a:stretch>
            <a:fillRect/>
          </a:stretch>
        </p:blipFill>
        <p:spPr>
          <a:xfrm>
            <a:off x="2762251" y="-1"/>
            <a:ext cx="5977302" cy="5027807"/>
          </a:xfrm>
          <a:prstGeom prst="rect">
            <a:avLst/>
          </a:prstGeom>
        </p:spPr>
      </p:pic>
    </p:spTree>
    <p:extLst>
      <p:ext uri="{BB962C8B-B14F-4D97-AF65-F5344CB8AC3E}">
        <p14:creationId xmlns:p14="http://schemas.microsoft.com/office/powerpoint/2010/main" val="1443011069"/>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E8B83-6462-E7D3-5AA2-1270C1FC45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E7FCFE-CC81-9651-F24C-08F9D057BE95}"/>
              </a:ext>
            </a:extLst>
          </p:cNvPr>
          <p:cNvSpPr>
            <a:spLocks noGrp="1"/>
          </p:cNvSpPr>
          <p:nvPr>
            <p:ph type="title"/>
          </p:nvPr>
        </p:nvSpPr>
        <p:spPr>
          <a:xfrm>
            <a:off x="838200" y="4883150"/>
            <a:ext cx="10515600" cy="1325563"/>
          </a:xfrm>
        </p:spPr>
        <p:txBody>
          <a:bodyPr>
            <a:normAutofit/>
          </a:bodyPr>
          <a:lstStyle/>
          <a:p>
            <a:pPr algn="ctr"/>
            <a:r>
              <a:rPr lang="en-US" sz="8800" b="1" dirty="0"/>
              <a:t>salary</a:t>
            </a:r>
          </a:p>
        </p:txBody>
      </p:sp>
      <p:pic>
        <p:nvPicPr>
          <p:cNvPr id="3" name="Picture 2">
            <a:extLst>
              <a:ext uri="{FF2B5EF4-FFF2-40B4-BE49-F238E27FC236}">
                <a16:creationId xmlns:a16="http://schemas.microsoft.com/office/drawing/2014/main" id="{4C3FE123-585C-0471-478E-631C9E7AF89B}"/>
              </a:ext>
            </a:extLst>
          </p:cNvPr>
          <p:cNvPicPr>
            <a:picLocks noChangeAspect="1"/>
          </p:cNvPicPr>
          <p:nvPr/>
        </p:nvPicPr>
        <p:blipFill>
          <a:blip r:embed="rId2"/>
          <a:stretch>
            <a:fillRect/>
          </a:stretch>
        </p:blipFill>
        <p:spPr>
          <a:xfrm>
            <a:off x="2116039" y="323724"/>
            <a:ext cx="6839173" cy="4556251"/>
          </a:xfrm>
          <a:prstGeom prst="rect">
            <a:avLst/>
          </a:prstGeom>
        </p:spPr>
      </p:pic>
    </p:spTree>
    <p:extLst>
      <p:ext uri="{BB962C8B-B14F-4D97-AF65-F5344CB8AC3E}">
        <p14:creationId xmlns:p14="http://schemas.microsoft.com/office/powerpoint/2010/main" val="722250726"/>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BE312-5866-3138-19E2-0324C9C931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1A69AC-2384-4EB2-2312-D5D8BA46CF58}"/>
              </a:ext>
            </a:extLst>
          </p:cNvPr>
          <p:cNvSpPr>
            <a:spLocks noGrp="1"/>
          </p:cNvSpPr>
          <p:nvPr>
            <p:ph type="title"/>
          </p:nvPr>
        </p:nvSpPr>
        <p:spPr>
          <a:xfrm>
            <a:off x="838200" y="4879975"/>
            <a:ext cx="10515600" cy="1325563"/>
          </a:xfrm>
        </p:spPr>
        <p:txBody>
          <a:bodyPr>
            <a:normAutofit/>
          </a:bodyPr>
          <a:lstStyle/>
          <a:p>
            <a:pPr algn="ctr"/>
            <a:r>
              <a:rPr lang="en-US" sz="8800" b="1" dirty="0"/>
              <a:t>job offer</a:t>
            </a:r>
          </a:p>
        </p:txBody>
      </p:sp>
      <p:pic>
        <p:nvPicPr>
          <p:cNvPr id="3" name="Picture 2">
            <a:extLst>
              <a:ext uri="{FF2B5EF4-FFF2-40B4-BE49-F238E27FC236}">
                <a16:creationId xmlns:a16="http://schemas.microsoft.com/office/drawing/2014/main" id="{C675D5FF-8D1B-27C0-988C-C07D033BF281}"/>
              </a:ext>
            </a:extLst>
          </p:cNvPr>
          <p:cNvPicPr>
            <a:picLocks noChangeAspect="1"/>
          </p:cNvPicPr>
          <p:nvPr/>
        </p:nvPicPr>
        <p:blipFill>
          <a:blip r:embed="rId2"/>
          <a:stretch>
            <a:fillRect/>
          </a:stretch>
        </p:blipFill>
        <p:spPr>
          <a:xfrm>
            <a:off x="3448050" y="343255"/>
            <a:ext cx="4852812" cy="4683842"/>
          </a:xfrm>
          <a:prstGeom prst="rect">
            <a:avLst/>
          </a:prstGeom>
        </p:spPr>
      </p:pic>
    </p:spTree>
    <p:extLst>
      <p:ext uri="{BB962C8B-B14F-4D97-AF65-F5344CB8AC3E}">
        <p14:creationId xmlns:p14="http://schemas.microsoft.com/office/powerpoint/2010/main" val="3123660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recreation center</a:t>
            </a:r>
            <a:br>
              <a:rPr lang="en-US" sz="8800" b="1" dirty="0"/>
            </a:br>
            <a:r>
              <a:rPr lang="en-US" sz="8800" b="1" dirty="0"/>
              <a:t>(rec center)</a:t>
            </a:r>
          </a:p>
        </p:txBody>
      </p:sp>
      <p:pic>
        <p:nvPicPr>
          <p:cNvPr id="3" name="Picture 2">
            <a:extLst>
              <a:ext uri="{FF2B5EF4-FFF2-40B4-BE49-F238E27FC236}">
                <a16:creationId xmlns:a16="http://schemas.microsoft.com/office/drawing/2014/main" id="{A4F1D31E-79B0-2228-3420-9EA56F60A96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60573" y="267286"/>
            <a:ext cx="6888664" cy="4148505"/>
          </a:xfrm>
          <a:prstGeom prst="rect">
            <a:avLst/>
          </a:prstGeom>
        </p:spPr>
      </p:pic>
    </p:spTree>
    <p:extLst>
      <p:ext uri="{BB962C8B-B14F-4D97-AF65-F5344CB8AC3E}">
        <p14:creationId xmlns:p14="http://schemas.microsoft.com/office/powerpoint/2010/main" val="2263688164"/>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0EB28-BFE6-AA64-67CF-8A2649613F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F9CC66-450E-C67F-1267-BC528154A1EE}"/>
              </a:ext>
            </a:extLst>
          </p:cNvPr>
          <p:cNvSpPr>
            <a:spLocks noGrp="1"/>
          </p:cNvSpPr>
          <p:nvPr>
            <p:ph type="title"/>
          </p:nvPr>
        </p:nvSpPr>
        <p:spPr>
          <a:xfrm>
            <a:off x="838200" y="4879975"/>
            <a:ext cx="10515600" cy="1325563"/>
          </a:xfrm>
        </p:spPr>
        <p:txBody>
          <a:bodyPr>
            <a:normAutofit/>
          </a:bodyPr>
          <a:lstStyle/>
          <a:p>
            <a:pPr algn="ctr"/>
            <a:r>
              <a:rPr lang="en-US" sz="8800" b="1" dirty="0"/>
              <a:t>raise</a:t>
            </a:r>
          </a:p>
        </p:txBody>
      </p:sp>
      <p:pic>
        <p:nvPicPr>
          <p:cNvPr id="3" name="Picture 2">
            <a:extLst>
              <a:ext uri="{FF2B5EF4-FFF2-40B4-BE49-F238E27FC236}">
                <a16:creationId xmlns:a16="http://schemas.microsoft.com/office/drawing/2014/main" id="{E12B1D93-77C4-CA7F-1D8B-9169CA4802D5}"/>
              </a:ext>
            </a:extLst>
          </p:cNvPr>
          <p:cNvPicPr>
            <a:picLocks noChangeAspect="1"/>
          </p:cNvPicPr>
          <p:nvPr/>
        </p:nvPicPr>
        <p:blipFill>
          <a:blip r:embed="rId2"/>
          <a:stretch>
            <a:fillRect/>
          </a:stretch>
        </p:blipFill>
        <p:spPr>
          <a:xfrm>
            <a:off x="3105150" y="145644"/>
            <a:ext cx="5754806" cy="4734331"/>
          </a:xfrm>
          <a:prstGeom prst="rect">
            <a:avLst/>
          </a:prstGeom>
        </p:spPr>
      </p:pic>
    </p:spTree>
    <p:extLst>
      <p:ext uri="{BB962C8B-B14F-4D97-AF65-F5344CB8AC3E}">
        <p14:creationId xmlns:p14="http://schemas.microsoft.com/office/powerpoint/2010/main" val="754662230"/>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339B5-8F09-570B-41EC-4FF09EF95C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0CC33B-7197-F181-86F4-42DBEB53EAF1}"/>
              </a:ext>
            </a:extLst>
          </p:cNvPr>
          <p:cNvSpPr>
            <a:spLocks noGrp="1"/>
          </p:cNvSpPr>
          <p:nvPr>
            <p:ph idx="1"/>
          </p:nvPr>
        </p:nvSpPr>
        <p:spPr>
          <a:xfrm>
            <a:off x="2062089" y="1825625"/>
            <a:ext cx="10515600" cy="4351338"/>
          </a:xfrm>
        </p:spPr>
        <p:txBody>
          <a:bodyPr>
            <a:normAutofit/>
          </a:bodyPr>
          <a:lstStyle/>
          <a:p>
            <a:pPr marL="0" indent="0">
              <a:buNone/>
            </a:pPr>
            <a:r>
              <a:rPr lang="en-US" sz="4000" b="1" dirty="0"/>
              <a:t>A: What should I do?</a:t>
            </a:r>
          </a:p>
          <a:p>
            <a:pPr marL="0" indent="0">
              <a:buNone/>
            </a:pPr>
            <a:r>
              <a:rPr lang="en-US" sz="4000" b="1" dirty="0">
                <a:solidFill>
                  <a:srgbClr val="FF0000"/>
                </a:solidFill>
              </a:rPr>
              <a:t>B: You should take the full-time job.</a:t>
            </a:r>
          </a:p>
        </p:txBody>
      </p:sp>
      <p:pic>
        <p:nvPicPr>
          <p:cNvPr id="4" name="Picture 3">
            <a:extLst>
              <a:ext uri="{FF2B5EF4-FFF2-40B4-BE49-F238E27FC236}">
                <a16:creationId xmlns:a16="http://schemas.microsoft.com/office/drawing/2014/main" id="{4C58C86E-A7CD-7824-C687-4DC9F8BEB703}"/>
              </a:ext>
            </a:extLst>
          </p:cNvPr>
          <p:cNvPicPr>
            <a:picLocks noChangeAspect="1"/>
          </p:cNvPicPr>
          <p:nvPr/>
        </p:nvPicPr>
        <p:blipFill>
          <a:blip r:embed="rId2"/>
          <a:stretch>
            <a:fillRect/>
          </a:stretch>
        </p:blipFill>
        <p:spPr>
          <a:xfrm>
            <a:off x="-106035" y="6176963"/>
            <a:ext cx="6748857" cy="859611"/>
          </a:xfrm>
          <a:prstGeom prst="rect">
            <a:avLst/>
          </a:prstGeom>
        </p:spPr>
      </p:pic>
    </p:spTree>
    <p:extLst>
      <p:ext uri="{BB962C8B-B14F-4D97-AF65-F5344CB8AC3E}">
        <p14:creationId xmlns:p14="http://schemas.microsoft.com/office/powerpoint/2010/main" val="1952024180"/>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0CCC0-9E0E-2990-9E7B-790A9BF7A4C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BF3AF78-EA16-4EF3-7592-14CA56E16FCE}"/>
              </a:ext>
            </a:extLst>
          </p:cNvPr>
          <p:cNvSpPr txBox="1"/>
          <p:nvPr/>
        </p:nvSpPr>
        <p:spPr>
          <a:xfrm>
            <a:off x="0" y="6273225"/>
            <a:ext cx="6598050" cy="584775"/>
          </a:xfrm>
          <a:prstGeom prst="rect">
            <a:avLst/>
          </a:prstGeom>
          <a:noFill/>
        </p:spPr>
        <p:txBody>
          <a:bodyPr wrap="square" rtlCol="0">
            <a:spAutoFit/>
          </a:bodyPr>
          <a:lstStyle/>
          <a:p>
            <a:r>
              <a:rPr lang="en-US" sz="3200" b="1" dirty="0"/>
              <a:t>Dialogue, Part 1</a:t>
            </a:r>
          </a:p>
        </p:txBody>
      </p:sp>
      <p:sp>
        <p:nvSpPr>
          <p:cNvPr id="5" name="Title 4">
            <a:extLst>
              <a:ext uri="{FF2B5EF4-FFF2-40B4-BE49-F238E27FC236}">
                <a16:creationId xmlns:a16="http://schemas.microsoft.com/office/drawing/2014/main" id="{0640F46B-BA3E-2B2E-DDB9-DB0CC0740A00}"/>
              </a:ext>
            </a:extLst>
          </p:cNvPr>
          <p:cNvSpPr>
            <a:spLocks noGrp="1"/>
          </p:cNvSpPr>
          <p:nvPr>
            <p:ph type="ctrTitle"/>
          </p:nvPr>
        </p:nvSpPr>
        <p:spPr>
          <a:xfrm>
            <a:off x="501982" y="3126673"/>
            <a:ext cx="11352627" cy="2387600"/>
          </a:xfrm>
        </p:spPr>
        <p:txBody>
          <a:bodyPr>
            <a:noAutofit/>
          </a:bodyPr>
          <a:lstStyle/>
          <a:p>
            <a:pPr algn="l"/>
            <a:r>
              <a:rPr lang="en-US" sz="4000" b="1" dirty="0"/>
              <a:t>A: I need some advice. I'm unemployed. I lost my job six months ago. I have two job offers, and I need to choose one of them.
</a:t>
            </a:r>
            <a:r>
              <a:rPr lang="en-US" sz="4000" b="1" dirty="0">
                <a:solidFill>
                  <a:srgbClr val="FF0000"/>
                </a:solidFill>
              </a:rPr>
              <a:t>B: Ok, tell me about them.</a:t>
            </a:r>
            <a:r>
              <a:rPr lang="en-US" sz="4000" b="1" dirty="0"/>
              <a:t>
A: At Lance’s Workshop, I can get an hourly wage and work part-time. I might get a raise in six months if my boss likes my work. At Harvey’s Workshop, I can receive a salary. It's a full-time job.
</a:t>
            </a:r>
            <a:endParaRPr lang="en-US" sz="4000" b="1" dirty="0">
              <a:solidFill>
                <a:srgbClr val="FF0000"/>
              </a:solidFill>
            </a:endParaRPr>
          </a:p>
        </p:txBody>
      </p:sp>
    </p:spTree>
    <p:extLst>
      <p:ext uri="{BB962C8B-B14F-4D97-AF65-F5344CB8AC3E}">
        <p14:creationId xmlns:p14="http://schemas.microsoft.com/office/powerpoint/2010/main" val="3283872319"/>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41FEB-BB63-46F8-F8D1-8DEF2374212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6F36226-86D2-08D0-567E-AA3B3F3011C7}"/>
              </a:ext>
            </a:extLst>
          </p:cNvPr>
          <p:cNvSpPr txBox="1"/>
          <p:nvPr/>
        </p:nvSpPr>
        <p:spPr>
          <a:xfrm>
            <a:off x="0" y="6273225"/>
            <a:ext cx="6598050" cy="584775"/>
          </a:xfrm>
          <a:prstGeom prst="rect">
            <a:avLst/>
          </a:prstGeom>
          <a:noFill/>
        </p:spPr>
        <p:txBody>
          <a:bodyPr wrap="square" rtlCol="0">
            <a:spAutoFit/>
          </a:bodyPr>
          <a:lstStyle/>
          <a:p>
            <a:r>
              <a:rPr lang="en-US" sz="3200" b="1" dirty="0"/>
              <a:t>Dialogue, Part 2</a:t>
            </a:r>
          </a:p>
        </p:txBody>
      </p:sp>
      <p:sp>
        <p:nvSpPr>
          <p:cNvPr id="5" name="Title 4">
            <a:extLst>
              <a:ext uri="{FF2B5EF4-FFF2-40B4-BE49-F238E27FC236}">
                <a16:creationId xmlns:a16="http://schemas.microsoft.com/office/drawing/2014/main" id="{CC524B84-DCCF-0EAD-8157-3A010BB929F7}"/>
              </a:ext>
            </a:extLst>
          </p:cNvPr>
          <p:cNvSpPr>
            <a:spLocks noGrp="1"/>
          </p:cNvSpPr>
          <p:nvPr>
            <p:ph type="ctrTitle"/>
          </p:nvPr>
        </p:nvSpPr>
        <p:spPr>
          <a:xfrm>
            <a:off x="532463" y="2057841"/>
            <a:ext cx="11352627" cy="2387600"/>
          </a:xfrm>
        </p:spPr>
        <p:txBody>
          <a:bodyPr>
            <a:noAutofit/>
          </a:bodyPr>
          <a:lstStyle/>
          <a:p>
            <a:pPr algn="l"/>
            <a:r>
              <a:rPr lang="en-US" sz="4000" b="1" dirty="0"/>
              <a:t>
</a:t>
            </a:r>
            <a:r>
              <a:rPr lang="en-US" sz="4000" b="1" dirty="0">
                <a:solidFill>
                  <a:srgbClr val="FF0000"/>
                </a:solidFill>
              </a:rPr>
              <a:t>B: You can either have a part-time job with an hourly wage or a full-time job with a salary. Is that correct? </a:t>
            </a:r>
            <a:r>
              <a:rPr lang="en-US" sz="4000" b="1" dirty="0"/>
              <a:t>A: Yes, that's correct. Also, neither Harvey’s nor Lance’s has health insurance. What should I do?
</a:t>
            </a:r>
            <a:r>
              <a:rPr lang="en-US" sz="4000" b="1" dirty="0">
                <a:solidFill>
                  <a:srgbClr val="FF0000"/>
                </a:solidFill>
              </a:rPr>
              <a:t>B: I think you should take the full-time job. You need to be employed and you can use your salary to pay for health insurance. </a:t>
            </a:r>
          </a:p>
        </p:txBody>
      </p:sp>
    </p:spTree>
    <p:extLst>
      <p:ext uri="{BB962C8B-B14F-4D97-AF65-F5344CB8AC3E}">
        <p14:creationId xmlns:p14="http://schemas.microsoft.com/office/powerpoint/2010/main" val="593258380"/>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A42B9-4C60-7FF7-8260-EDCD704E07EB}"/>
              </a:ext>
            </a:extLst>
          </p:cNvPr>
          <p:cNvSpPr>
            <a:spLocks noGrp="1"/>
          </p:cNvSpPr>
          <p:nvPr>
            <p:ph type="title"/>
          </p:nvPr>
        </p:nvSpPr>
        <p:spPr/>
        <p:txBody>
          <a:bodyPr>
            <a:noAutofit/>
          </a:bodyPr>
          <a:lstStyle/>
          <a:p>
            <a:pPr algn="ctr"/>
            <a:r>
              <a:rPr lang="en-US" sz="5200" b="1" dirty="0"/>
              <a:t>Lesson 24:</a:t>
            </a:r>
            <a:br>
              <a:rPr lang="en-US" sz="5200" b="1" dirty="0"/>
            </a:br>
            <a:r>
              <a:rPr lang="en-US" sz="5200" b="1" dirty="0"/>
              <a:t>Does She Have a Bank Account?</a:t>
            </a:r>
          </a:p>
        </p:txBody>
      </p:sp>
      <p:pic>
        <p:nvPicPr>
          <p:cNvPr id="5" name="Content Placeholder 4" descr="Cartoon of women sitting at a table talking to each other&#10;&#10;Description automatically generated">
            <a:extLst>
              <a:ext uri="{FF2B5EF4-FFF2-40B4-BE49-F238E27FC236}">
                <a16:creationId xmlns:a16="http://schemas.microsoft.com/office/drawing/2014/main" id="{754787AC-0E50-10BD-A190-8FD764AC4A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90466" y="1974914"/>
            <a:ext cx="5804616" cy="4351338"/>
          </a:xfrm>
          <a:ln>
            <a:solidFill>
              <a:schemeClr val="tx1"/>
            </a:solidFill>
          </a:ln>
        </p:spPr>
      </p:pic>
    </p:spTree>
    <p:extLst>
      <p:ext uri="{BB962C8B-B14F-4D97-AF65-F5344CB8AC3E}">
        <p14:creationId xmlns:p14="http://schemas.microsoft.com/office/powerpoint/2010/main" val="2310753596"/>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B8077-B70B-D126-6CAB-77F07AF8A80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5D4C999-2658-8B50-C46A-0C51A55E5C9F}"/>
              </a:ext>
            </a:extLst>
          </p:cNvPr>
          <p:cNvPicPr>
            <a:picLocks noChangeAspect="1"/>
          </p:cNvPicPr>
          <p:nvPr/>
        </p:nvPicPr>
        <p:blipFill>
          <a:blip r:embed="rId2"/>
          <a:stretch>
            <a:fillRect/>
          </a:stretch>
        </p:blipFill>
        <p:spPr>
          <a:xfrm>
            <a:off x="4059759" y="0"/>
            <a:ext cx="4548123" cy="5562600"/>
          </a:xfrm>
          <a:prstGeom prst="rect">
            <a:avLst/>
          </a:prstGeom>
        </p:spPr>
      </p:pic>
      <p:sp>
        <p:nvSpPr>
          <p:cNvPr id="2" name="Title 1">
            <a:extLst>
              <a:ext uri="{FF2B5EF4-FFF2-40B4-BE49-F238E27FC236}">
                <a16:creationId xmlns:a16="http://schemas.microsoft.com/office/drawing/2014/main" id="{F526EADB-44EC-7E81-C3C6-0071B549F58F}"/>
              </a:ext>
            </a:extLst>
          </p:cNvPr>
          <p:cNvSpPr>
            <a:spLocks noGrp="1"/>
          </p:cNvSpPr>
          <p:nvPr>
            <p:ph type="title"/>
          </p:nvPr>
        </p:nvSpPr>
        <p:spPr>
          <a:xfrm>
            <a:off x="838200" y="5127625"/>
            <a:ext cx="10515600" cy="1325563"/>
          </a:xfrm>
        </p:spPr>
        <p:txBody>
          <a:bodyPr>
            <a:normAutofit/>
          </a:bodyPr>
          <a:lstStyle/>
          <a:p>
            <a:pPr algn="ctr"/>
            <a:r>
              <a:rPr lang="en-US" sz="8800" b="1" dirty="0"/>
              <a:t>bank account</a:t>
            </a:r>
          </a:p>
        </p:txBody>
      </p:sp>
    </p:spTree>
    <p:extLst>
      <p:ext uri="{BB962C8B-B14F-4D97-AF65-F5344CB8AC3E}">
        <p14:creationId xmlns:p14="http://schemas.microsoft.com/office/powerpoint/2010/main" val="4055886833"/>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8DF44-5A11-2EB3-60DC-BFD86C9911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00A904-86A3-F57E-F679-FD9CBB64331D}"/>
              </a:ext>
            </a:extLst>
          </p:cNvPr>
          <p:cNvSpPr>
            <a:spLocks noGrp="1"/>
          </p:cNvSpPr>
          <p:nvPr>
            <p:ph type="title"/>
          </p:nvPr>
        </p:nvSpPr>
        <p:spPr>
          <a:xfrm>
            <a:off x="838200" y="5127625"/>
            <a:ext cx="10515600" cy="1325563"/>
          </a:xfrm>
        </p:spPr>
        <p:txBody>
          <a:bodyPr>
            <a:normAutofit/>
          </a:bodyPr>
          <a:lstStyle/>
          <a:p>
            <a:pPr algn="ctr"/>
            <a:r>
              <a:rPr lang="en-US" sz="8800" b="1" dirty="0"/>
              <a:t>debit card</a:t>
            </a:r>
          </a:p>
        </p:txBody>
      </p:sp>
      <p:pic>
        <p:nvPicPr>
          <p:cNvPr id="3" name="Picture 2">
            <a:extLst>
              <a:ext uri="{FF2B5EF4-FFF2-40B4-BE49-F238E27FC236}">
                <a16:creationId xmlns:a16="http://schemas.microsoft.com/office/drawing/2014/main" id="{4FEC710D-C25F-F70F-6B86-47672C6D6732}"/>
              </a:ext>
            </a:extLst>
          </p:cNvPr>
          <p:cNvPicPr>
            <a:picLocks noChangeAspect="1"/>
          </p:cNvPicPr>
          <p:nvPr/>
        </p:nvPicPr>
        <p:blipFill>
          <a:blip r:embed="rId2"/>
          <a:stretch>
            <a:fillRect/>
          </a:stretch>
        </p:blipFill>
        <p:spPr>
          <a:xfrm>
            <a:off x="2615464" y="209934"/>
            <a:ext cx="6961072" cy="5031991"/>
          </a:xfrm>
          <a:prstGeom prst="rect">
            <a:avLst/>
          </a:prstGeom>
        </p:spPr>
      </p:pic>
    </p:spTree>
    <p:extLst>
      <p:ext uri="{BB962C8B-B14F-4D97-AF65-F5344CB8AC3E}">
        <p14:creationId xmlns:p14="http://schemas.microsoft.com/office/powerpoint/2010/main" val="26622701"/>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A7AE6-EAA1-48D9-4C0D-F7F9CDDE6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25FD9A-AF23-B72B-1EE8-D2041FE1A267}"/>
              </a:ext>
            </a:extLst>
          </p:cNvPr>
          <p:cNvSpPr>
            <a:spLocks noGrp="1"/>
          </p:cNvSpPr>
          <p:nvPr>
            <p:ph type="title"/>
          </p:nvPr>
        </p:nvSpPr>
        <p:spPr>
          <a:xfrm>
            <a:off x="838200" y="5127625"/>
            <a:ext cx="10515600" cy="1325563"/>
          </a:xfrm>
        </p:spPr>
        <p:txBody>
          <a:bodyPr>
            <a:normAutofit/>
          </a:bodyPr>
          <a:lstStyle/>
          <a:p>
            <a:pPr algn="ctr"/>
            <a:r>
              <a:rPr lang="en-US" sz="8800" b="1" dirty="0"/>
              <a:t>earn</a:t>
            </a:r>
          </a:p>
        </p:txBody>
      </p:sp>
      <p:pic>
        <p:nvPicPr>
          <p:cNvPr id="3" name="Picture 2">
            <a:extLst>
              <a:ext uri="{FF2B5EF4-FFF2-40B4-BE49-F238E27FC236}">
                <a16:creationId xmlns:a16="http://schemas.microsoft.com/office/drawing/2014/main" id="{89CDDFC3-35F6-1749-8B80-C208B817521D}"/>
              </a:ext>
            </a:extLst>
          </p:cNvPr>
          <p:cNvPicPr>
            <a:picLocks noChangeAspect="1"/>
          </p:cNvPicPr>
          <p:nvPr/>
        </p:nvPicPr>
        <p:blipFill>
          <a:blip r:embed="rId2"/>
          <a:stretch>
            <a:fillRect/>
          </a:stretch>
        </p:blipFill>
        <p:spPr>
          <a:xfrm>
            <a:off x="3581400" y="194877"/>
            <a:ext cx="4566082" cy="4993516"/>
          </a:xfrm>
          <a:prstGeom prst="rect">
            <a:avLst/>
          </a:prstGeom>
        </p:spPr>
      </p:pic>
    </p:spTree>
    <p:extLst>
      <p:ext uri="{BB962C8B-B14F-4D97-AF65-F5344CB8AC3E}">
        <p14:creationId xmlns:p14="http://schemas.microsoft.com/office/powerpoint/2010/main" val="3851407377"/>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1E1DB-8DBB-51DF-36A2-2B4508B7C7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67B789-2655-574C-A66F-66A6B65AF057}"/>
              </a:ext>
            </a:extLst>
          </p:cNvPr>
          <p:cNvSpPr>
            <a:spLocks noGrp="1"/>
          </p:cNvSpPr>
          <p:nvPr>
            <p:ph type="title"/>
          </p:nvPr>
        </p:nvSpPr>
        <p:spPr>
          <a:xfrm>
            <a:off x="838200" y="5127625"/>
            <a:ext cx="10515600" cy="1325563"/>
          </a:xfrm>
        </p:spPr>
        <p:txBody>
          <a:bodyPr>
            <a:normAutofit/>
          </a:bodyPr>
          <a:lstStyle/>
          <a:p>
            <a:pPr algn="ctr"/>
            <a:r>
              <a:rPr lang="en-US" sz="8800" b="1" dirty="0"/>
              <a:t>get paid</a:t>
            </a:r>
          </a:p>
        </p:txBody>
      </p:sp>
      <p:pic>
        <p:nvPicPr>
          <p:cNvPr id="3" name="Picture 2">
            <a:extLst>
              <a:ext uri="{FF2B5EF4-FFF2-40B4-BE49-F238E27FC236}">
                <a16:creationId xmlns:a16="http://schemas.microsoft.com/office/drawing/2014/main" id="{1ED69FDF-E30A-D65B-5120-C18BC934BB6B}"/>
              </a:ext>
            </a:extLst>
          </p:cNvPr>
          <p:cNvPicPr>
            <a:picLocks noChangeAspect="1"/>
          </p:cNvPicPr>
          <p:nvPr/>
        </p:nvPicPr>
        <p:blipFill>
          <a:blip r:embed="rId2"/>
          <a:stretch>
            <a:fillRect/>
          </a:stretch>
        </p:blipFill>
        <p:spPr>
          <a:xfrm>
            <a:off x="2413421" y="404812"/>
            <a:ext cx="6294141" cy="4722813"/>
          </a:xfrm>
          <a:prstGeom prst="rect">
            <a:avLst/>
          </a:prstGeom>
        </p:spPr>
      </p:pic>
    </p:spTree>
    <p:extLst>
      <p:ext uri="{BB962C8B-B14F-4D97-AF65-F5344CB8AC3E}">
        <p14:creationId xmlns:p14="http://schemas.microsoft.com/office/powerpoint/2010/main" val="1428916957"/>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F5ECA-1B9C-D338-6385-A324E80A79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A7D74E-4926-2D32-50DA-813917E04075}"/>
              </a:ext>
            </a:extLst>
          </p:cNvPr>
          <p:cNvSpPr>
            <a:spLocks noGrp="1"/>
          </p:cNvSpPr>
          <p:nvPr>
            <p:ph type="title"/>
          </p:nvPr>
        </p:nvSpPr>
        <p:spPr>
          <a:xfrm>
            <a:off x="838200" y="5127625"/>
            <a:ext cx="10515600" cy="1325563"/>
          </a:xfrm>
        </p:spPr>
        <p:txBody>
          <a:bodyPr>
            <a:normAutofit/>
          </a:bodyPr>
          <a:lstStyle/>
          <a:p>
            <a:pPr algn="ctr"/>
            <a:r>
              <a:rPr lang="en-US" sz="8800" b="1" dirty="0"/>
              <a:t>paycheck</a:t>
            </a:r>
          </a:p>
        </p:txBody>
      </p:sp>
      <p:pic>
        <p:nvPicPr>
          <p:cNvPr id="3" name="Picture 2">
            <a:extLst>
              <a:ext uri="{FF2B5EF4-FFF2-40B4-BE49-F238E27FC236}">
                <a16:creationId xmlns:a16="http://schemas.microsoft.com/office/drawing/2014/main" id="{F79306A3-80EA-1ECC-D17B-2C2546A80340}"/>
              </a:ext>
            </a:extLst>
          </p:cNvPr>
          <p:cNvPicPr>
            <a:picLocks noChangeAspect="1"/>
          </p:cNvPicPr>
          <p:nvPr/>
        </p:nvPicPr>
        <p:blipFill>
          <a:blip r:embed="rId2"/>
          <a:stretch>
            <a:fillRect/>
          </a:stretch>
        </p:blipFill>
        <p:spPr>
          <a:xfrm>
            <a:off x="2101921" y="578364"/>
            <a:ext cx="7988158" cy="4549261"/>
          </a:xfrm>
          <a:prstGeom prst="rect">
            <a:avLst/>
          </a:prstGeom>
        </p:spPr>
      </p:pic>
    </p:spTree>
    <p:extLst>
      <p:ext uri="{BB962C8B-B14F-4D97-AF65-F5344CB8AC3E}">
        <p14:creationId xmlns:p14="http://schemas.microsoft.com/office/powerpoint/2010/main" val="1044076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fitness class</a:t>
            </a:r>
          </a:p>
        </p:txBody>
      </p:sp>
      <p:pic>
        <p:nvPicPr>
          <p:cNvPr id="4" name="Picture 3">
            <a:extLst>
              <a:ext uri="{FF2B5EF4-FFF2-40B4-BE49-F238E27FC236}">
                <a16:creationId xmlns:a16="http://schemas.microsoft.com/office/drawing/2014/main" id="{F19B50F7-4FE7-D22C-5B72-2089DA8E8B5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12012" y="814325"/>
            <a:ext cx="5967007" cy="3403235"/>
          </a:xfrm>
          <a:prstGeom prst="rect">
            <a:avLst/>
          </a:prstGeom>
        </p:spPr>
      </p:pic>
    </p:spTree>
    <p:extLst>
      <p:ext uri="{BB962C8B-B14F-4D97-AF65-F5344CB8AC3E}">
        <p14:creationId xmlns:p14="http://schemas.microsoft.com/office/powerpoint/2010/main" val="3243930398"/>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D7AC1-9511-8207-EB87-0D386D3F59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8205E4-4BC8-6F95-4506-946E02B61D89}"/>
              </a:ext>
            </a:extLst>
          </p:cNvPr>
          <p:cNvSpPr>
            <a:spLocks noGrp="1"/>
          </p:cNvSpPr>
          <p:nvPr>
            <p:ph type="title"/>
          </p:nvPr>
        </p:nvSpPr>
        <p:spPr>
          <a:xfrm>
            <a:off x="838200" y="5127625"/>
            <a:ext cx="10515600" cy="1325563"/>
          </a:xfrm>
        </p:spPr>
        <p:txBody>
          <a:bodyPr>
            <a:normAutofit/>
          </a:bodyPr>
          <a:lstStyle/>
          <a:p>
            <a:pPr algn="ctr"/>
            <a:r>
              <a:rPr lang="en-US" sz="8800" b="1" dirty="0"/>
              <a:t>save</a:t>
            </a:r>
          </a:p>
        </p:txBody>
      </p:sp>
      <p:pic>
        <p:nvPicPr>
          <p:cNvPr id="3" name="Picture 2">
            <a:extLst>
              <a:ext uri="{FF2B5EF4-FFF2-40B4-BE49-F238E27FC236}">
                <a16:creationId xmlns:a16="http://schemas.microsoft.com/office/drawing/2014/main" id="{DE75C6FC-B04F-37C1-BC7A-1757131C3752}"/>
              </a:ext>
            </a:extLst>
          </p:cNvPr>
          <p:cNvPicPr>
            <a:picLocks noChangeAspect="1"/>
          </p:cNvPicPr>
          <p:nvPr/>
        </p:nvPicPr>
        <p:blipFill>
          <a:blip r:embed="rId2"/>
          <a:stretch>
            <a:fillRect/>
          </a:stretch>
        </p:blipFill>
        <p:spPr>
          <a:xfrm>
            <a:off x="2878276" y="372023"/>
            <a:ext cx="6078464" cy="4755602"/>
          </a:xfrm>
          <a:prstGeom prst="rect">
            <a:avLst/>
          </a:prstGeom>
        </p:spPr>
      </p:pic>
    </p:spTree>
    <p:extLst>
      <p:ext uri="{BB962C8B-B14F-4D97-AF65-F5344CB8AC3E}">
        <p14:creationId xmlns:p14="http://schemas.microsoft.com/office/powerpoint/2010/main" val="590951980"/>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4CAE9-FA9A-8D80-C96E-250A97CF27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96A14B-B1B9-CFD3-A834-FF55B1F01A42}"/>
              </a:ext>
            </a:extLst>
          </p:cNvPr>
          <p:cNvSpPr>
            <a:spLocks noGrp="1"/>
          </p:cNvSpPr>
          <p:nvPr>
            <p:ph type="title"/>
          </p:nvPr>
        </p:nvSpPr>
        <p:spPr>
          <a:xfrm>
            <a:off x="838200" y="5127625"/>
            <a:ext cx="10515600" cy="1325563"/>
          </a:xfrm>
        </p:spPr>
        <p:txBody>
          <a:bodyPr>
            <a:normAutofit/>
          </a:bodyPr>
          <a:lstStyle/>
          <a:p>
            <a:pPr algn="ctr"/>
            <a:r>
              <a:rPr lang="en-US" sz="8800" b="1" dirty="0"/>
              <a:t>spend</a:t>
            </a:r>
          </a:p>
        </p:txBody>
      </p:sp>
      <p:pic>
        <p:nvPicPr>
          <p:cNvPr id="3" name="Picture 2">
            <a:extLst>
              <a:ext uri="{FF2B5EF4-FFF2-40B4-BE49-F238E27FC236}">
                <a16:creationId xmlns:a16="http://schemas.microsoft.com/office/drawing/2014/main" id="{AF413CA6-6887-9732-0E80-AFEC084097A8}"/>
              </a:ext>
            </a:extLst>
          </p:cNvPr>
          <p:cNvPicPr>
            <a:picLocks noChangeAspect="1"/>
          </p:cNvPicPr>
          <p:nvPr/>
        </p:nvPicPr>
        <p:blipFill>
          <a:blip r:embed="rId2"/>
          <a:stretch>
            <a:fillRect/>
          </a:stretch>
        </p:blipFill>
        <p:spPr>
          <a:xfrm>
            <a:off x="3371601" y="130910"/>
            <a:ext cx="5448797" cy="4939565"/>
          </a:xfrm>
          <a:prstGeom prst="rect">
            <a:avLst/>
          </a:prstGeom>
        </p:spPr>
      </p:pic>
    </p:spTree>
    <p:extLst>
      <p:ext uri="{BB962C8B-B14F-4D97-AF65-F5344CB8AC3E}">
        <p14:creationId xmlns:p14="http://schemas.microsoft.com/office/powerpoint/2010/main" val="1182409083"/>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73C24-2571-A47E-0849-37F12176DC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25CA46-7163-A939-A80A-D4C66BAA73C5}"/>
              </a:ext>
            </a:extLst>
          </p:cNvPr>
          <p:cNvSpPr>
            <a:spLocks noGrp="1"/>
          </p:cNvSpPr>
          <p:nvPr>
            <p:ph type="title"/>
          </p:nvPr>
        </p:nvSpPr>
        <p:spPr>
          <a:xfrm>
            <a:off x="838200" y="5127625"/>
            <a:ext cx="10515600" cy="1325563"/>
          </a:xfrm>
        </p:spPr>
        <p:txBody>
          <a:bodyPr>
            <a:normAutofit/>
          </a:bodyPr>
          <a:lstStyle/>
          <a:p>
            <a:pPr algn="ctr"/>
            <a:r>
              <a:rPr lang="en-US" sz="8800" b="1" dirty="0"/>
              <a:t>all of</a:t>
            </a:r>
          </a:p>
        </p:txBody>
      </p:sp>
      <p:pic>
        <p:nvPicPr>
          <p:cNvPr id="3" name="Picture 2">
            <a:extLst>
              <a:ext uri="{FF2B5EF4-FFF2-40B4-BE49-F238E27FC236}">
                <a16:creationId xmlns:a16="http://schemas.microsoft.com/office/drawing/2014/main" id="{A4B1E5BF-5B1F-6CB0-DC79-EE277BA0D044}"/>
              </a:ext>
            </a:extLst>
          </p:cNvPr>
          <p:cNvPicPr>
            <a:picLocks noChangeAspect="1"/>
          </p:cNvPicPr>
          <p:nvPr/>
        </p:nvPicPr>
        <p:blipFill>
          <a:blip r:embed="rId2"/>
          <a:stretch>
            <a:fillRect/>
          </a:stretch>
        </p:blipFill>
        <p:spPr>
          <a:xfrm>
            <a:off x="3384667" y="0"/>
            <a:ext cx="5422666" cy="4972050"/>
          </a:xfrm>
          <a:prstGeom prst="rect">
            <a:avLst/>
          </a:prstGeom>
        </p:spPr>
      </p:pic>
    </p:spTree>
    <p:extLst>
      <p:ext uri="{BB962C8B-B14F-4D97-AF65-F5344CB8AC3E}">
        <p14:creationId xmlns:p14="http://schemas.microsoft.com/office/powerpoint/2010/main" val="334381066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42136-D7F7-D941-1C21-12420A70C38A}"/>
              </a:ext>
            </a:extLst>
          </p:cNvPr>
          <p:cNvSpPr>
            <a:spLocks noGrp="1"/>
          </p:cNvSpPr>
          <p:nvPr>
            <p:ph type="title"/>
          </p:nvPr>
        </p:nvSpPr>
        <p:spPr>
          <a:xfrm>
            <a:off x="838200" y="5127625"/>
            <a:ext cx="10515600" cy="1325563"/>
          </a:xfrm>
        </p:spPr>
        <p:txBody>
          <a:bodyPr>
            <a:normAutofit/>
          </a:bodyPr>
          <a:lstStyle/>
          <a:p>
            <a:pPr algn="ctr"/>
            <a:r>
              <a:rPr lang="en-US" sz="8800" b="1" dirty="0"/>
              <a:t>a lot of</a:t>
            </a:r>
          </a:p>
        </p:txBody>
      </p:sp>
      <p:pic>
        <p:nvPicPr>
          <p:cNvPr id="4" name="Picture 3">
            <a:extLst>
              <a:ext uri="{FF2B5EF4-FFF2-40B4-BE49-F238E27FC236}">
                <a16:creationId xmlns:a16="http://schemas.microsoft.com/office/drawing/2014/main" id="{E9E79402-77CD-22BC-D1CA-0860B0D68B1D}"/>
              </a:ext>
            </a:extLst>
          </p:cNvPr>
          <p:cNvPicPr>
            <a:picLocks noChangeAspect="1"/>
          </p:cNvPicPr>
          <p:nvPr/>
        </p:nvPicPr>
        <p:blipFill>
          <a:blip r:embed="rId2"/>
          <a:stretch>
            <a:fillRect/>
          </a:stretch>
        </p:blipFill>
        <p:spPr>
          <a:xfrm>
            <a:off x="3094616" y="235292"/>
            <a:ext cx="5405678" cy="4892333"/>
          </a:xfrm>
          <a:prstGeom prst="rect">
            <a:avLst/>
          </a:prstGeom>
        </p:spPr>
      </p:pic>
    </p:spTree>
    <p:extLst>
      <p:ext uri="{BB962C8B-B14F-4D97-AF65-F5344CB8AC3E}">
        <p14:creationId xmlns:p14="http://schemas.microsoft.com/office/powerpoint/2010/main" val="3116910822"/>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BEB6C-849F-E10A-0F96-BE3B8057AB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62AEB3-F716-B1C2-809B-895E5850FC47}"/>
              </a:ext>
            </a:extLst>
          </p:cNvPr>
          <p:cNvSpPr>
            <a:spLocks noGrp="1"/>
          </p:cNvSpPr>
          <p:nvPr>
            <p:ph type="title"/>
          </p:nvPr>
        </p:nvSpPr>
        <p:spPr>
          <a:xfrm>
            <a:off x="838200" y="5127625"/>
            <a:ext cx="10515600" cy="1325563"/>
          </a:xfrm>
        </p:spPr>
        <p:txBody>
          <a:bodyPr>
            <a:normAutofit/>
          </a:bodyPr>
          <a:lstStyle/>
          <a:p>
            <a:pPr algn="ctr"/>
            <a:r>
              <a:rPr lang="en-US" sz="8800" b="1" dirty="0"/>
              <a:t>some of</a:t>
            </a:r>
          </a:p>
        </p:txBody>
      </p:sp>
      <p:pic>
        <p:nvPicPr>
          <p:cNvPr id="3" name="Picture 2">
            <a:extLst>
              <a:ext uri="{FF2B5EF4-FFF2-40B4-BE49-F238E27FC236}">
                <a16:creationId xmlns:a16="http://schemas.microsoft.com/office/drawing/2014/main" id="{F0972894-F119-F006-86DB-92E821835C64}"/>
              </a:ext>
            </a:extLst>
          </p:cNvPr>
          <p:cNvPicPr>
            <a:picLocks noChangeAspect="1"/>
          </p:cNvPicPr>
          <p:nvPr/>
        </p:nvPicPr>
        <p:blipFill>
          <a:blip r:embed="rId2"/>
          <a:stretch>
            <a:fillRect/>
          </a:stretch>
        </p:blipFill>
        <p:spPr>
          <a:xfrm>
            <a:off x="3210078" y="0"/>
            <a:ext cx="5771843" cy="5127625"/>
          </a:xfrm>
          <a:prstGeom prst="rect">
            <a:avLst/>
          </a:prstGeom>
        </p:spPr>
      </p:pic>
    </p:spTree>
    <p:extLst>
      <p:ext uri="{BB962C8B-B14F-4D97-AF65-F5344CB8AC3E}">
        <p14:creationId xmlns:p14="http://schemas.microsoft.com/office/powerpoint/2010/main" val="1090151074"/>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CA73F-6045-7B5B-0542-C1CDC119B5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5DDDBD-2936-FF6D-3CE9-4DA95694A94A}"/>
              </a:ext>
            </a:extLst>
          </p:cNvPr>
          <p:cNvSpPr>
            <a:spLocks noGrp="1"/>
          </p:cNvSpPr>
          <p:nvPr>
            <p:ph type="title"/>
          </p:nvPr>
        </p:nvSpPr>
        <p:spPr>
          <a:xfrm>
            <a:off x="838200" y="5127625"/>
            <a:ext cx="10515600" cy="1325563"/>
          </a:xfrm>
        </p:spPr>
        <p:txBody>
          <a:bodyPr>
            <a:normAutofit/>
          </a:bodyPr>
          <a:lstStyle/>
          <a:p>
            <a:pPr algn="ctr"/>
            <a:r>
              <a:rPr lang="en-US" sz="8800" b="1" dirty="0"/>
              <a:t>none of</a:t>
            </a:r>
          </a:p>
        </p:txBody>
      </p:sp>
      <p:pic>
        <p:nvPicPr>
          <p:cNvPr id="3" name="Picture 2">
            <a:extLst>
              <a:ext uri="{FF2B5EF4-FFF2-40B4-BE49-F238E27FC236}">
                <a16:creationId xmlns:a16="http://schemas.microsoft.com/office/drawing/2014/main" id="{8E11BC8F-C7F4-8FE2-CAB3-79241B5087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148869" y="404813"/>
            <a:ext cx="5595081" cy="4764886"/>
          </a:xfrm>
          <a:prstGeom prst="rect">
            <a:avLst/>
          </a:prstGeom>
          <a:noFill/>
          <a:ln>
            <a:noFill/>
          </a:ln>
        </p:spPr>
      </p:pic>
    </p:spTree>
    <p:extLst>
      <p:ext uri="{BB962C8B-B14F-4D97-AF65-F5344CB8AC3E}">
        <p14:creationId xmlns:p14="http://schemas.microsoft.com/office/powerpoint/2010/main" val="4283045559"/>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CCC34-969F-26FD-E653-F6B80356626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2BA70E3-3981-F2BF-E7AF-695D843F5F12}"/>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
        <p:nvSpPr>
          <p:cNvPr id="5" name="Title 4">
            <a:extLst>
              <a:ext uri="{FF2B5EF4-FFF2-40B4-BE49-F238E27FC236}">
                <a16:creationId xmlns:a16="http://schemas.microsoft.com/office/drawing/2014/main" id="{A5C011E9-D2BA-B940-952D-01649C995B19}"/>
              </a:ext>
            </a:extLst>
          </p:cNvPr>
          <p:cNvSpPr>
            <a:spLocks noGrp="1"/>
          </p:cNvSpPr>
          <p:nvPr>
            <p:ph type="ctrTitle"/>
          </p:nvPr>
        </p:nvSpPr>
        <p:spPr>
          <a:xfrm>
            <a:off x="1524000" y="1122363"/>
            <a:ext cx="9421368" cy="2387600"/>
          </a:xfrm>
        </p:spPr>
        <p:txBody>
          <a:bodyPr>
            <a:normAutofit/>
          </a:bodyPr>
          <a:lstStyle/>
          <a:p>
            <a:pPr algn="l"/>
            <a:r>
              <a:rPr lang="en-US" sz="4800" b="1" dirty="0"/>
              <a:t>A: Will they get paid on Friday?</a:t>
            </a:r>
            <a:br>
              <a:rPr lang="en-US" sz="4800" b="1" dirty="0"/>
            </a:br>
            <a:r>
              <a:rPr lang="en-US" sz="4800" b="1" dirty="0">
                <a:solidFill>
                  <a:srgbClr val="FF0000"/>
                </a:solidFill>
              </a:rPr>
              <a:t>B: All of the employees will get paid on Friday.</a:t>
            </a:r>
          </a:p>
        </p:txBody>
      </p:sp>
    </p:spTree>
    <p:extLst>
      <p:ext uri="{BB962C8B-B14F-4D97-AF65-F5344CB8AC3E}">
        <p14:creationId xmlns:p14="http://schemas.microsoft.com/office/powerpoint/2010/main" val="748457550"/>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4E61A-A26E-F79C-D0A9-6D6CA13E3DE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4A7E604-DDE8-A425-2572-E6ACC468F637}"/>
              </a:ext>
            </a:extLst>
          </p:cNvPr>
          <p:cNvSpPr txBox="1"/>
          <p:nvPr/>
        </p:nvSpPr>
        <p:spPr>
          <a:xfrm>
            <a:off x="0" y="6273225"/>
            <a:ext cx="6598050" cy="584775"/>
          </a:xfrm>
          <a:prstGeom prst="rect">
            <a:avLst/>
          </a:prstGeom>
          <a:noFill/>
        </p:spPr>
        <p:txBody>
          <a:bodyPr wrap="square" rtlCol="0">
            <a:spAutoFit/>
          </a:bodyPr>
          <a:lstStyle/>
          <a:p>
            <a:r>
              <a:rPr lang="en-US" sz="3200" b="1" dirty="0"/>
              <a:t>Dialogue</a:t>
            </a:r>
          </a:p>
        </p:txBody>
      </p:sp>
      <p:sp>
        <p:nvSpPr>
          <p:cNvPr id="5" name="Title 4">
            <a:extLst>
              <a:ext uri="{FF2B5EF4-FFF2-40B4-BE49-F238E27FC236}">
                <a16:creationId xmlns:a16="http://schemas.microsoft.com/office/drawing/2014/main" id="{05A8AED9-99C5-E5C4-29B0-87986BED0BF6}"/>
              </a:ext>
            </a:extLst>
          </p:cNvPr>
          <p:cNvSpPr>
            <a:spLocks noGrp="1"/>
          </p:cNvSpPr>
          <p:nvPr>
            <p:ph type="ctrTitle"/>
          </p:nvPr>
        </p:nvSpPr>
        <p:spPr>
          <a:xfrm>
            <a:off x="335280" y="4580348"/>
            <a:ext cx="11338560" cy="2204500"/>
          </a:xfrm>
        </p:spPr>
        <p:txBody>
          <a:bodyPr>
            <a:normAutofit fontScale="90000"/>
          </a:bodyPr>
          <a:lstStyle/>
          <a:p>
            <a:pPr algn="l"/>
            <a:r>
              <a:rPr lang="en-US" sz="4000" b="1" dirty="0"/>
              <a:t>A: Hey, I heard your daughter got her first job!
</a:t>
            </a:r>
            <a:r>
              <a:rPr lang="en-US" sz="4000" b="1" dirty="0">
                <a:solidFill>
                  <a:srgbClr val="FF0000"/>
                </a:solidFill>
              </a:rPr>
              <a:t>B: Yes, she'll get paid next week. She wants to spend all of the money she earns on clothes!</a:t>
            </a:r>
            <a:r>
              <a:rPr lang="en-US" sz="4000" b="1" dirty="0"/>
              <a:t>
A: Does she have a bank account? She could save some of that money. A lot of young people have bank accounts to save money.
</a:t>
            </a:r>
            <a:r>
              <a:rPr lang="en-US" sz="4000" b="1" dirty="0">
                <a:solidFill>
                  <a:srgbClr val="FF0000"/>
                </a:solidFill>
              </a:rPr>
              <a:t>B: Yes, she opened a bank account last week so she can use a debit card. She will put her paycheck in the account. </a:t>
            </a:r>
            <a:br>
              <a:rPr lang="en-US" sz="4000" b="1" dirty="0">
                <a:solidFill>
                  <a:srgbClr val="FF0000"/>
                </a:solidFill>
              </a:rPr>
            </a:br>
            <a:r>
              <a:rPr lang="en-US" sz="4000" b="1" dirty="0"/>
              <a:t>A:  When I was a teenager, none of my friends had bank accounts. I'm glad your daughter has one!
</a:t>
            </a:r>
            <a:r>
              <a:rPr lang="en-US" sz="4000" b="1" dirty="0">
                <a:solidFill>
                  <a:srgbClr val="FF0000"/>
                </a:solidFill>
              </a:rPr>
              <a:t>B: I hope she will use it well! </a:t>
            </a:r>
            <a:r>
              <a:rPr lang="en-US" sz="4000" b="1" dirty="0"/>
              <a:t>
</a:t>
            </a:r>
          </a:p>
        </p:txBody>
      </p:sp>
    </p:spTree>
    <p:extLst>
      <p:ext uri="{BB962C8B-B14F-4D97-AF65-F5344CB8AC3E}">
        <p14:creationId xmlns:p14="http://schemas.microsoft.com/office/powerpoint/2010/main" val="1767027851"/>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B3C39-550B-EA8D-3998-6A86C08CA2DD}"/>
              </a:ext>
            </a:extLst>
          </p:cNvPr>
          <p:cNvSpPr>
            <a:spLocks noGrp="1"/>
          </p:cNvSpPr>
          <p:nvPr>
            <p:ph type="title"/>
          </p:nvPr>
        </p:nvSpPr>
        <p:spPr>
          <a:xfrm>
            <a:off x="0" y="1638300"/>
            <a:ext cx="5838825" cy="3581400"/>
          </a:xfrm>
        </p:spPr>
        <p:txBody>
          <a:bodyPr>
            <a:noAutofit/>
          </a:bodyPr>
          <a:lstStyle/>
          <a:p>
            <a:pPr algn="ctr"/>
            <a:r>
              <a:rPr lang="en-US" sz="7000" b="1" dirty="0"/>
              <a:t>Unit 7: </a:t>
            </a:r>
            <a:br>
              <a:rPr lang="en-US" sz="7000" b="1" dirty="0"/>
            </a:br>
            <a:r>
              <a:rPr lang="en-US" sz="7000" b="1" dirty="0"/>
              <a:t>Do You Want to Go Shopping Together? </a:t>
            </a:r>
          </a:p>
        </p:txBody>
      </p:sp>
      <p:pic>
        <p:nvPicPr>
          <p:cNvPr id="5" name="Content Placeholder 4" descr="Cartoon of a shop with cars and people&#10;&#10;Description automatically generated">
            <a:extLst>
              <a:ext uri="{FF2B5EF4-FFF2-40B4-BE49-F238E27FC236}">
                <a16:creationId xmlns:a16="http://schemas.microsoft.com/office/drawing/2014/main" id="{CCF14494-C3AD-3E8D-CA2D-EB1242D744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16930" y="445579"/>
            <a:ext cx="5838825" cy="5838825"/>
          </a:xfrm>
          <a:ln>
            <a:solidFill>
              <a:schemeClr val="tx1"/>
            </a:solidFill>
          </a:ln>
        </p:spPr>
      </p:pic>
    </p:spTree>
    <p:extLst>
      <p:ext uri="{BB962C8B-B14F-4D97-AF65-F5344CB8AC3E}">
        <p14:creationId xmlns:p14="http://schemas.microsoft.com/office/powerpoint/2010/main" val="1865476781"/>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94CC9-7026-38F2-6E0C-1E865519569A}"/>
              </a:ext>
            </a:extLst>
          </p:cNvPr>
          <p:cNvSpPr>
            <a:spLocks noGrp="1"/>
          </p:cNvSpPr>
          <p:nvPr>
            <p:ph type="title"/>
          </p:nvPr>
        </p:nvSpPr>
        <p:spPr/>
        <p:txBody>
          <a:bodyPr>
            <a:noAutofit/>
          </a:bodyPr>
          <a:lstStyle/>
          <a:p>
            <a:pPr algn="ctr"/>
            <a:r>
              <a:rPr lang="en-US" sz="5200" b="1" dirty="0"/>
              <a:t>Lesson 25:</a:t>
            </a:r>
            <a:br>
              <a:rPr lang="en-US" sz="5200" b="1" dirty="0"/>
            </a:br>
            <a:r>
              <a:rPr lang="en-US" sz="5200" b="1" dirty="0"/>
              <a:t>I Need a Couch and a Recliner.</a:t>
            </a:r>
          </a:p>
        </p:txBody>
      </p:sp>
      <p:pic>
        <p:nvPicPr>
          <p:cNvPr id="5" name="Content Placeholder 4" descr="A cartoon of two boys in a room&#10;&#10;Description automatically generated">
            <a:extLst>
              <a:ext uri="{FF2B5EF4-FFF2-40B4-BE49-F238E27FC236}">
                <a16:creationId xmlns:a16="http://schemas.microsoft.com/office/drawing/2014/main" id="{3D411F92-20F1-4E0F-B1FE-25CC416EB8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20634" y="2051050"/>
            <a:ext cx="5925324" cy="4441825"/>
          </a:xfrm>
          <a:ln>
            <a:solidFill>
              <a:schemeClr val="tx1"/>
            </a:solidFill>
          </a:ln>
        </p:spPr>
      </p:pic>
    </p:spTree>
    <p:extLst>
      <p:ext uri="{BB962C8B-B14F-4D97-AF65-F5344CB8AC3E}">
        <p14:creationId xmlns:p14="http://schemas.microsoft.com/office/powerpoint/2010/main" val="781419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art class</a:t>
            </a:r>
          </a:p>
        </p:txBody>
      </p:sp>
      <p:pic>
        <p:nvPicPr>
          <p:cNvPr id="3" name="Picture 2">
            <a:extLst>
              <a:ext uri="{FF2B5EF4-FFF2-40B4-BE49-F238E27FC236}">
                <a16:creationId xmlns:a16="http://schemas.microsoft.com/office/drawing/2014/main" id="{D2BB7D97-6D05-45FB-C530-4514C0C775E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08400" y="707268"/>
            <a:ext cx="7299835" cy="3960916"/>
          </a:xfrm>
          <a:prstGeom prst="rect">
            <a:avLst/>
          </a:prstGeom>
        </p:spPr>
      </p:pic>
    </p:spTree>
    <p:extLst>
      <p:ext uri="{BB962C8B-B14F-4D97-AF65-F5344CB8AC3E}">
        <p14:creationId xmlns:p14="http://schemas.microsoft.com/office/powerpoint/2010/main" val="3117413708"/>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DD16B-C0C2-D2AA-D0CC-510B74326BB4}"/>
              </a:ext>
            </a:extLst>
          </p:cNvPr>
          <p:cNvSpPr>
            <a:spLocks noGrp="1"/>
          </p:cNvSpPr>
          <p:nvPr>
            <p:ph type="title"/>
          </p:nvPr>
        </p:nvSpPr>
        <p:spPr>
          <a:xfrm>
            <a:off x="628650" y="5032375"/>
            <a:ext cx="10515600" cy="1325563"/>
          </a:xfrm>
        </p:spPr>
        <p:txBody>
          <a:bodyPr>
            <a:normAutofit/>
          </a:bodyPr>
          <a:lstStyle/>
          <a:p>
            <a:pPr algn="ctr"/>
            <a:r>
              <a:rPr lang="en-US" sz="8800" b="1" dirty="0"/>
              <a:t>coffee table</a:t>
            </a:r>
          </a:p>
        </p:txBody>
      </p:sp>
      <p:pic>
        <p:nvPicPr>
          <p:cNvPr id="4" name="Picture 3">
            <a:extLst>
              <a:ext uri="{FF2B5EF4-FFF2-40B4-BE49-F238E27FC236}">
                <a16:creationId xmlns:a16="http://schemas.microsoft.com/office/drawing/2014/main" id="{107734FE-7586-E604-03AB-2A8EFD8CF29F}"/>
              </a:ext>
            </a:extLst>
          </p:cNvPr>
          <p:cNvPicPr>
            <a:picLocks noChangeAspect="1"/>
          </p:cNvPicPr>
          <p:nvPr/>
        </p:nvPicPr>
        <p:blipFill>
          <a:blip r:embed="rId2"/>
          <a:stretch>
            <a:fillRect/>
          </a:stretch>
        </p:blipFill>
        <p:spPr>
          <a:xfrm>
            <a:off x="2705100" y="328612"/>
            <a:ext cx="6307249" cy="4861244"/>
          </a:xfrm>
          <a:prstGeom prst="rect">
            <a:avLst/>
          </a:prstGeom>
        </p:spPr>
      </p:pic>
    </p:spTree>
    <p:extLst>
      <p:ext uri="{BB962C8B-B14F-4D97-AF65-F5344CB8AC3E}">
        <p14:creationId xmlns:p14="http://schemas.microsoft.com/office/powerpoint/2010/main" val="1040148266"/>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F97BB-603A-E153-9C81-4153E1100E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6040A4-800E-29A5-CDA0-9FC58463C654}"/>
              </a:ext>
            </a:extLst>
          </p:cNvPr>
          <p:cNvSpPr>
            <a:spLocks noGrp="1"/>
          </p:cNvSpPr>
          <p:nvPr>
            <p:ph type="title"/>
          </p:nvPr>
        </p:nvSpPr>
        <p:spPr>
          <a:xfrm>
            <a:off x="628650" y="5032375"/>
            <a:ext cx="10515600" cy="1325563"/>
          </a:xfrm>
        </p:spPr>
        <p:txBody>
          <a:bodyPr>
            <a:normAutofit/>
          </a:bodyPr>
          <a:lstStyle/>
          <a:p>
            <a:pPr algn="ctr"/>
            <a:r>
              <a:rPr lang="en-US" sz="8800" b="1" dirty="0"/>
              <a:t>couch</a:t>
            </a:r>
          </a:p>
        </p:txBody>
      </p:sp>
      <p:pic>
        <p:nvPicPr>
          <p:cNvPr id="3" name="Picture 2">
            <a:extLst>
              <a:ext uri="{FF2B5EF4-FFF2-40B4-BE49-F238E27FC236}">
                <a16:creationId xmlns:a16="http://schemas.microsoft.com/office/drawing/2014/main" id="{F5876C22-FA79-4D89-DC93-6D89B896E2B7}"/>
              </a:ext>
            </a:extLst>
          </p:cNvPr>
          <p:cNvPicPr>
            <a:picLocks noChangeAspect="1"/>
          </p:cNvPicPr>
          <p:nvPr/>
        </p:nvPicPr>
        <p:blipFill>
          <a:blip r:embed="rId2"/>
          <a:stretch>
            <a:fillRect/>
          </a:stretch>
        </p:blipFill>
        <p:spPr>
          <a:xfrm>
            <a:off x="2565941" y="-353936"/>
            <a:ext cx="7060117" cy="5538711"/>
          </a:xfrm>
          <a:prstGeom prst="rect">
            <a:avLst/>
          </a:prstGeom>
        </p:spPr>
      </p:pic>
    </p:spTree>
    <p:extLst>
      <p:ext uri="{BB962C8B-B14F-4D97-AF65-F5344CB8AC3E}">
        <p14:creationId xmlns:p14="http://schemas.microsoft.com/office/powerpoint/2010/main" val="2924718136"/>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018B3-90B1-5C42-E52E-FA0AAA9A0D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98F710-18AA-5DDF-ECA8-63B60ED4860E}"/>
              </a:ext>
            </a:extLst>
          </p:cNvPr>
          <p:cNvSpPr>
            <a:spLocks noGrp="1"/>
          </p:cNvSpPr>
          <p:nvPr>
            <p:ph type="title"/>
          </p:nvPr>
        </p:nvSpPr>
        <p:spPr>
          <a:xfrm>
            <a:off x="838200" y="5260975"/>
            <a:ext cx="10515600" cy="1325563"/>
          </a:xfrm>
        </p:spPr>
        <p:txBody>
          <a:bodyPr>
            <a:normAutofit/>
          </a:bodyPr>
          <a:lstStyle/>
          <a:p>
            <a:pPr algn="ctr"/>
            <a:r>
              <a:rPr lang="en-US" sz="8800" b="1" dirty="0"/>
              <a:t>dining set</a:t>
            </a:r>
          </a:p>
        </p:txBody>
      </p:sp>
      <p:pic>
        <p:nvPicPr>
          <p:cNvPr id="3" name="Picture 2">
            <a:extLst>
              <a:ext uri="{FF2B5EF4-FFF2-40B4-BE49-F238E27FC236}">
                <a16:creationId xmlns:a16="http://schemas.microsoft.com/office/drawing/2014/main" id="{659917A3-27DD-AFD9-EBCF-315B83BC7A31}"/>
              </a:ext>
            </a:extLst>
          </p:cNvPr>
          <p:cNvPicPr>
            <a:picLocks noChangeAspect="1"/>
          </p:cNvPicPr>
          <p:nvPr/>
        </p:nvPicPr>
        <p:blipFill>
          <a:blip r:embed="rId2"/>
          <a:stretch>
            <a:fillRect/>
          </a:stretch>
        </p:blipFill>
        <p:spPr>
          <a:xfrm>
            <a:off x="2811049" y="404812"/>
            <a:ext cx="6569902" cy="4376863"/>
          </a:xfrm>
          <a:prstGeom prst="rect">
            <a:avLst/>
          </a:prstGeom>
        </p:spPr>
      </p:pic>
    </p:spTree>
    <p:extLst>
      <p:ext uri="{BB962C8B-B14F-4D97-AF65-F5344CB8AC3E}">
        <p14:creationId xmlns:p14="http://schemas.microsoft.com/office/powerpoint/2010/main" val="2271262794"/>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4B428-E571-924A-E012-6D5A5C0CF0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69CB94-2581-B674-B34E-A14B9551B500}"/>
              </a:ext>
            </a:extLst>
          </p:cNvPr>
          <p:cNvSpPr>
            <a:spLocks noGrp="1"/>
          </p:cNvSpPr>
          <p:nvPr>
            <p:ph type="title"/>
          </p:nvPr>
        </p:nvSpPr>
        <p:spPr>
          <a:xfrm>
            <a:off x="628650" y="5032375"/>
            <a:ext cx="10515600" cy="1325563"/>
          </a:xfrm>
        </p:spPr>
        <p:txBody>
          <a:bodyPr>
            <a:normAutofit/>
          </a:bodyPr>
          <a:lstStyle/>
          <a:p>
            <a:pPr algn="ctr"/>
            <a:r>
              <a:rPr lang="en-US" sz="8800" b="1" dirty="0"/>
              <a:t>furniture</a:t>
            </a:r>
          </a:p>
        </p:txBody>
      </p:sp>
      <p:pic>
        <p:nvPicPr>
          <p:cNvPr id="3" name="Picture 2">
            <a:extLst>
              <a:ext uri="{FF2B5EF4-FFF2-40B4-BE49-F238E27FC236}">
                <a16:creationId xmlns:a16="http://schemas.microsoft.com/office/drawing/2014/main" id="{F6994B13-F055-362A-DA9D-5EB165A83722}"/>
              </a:ext>
            </a:extLst>
          </p:cNvPr>
          <p:cNvPicPr>
            <a:picLocks noChangeAspect="1"/>
          </p:cNvPicPr>
          <p:nvPr/>
        </p:nvPicPr>
        <p:blipFill>
          <a:blip r:embed="rId2"/>
          <a:stretch>
            <a:fillRect/>
          </a:stretch>
        </p:blipFill>
        <p:spPr>
          <a:xfrm>
            <a:off x="2467064" y="95250"/>
            <a:ext cx="7038886" cy="5038662"/>
          </a:xfrm>
          <a:prstGeom prst="rect">
            <a:avLst/>
          </a:prstGeom>
        </p:spPr>
      </p:pic>
    </p:spTree>
    <p:extLst>
      <p:ext uri="{BB962C8B-B14F-4D97-AF65-F5344CB8AC3E}">
        <p14:creationId xmlns:p14="http://schemas.microsoft.com/office/powerpoint/2010/main" val="2706499755"/>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6CF4F-BFAD-7DB9-74E6-5626B6A183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FBCF6D-EE4E-1FC3-0B3B-3151AAD49B77}"/>
              </a:ext>
            </a:extLst>
          </p:cNvPr>
          <p:cNvSpPr>
            <a:spLocks noGrp="1"/>
          </p:cNvSpPr>
          <p:nvPr>
            <p:ph type="title"/>
          </p:nvPr>
        </p:nvSpPr>
        <p:spPr>
          <a:xfrm>
            <a:off x="628650" y="5032375"/>
            <a:ext cx="10515600" cy="1325563"/>
          </a:xfrm>
        </p:spPr>
        <p:txBody>
          <a:bodyPr>
            <a:normAutofit/>
          </a:bodyPr>
          <a:lstStyle/>
          <a:p>
            <a:pPr algn="ctr"/>
            <a:r>
              <a:rPr lang="en-US" sz="8800" b="1" dirty="0"/>
              <a:t>lamp</a:t>
            </a:r>
          </a:p>
        </p:txBody>
      </p:sp>
      <p:pic>
        <p:nvPicPr>
          <p:cNvPr id="3" name="Picture 2">
            <a:extLst>
              <a:ext uri="{FF2B5EF4-FFF2-40B4-BE49-F238E27FC236}">
                <a16:creationId xmlns:a16="http://schemas.microsoft.com/office/drawing/2014/main" id="{DF2A4EA1-F60F-E715-392A-D8C40CEEECFC}"/>
              </a:ext>
            </a:extLst>
          </p:cNvPr>
          <p:cNvPicPr>
            <a:picLocks noChangeAspect="1"/>
          </p:cNvPicPr>
          <p:nvPr/>
        </p:nvPicPr>
        <p:blipFill>
          <a:blip r:embed="rId2"/>
          <a:srcRect b="9307"/>
          <a:stretch/>
        </p:blipFill>
        <p:spPr>
          <a:xfrm>
            <a:off x="3455673" y="136525"/>
            <a:ext cx="4861553" cy="4895850"/>
          </a:xfrm>
          <a:prstGeom prst="rect">
            <a:avLst/>
          </a:prstGeom>
        </p:spPr>
      </p:pic>
    </p:spTree>
    <p:extLst>
      <p:ext uri="{BB962C8B-B14F-4D97-AF65-F5344CB8AC3E}">
        <p14:creationId xmlns:p14="http://schemas.microsoft.com/office/powerpoint/2010/main" val="1446193623"/>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F0EFF-54AD-DF68-BCCF-2B29426BE8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8DFA6F-B924-BF54-5976-244CF8011CAB}"/>
              </a:ext>
            </a:extLst>
          </p:cNvPr>
          <p:cNvSpPr>
            <a:spLocks noGrp="1"/>
          </p:cNvSpPr>
          <p:nvPr>
            <p:ph type="title"/>
          </p:nvPr>
        </p:nvSpPr>
        <p:spPr>
          <a:xfrm>
            <a:off x="628650" y="5032375"/>
            <a:ext cx="10515600" cy="1325563"/>
          </a:xfrm>
        </p:spPr>
        <p:txBody>
          <a:bodyPr>
            <a:normAutofit/>
          </a:bodyPr>
          <a:lstStyle/>
          <a:p>
            <a:pPr algn="ctr"/>
            <a:r>
              <a:rPr lang="en-US" sz="8800" b="1" dirty="0"/>
              <a:t>living room</a:t>
            </a:r>
          </a:p>
        </p:txBody>
      </p:sp>
      <p:pic>
        <p:nvPicPr>
          <p:cNvPr id="3" name="Picture 2">
            <a:extLst>
              <a:ext uri="{FF2B5EF4-FFF2-40B4-BE49-F238E27FC236}">
                <a16:creationId xmlns:a16="http://schemas.microsoft.com/office/drawing/2014/main" id="{A4E9C5B1-737A-657E-AC31-0661A4AE5E60}"/>
              </a:ext>
            </a:extLst>
          </p:cNvPr>
          <p:cNvPicPr>
            <a:picLocks noChangeAspect="1"/>
          </p:cNvPicPr>
          <p:nvPr/>
        </p:nvPicPr>
        <p:blipFill>
          <a:blip r:embed="rId2"/>
          <a:stretch>
            <a:fillRect/>
          </a:stretch>
        </p:blipFill>
        <p:spPr>
          <a:xfrm>
            <a:off x="2534139" y="236644"/>
            <a:ext cx="6704621" cy="4795731"/>
          </a:xfrm>
          <a:prstGeom prst="rect">
            <a:avLst/>
          </a:prstGeom>
        </p:spPr>
      </p:pic>
    </p:spTree>
    <p:extLst>
      <p:ext uri="{BB962C8B-B14F-4D97-AF65-F5344CB8AC3E}">
        <p14:creationId xmlns:p14="http://schemas.microsoft.com/office/powerpoint/2010/main" val="809628898"/>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40AA7-DEDE-DF17-D4CB-0D60C899A4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EC2C8C-B948-BBD4-525C-79D258DA32AB}"/>
              </a:ext>
            </a:extLst>
          </p:cNvPr>
          <p:cNvSpPr>
            <a:spLocks noGrp="1"/>
          </p:cNvSpPr>
          <p:nvPr>
            <p:ph type="title"/>
          </p:nvPr>
        </p:nvSpPr>
        <p:spPr>
          <a:xfrm>
            <a:off x="628650" y="5032375"/>
            <a:ext cx="10515600" cy="1325563"/>
          </a:xfrm>
        </p:spPr>
        <p:txBody>
          <a:bodyPr>
            <a:normAutofit/>
          </a:bodyPr>
          <a:lstStyle/>
          <a:p>
            <a:pPr algn="ctr"/>
            <a:r>
              <a:rPr lang="en-US" sz="8800" b="1" dirty="0"/>
              <a:t>mine</a:t>
            </a:r>
          </a:p>
        </p:txBody>
      </p:sp>
      <p:pic>
        <p:nvPicPr>
          <p:cNvPr id="3" name="Picture 2">
            <a:extLst>
              <a:ext uri="{FF2B5EF4-FFF2-40B4-BE49-F238E27FC236}">
                <a16:creationId xmlns:a16="http://schemas.microsoft.com/office/drawing/2014/main" id="{D8D8A020-B360-D31C-36D0-EC744C030A36}"/>
              </a:ext>
            </a:extLst>
          </p:cNvPr>
          <p:cNvPicPr>
            <a:picLocks noChangeAspect="1"/>
          </p:cNvPicPr>
          <p:nvPr/>
        </p:nvPicPr>
        <p:blipFill>
          <a:blip r:embed="rId2"/>
          <a:stretch>
            <a:fillRect/>
          </a:stretch>
        </p:blipFill>
        <p:spPr>
          <a:xfrm>
            <a:off x="3730501" y="240614"/>
            <a:ext cx="4730998" cy="4502836"/>
          </a:xfrm>
          <a:prstGeom prst="rect">
            <a:avLst/>
          </a:prstGeom>
        </p:spPr>
      </p:pic>
    </p:spTree>
    <p:extLst>
      <p:ext uri="{BB962C8B-B14F-4D97-AF65-F5344CB8AC3E}">
        <p14:creationId xmlns:p14="http://schemas.microsoft.com/office/powerpoint/2010/main" val="3414709154"/>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5B751-7DF8-FC62-17AD-4478FBE150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0FAF2C-2124-B9A9-8D1B-74EF9D1A972D}"/>
              </a:ext>
            </a:extLst>
          </p:cNvPr>
          <p:cNvSpPr>
            <a:spLocks noGrp="1"/>
          </p:cNvSpPr>
          <p:nvPr>
            <p:ph type="title"/>
          </p:nvPr>
        </p:nvSpPr>
        <p:spPr>
          <a:xfrm>
            <a:off x="628650" y="5032375"/>
            <a:ext cx="10515600" cy="1325563"/>
          </a:xfrm>
        </p:spPr>
        <p:txBody>
          <a:bodyPr>
            <a:normAutofit/>
          </a:bodyPr>
          <a:lstStyle/>
          <a:p>
            <a:pPr algn="ctr"/>
            <a:r>
              <a:rPr lang="en-US" sz="8800" b="1" dirty="0"/>
              <a:t>optional</a:t>
            </a:r>
          </a:p>
        </p:txBody>
      </p:sp>
      <p:pic>
        <p:nvPicPr>
          <p:cNvPr id="3" name="Picture 2">
            <a:extLst>
              <a:ext uri="{FF2B5EF4-FFF2-40B4-BE49-F238E27FC236}">
                <a16:creationId xmlns:a16="http://schemas.microsoft.com/office/drawing/2014/main" id="{7265A60D-AE4A-EA93-3EE4-F88C5BEFEC22}"/>
              </a:ext>
            </a:extLst>
          </p:cNvPr>
          <p:cNvPicPr>
            <a:picLocks noChangeAspect="1"/>
          </p:cNvPicPr>
          <p:nvPr/>
        </p:nvPicPr>
        <p:blipFill>
          <a:blip r:embed="rId2"/>
          <a:stretch>
            <a:fillRect/>
          </a:stretch>
        </p:blipFill>
        <p:spPr>
          <a:xfrm>
            <a:off x="2595447" y="500061"/>
            <a:ext cx="6796203" cy="4527625"/>
          </a:xfrm>
          <a:prstGeom prst="rect">
            <a:avLst/>
          </a:prstGeom>
        </p:spPr>
      </p:pic>
    </p:spTree>
    <p:extLst>
      <p:ext uri="{BB962C8B-B14F-4D97-AF65-F5344CB8AC3E}">
        <p14:creationId xmlns:p14="http://schemas.microsoft.com/office/powerpoint/2010/main" val="2015996171"/>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6EE42-B480-3966-6CE9-2A6E120A97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E9B714-47F8-293F-FC09-9C3B4A30A083}"/>
              </a:ext>
            </a:extLst>
          </p:cNvPr>
          <p:cNvSpPr>
            <a:spLocks noGrp="1"/>
          </p:cNvSpPr>
          <p:nvPr>
            <p:ph type="title"/>
          </p:nvPr>
        </p:nvSpPr>
        <p:spPr>
          <a:xfrm>
            <a:off x="628650" y="5032375"/>
            <a:ext cx="10515600" cy="1325563"/>
          </a:xfrm>
        </p:spPr>
        <p:txBody>
          <a:bodyPr>
            <a:normAutofit/>
          </a:bodyPr>
          <a:lstStyle/>
          <a:p>
            <a:pPr algn="ctr"/>
            <a:r>
              <a:rPr lang="en-US" sz="8800" b="1" dirty="0"/>
              <a:t>recliner</a:t>
            </a:r>
          </a:p>
        </p:txBody>
      </p:sp>
      <p:pic>
        <p:nvPicPr>
          <p:cNvPr id="3" name="Picture 2">
            <a:extLst>
              <a:ext uri="{FF2B5EF4-FFF2-40B4-BE49-F238E27FC236}">
                <a16:creationId xmlns:a16="http://schemas.microsoft.com/office/drawing/2014/main" id="{AF459880-F515-609C-F516-8886EA00B4D5}"/>
              </a:ext>
            </a:extLst>
          </p:cNvPr>
          <p:cNvPicPr>
            <a:picLocks noChangeAspect="1"/>
          </p:cNvPicPr>
          <p:nvPr/>
        </p:nvPicPr>
        <p:blipFill>
          <a:blip r:embed="rId2"/>
          <a:stretch>
            <a:fillRect/>
          </a:stretch>
        </p:blipFill>
        <p:spPr>
          <a:xfrm>
            <a:off x="3067050" y="363545"/>
            <a:ext cx="5535364" cy="4668829"/>
          </a:xfrm>
          <a:prstGeom prst="rect">
            <a:avLst/>
          </a:prstGeom>
        </p:spPr>
      </p:pic>
    </p:spTree>
    <p:extLst>
      <p:ext uri="{BB962C8B-B14F-4D97-AF65-F5344CB8AC3E}">
        <p14:creationId xmlns:p14="http://schemas.microsoft.com/office/powerpoint/2010/main" val="1227781556"/>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5F889-2E58-05EC-9195-5F306B89F1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B49EE4-55E7-4F27-90C4-7EC182CCC377}"/>
              </a:ext>
            </a:extLst>
          </p:cNvPr>
          <p:cNvSpPr>
            <a:spLocks noGrp="1"/>
          </p:cNvSpPr>
          <p:nvPr>
            <p:ph type="title"/>
          </p:nvPr>
        </p:nvSpPr>
        <p:spPr>
          <a:xfrm>
            <a:off x="628650" y="5032375"/>
            <a:ext cx="10515600" cy="1325563"/>
          </a:xfrm>
        </p:spPr>
        <p:txBody>
          <a:bodyPr>
            <a:normAutofit/>
          </a:bodyPr>
          <a:lstStyle/>
          <a:p>
            <a:pPr algn="ctr"/>
            <a:r>
              <a:rPr lang="en-US" sz="8800" b="1" dirty="0"/>
              <a:t>rug</a:t>
            </a:r>
          </a:p>
        </p:txBody>
      </p:sp>
      <p:pic>
        <p:nvPicPr>
          <p:cNvPr id="3" name="Picture 2">
            <a:extLst>
              <a:ext uri="{FF2B5EF4-FFF2-40B4-BE49-F238E27FC236}">
                <a16:creationId xmlns:a16="http://schemas.microsoft.com/office/drawing/2014/main" id="{80B3BBCE-EBEC-3B99-CB39-BC2BBCB923F9}"/>
              </a:ext>
            </a:extLst>
          </p:cNvPr>
          <p:cNvPicPr>
            <a:picLocks noChangeAspect="1"/>
          </p:cNvPicPr>
          <p:nvPr/>
        </p:nvPicPr>
        <p:blipFill>
          <a:blip r:embed="rId2"/>
          <a:stretch>
            <a:fillRect/>
          </a:stretch>
        </p:blipFill>
        <p:spPr>
          <a:xfrm>
            <a:off x="1314450" y="1053996"/>
            <a:ext cx="9563100" cy="3730729"/>
          </a:xfrm>
          <a:prstGeom prst="rect">
            <a:avLst/>
          </a:prstGeom>
        </p:spPr>
      </p:pic>
    </p:spTree>
    <p:extLst>
      <p:ext uri="{BB962C8B-B14F-4D97-AF65-F5344CB8AC3E}">
        <p14:creationId xmlns:p14="http://schemas.microsoft.com/office/powerpoint/2010/main" val="1619007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fee</a:t>
            </a:r>
          </a:p>
        </p:txBody>
      </p:sp>
      <p:pic>
        <p:nvPicPr>
          <p:cNvPr id="3" name="Picture 2">
            <a:extLst>
              <a:ext uri="{FF2B5EF4-FFF2-40B4-BE49-F238E27FC236}">
                <a16:creationId xmlns:a16="http://schemas.microsoft.com/office/drawing/2014/main" id="{0C4E565E-D0F3-3767-0809-3904BD3037D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77440" y="24473"/>
            <a:ext cx="7133382" cy="4643711"/>
          </a:xfrm>
          <a:prstGeom prst="rect">
            <a:avLst/>
          </a:prstGeom>
        </p:spPr>
      </p:pic>
    </p:spTree>
    <p:extLst>
      <p:ext uri="{BB962C8B-B14F-4D97-AF65-F5344CB8AC3E}">
        <p14:creationId xmlns:p14="http://schemas.microsoft.com/office/powerpoint/2010/main" val="2195516420"/>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27D06-3D8C-53A6-BE46-0DD5C1E807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7C8085-5E33-1103-118B-F406C8ABF698}"/>
              </a:ext>
            </a:extLst>
          </p:cNvPr>
          <p:cNvSpPr>
            <a:spLocks noGrp="1"/>
          </p:cNvSpPr>
          <p:nvPr>
            <p:ph type="title"/>
          </p:nvPr>
        </p:nvSpPr>
        <p:spPr>
          <a:xfrm>
            <a:off x="628650" y="5032375"/>
            <a:ext cx="10515600" cy="1325563"/>
          </a:xfrm>
        </p:spPr>
        <p:txBody>
          <a:bodyPr>
            <a:normAutofit/>
          </a:bodyPr>
          <a:lstStyle/>
          <a:p>
            <a:pPr algn="ctr"/>
            <a:r>
              <a:rPr lang="en-US" sz="8800" b="1" dirty="0"/>
              <a:t>painting</a:t>
            </a:r>
          </a:p>
        </p:txBody>
      </p:sp>
      <p:pic>
        <p:nvPicPr>
          <p:cNvPr id="3" name="Picture 2">
            <a:extLst>
              <a:ext uri="{FF2B5EF4-FFF2-40B4-BE49-F238E27FC236}">
                <a16:creationId xmlns:a16="http://schemas.microsoft.com/office/drawing/2014/main" id="{3E33A48D-40EC-1EFE-D387-7E74CFF4A1CE}"/>
              </a:ext>
            </a:extLst>
          </p:cNvPr>
          <p:cNvPicPr>
            <a:picLocks noChangeAspect="1"/>
          </p:cNvPicPr>
          <p:nvPr/>
        </p:nvPicPr>
        <p:blipFill>
          <a:blip r:embed="rId2"/>
          <a:stretch>
            <a:fillRect/>
          </a:stretch>
        </p:blipFill>
        <p:spPr>
          <a:xfrm>
            <a:off x="2716351" y="500062"/>
            <a:ext cx="6313349" cy="4657533"/>
          </a:xfrm>
          <a:prstGeom prst="rect">
            <a:avLst/>
          </a:prstGeom>
        </p:spPr>
      </p:pic>
    </p:spTree>
    <p:extLst>
      <p:ext uri="{BB962C8B-B14F-4D97-AF65-F5344CB8AC3E}">
        <p14:creationId xmlns:p14="http://schemas.microsoft.com/office/powerpoint/2010/main" val="1358421434"/>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744DE-B104-B3FD-E5DA-5532E8767D8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BB3A393-1C08-6900-1532-38C7A9E35A18}"/>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
        <p:nvSpPr>
          <p:cNvPr id="5" name="Title 4">
            <a:extLst>
              <a:ext uri="{FF2B5EF4-FFF2-40B4-BE49-F238E27FC236}">
                <a16:creationId xmlns:a16="http://schemas.microsoft.com/office/drawing/2014/main" id="{E9E59648-5826-B66D-9339-A1CEE8BF257B}"/>
              </a:ext>
            </a:extLst>
          </p:cNvPr>
          <p:cNvSpPr>
            <a:spLocks noGrp="1"/>
          </p:cNvSpPr>
          <p:nvPr>
            <p:ph type="ctrTitle"/>
          </p:nvPr>
        </p:nvSpPr>
        <p:spPr>
          <a:xfrm>
            <a:off x="3233928" y="884619"/>
            <a:ext cx="9144000" cy="2387600"/>
          </a:xfrm>
        </p:spPr>
        <p:txBody>
          <a:bodyPr>
            <a:normAutofit/>
          </a:bodyPr>
          <a:lstStyle/>
          <a:p>
            <a:pPr algn="l"/>
            <a:r>
              <a:rPr lang="en-US" sz="4800" b="1" dirty="0"/>
              <a:t>A: What do you need?</a:t>
            </a:r>
            <a:br>
              <a:rPr lang="en-US" sz="4800" b="1" dirty="0"/>
            </a:br>
            <a:r>
              <a:rPr lang="en-US" sz="4800" b="1" dirty="0">
                <a:solidFill>
                  <a:srgbClr val="FF0000"/>
                </a:solidFill>
              </a:rPr>
              <a:t>B: I need a couch.</a:t>
            </a:r>
          </a:p>
        </p:txBody>
      </p:sp>
    </p:spTree>
    <p:extLst>
      <p:ext uri="{BB962C8B-B14F-4D97-AF65-F5344CB8AC3E}">
        <p14:creationId xmlns:p14="http://schemas.microsoft.com/office/powerpoint/2010/main" val="2294249648"/>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2A765-9FA3-34D9-3299-4CEB7E77E14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93E8F34-1903-077A-726A-0C9AF264B9A4}"/>
              </a:ext>
            </a:extLst>
          </p:cNvPr>
          <p:cNvSpPr txBox="1"/>
          <p:nvPr/>
        </p:nvSpPr>
        <p:spPr>
          <a:xfrm>
            <a:off x="0" y="6273225"/>
            <a:ext cx="6598050" cy="584775"/>
          </a:xfrm>
          <a:prstGeom prst="rect">
            <a:avLst/>
          </a:prstGeom>
          <a:noFill/>
        </p:spPr>
        <p:txBody>
          <a:bodyPr wrap="square" rtlCol="0">
            <a:spAutoFit/>
          </a:bodyPr>
          <a:lstStyle/>
          <a:p>
            <a:r>
              <a:rPr lang="en-US" sz="3200" b="1" dirty="0"/>
              <a:t>Dialogue, Part 1</a:t>
            </a:r>
          </a:p>
        </p:txBody>
      </p:sp>
      <p:sp>
        <p:nvSpPr>
          <p:cNvPr id="5" name="Title 4">
            <a:extLst>
              <a:ext uri="{FF2B5EF4-FFF2-40B4-BE49-F238E27FC236}">
                <a16:creationId xmlns:a16="http://schemas.microsoft.com/office/drawing/2014/main" id="{9A7F70A1-DB3D-B3BE-28FF-B0EC03E4D262}"/>
              </a:ext>
            </a:extLst>
          </p:cNvPr>
          <p:cNvSpPr>
            <a:spLocks noGrp="1"/>
          </p:cNvSpPr>
          <p:nvPr>
            <p:ph type="ctrTitle"/>
          </p:nvPr>
        </p:nvSpPr>
        <p:spPr>
          <a:xfrm>
            <a:off x="513588" y="3143187"/>
            <a:ext cx="11786616" cy="2387600"/>
          </a:xfrm>
        </p:spPr>
        <p:txBody>
          <a:bodyPr>
            <a:noAutofit/>
          </a:bodyPr>
          <a:lstStyle/>
          <a:p>
            <a:pPr algn="l"/>
            <a:r>
              <a:rPr lang="en-US" sz="4000" b="1" dirty="0"/>
              <a:t>A: I like your new apartment!
</a:t>
            </a:r>
            <a:r>
              <a:rPr lang="en-US" sz="4000" b="1" dirty="0">
                <a:solidFill>
                  <a:srgbClr val="FF0000"/>
                </a:solidFill>
              </a:rPr>
              <a:t>B: Thanks. Could you help me choose furniture?</a:t>
            </a:r>
            <a:r>
              <a:rPr lang="en-US" sz="4000" b="1" dirty="0"/>
              <a:t>
A: Sure. What do you need?
</a:t>
            </a:r>
            <a:r>
              <a:rPr lang="en-US" sz="4000" b="1" dirty="0">
                <a:solidFill>
                  <a:srgbClr val="FF0000"/>
                </a:solidFill>
              </a:rPr>
              <a:t>B: In the living room, I need a couch, a recliner, and </a:t>
            </a:r>
            <a:br>
              <a:rPr lang="en-US" sz="4000" b="1" dirty="0">
                <a:solidFill>
                  <a:srgbClr val="FF0000"/>
                </a:solidFill>
              </a:rPr>
            </a:br>
            <a:r>
              <a:rPr lang="en-US" sz="4000" b="1" dirty="0">
                <a:solidFill>
                  <a:srgbClr val="FF0000"/>
                </a:solidFill>
              </a:rPr>
              <a:t>a lamp. I think a coffee table is optional, but it would be nice to have one. I also need a dining set with four chairs.</a:t>
            </a:r>
            <a:r>
              <a:rPr lang="en-US" sz="4000" b="1" dirty="0"/>
              <a:t>
A: What about a painting?
</a:t>
            </a:r>
          </a:p>
        </p:txBody>
      </p:sp>
    </p:spTree>
    <p:extLst>
      <p:ext uri="{BB962C8B-B14F-4D97-AF65-F5344CB8AC3E}">
        <p14:creationId xmlns:p14="http://schemas.microsoft.com/office/powerpoint/2010/main" val="748637394"/>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E426F-D6B3-88E3-FA90-0C5FC34E691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E1104BD-F56D-1CFF-1D98-F8C7D1873648}"/>
              </a:ext>
            </a:extLst>
          </p:cNvPr>
          <p:cNvSpPr txBox="1"/>
          <p:nvPr/>
        </p:nvSpPr>
        <p:spPr>
          <a:xfrm>
            <a:off x="0" y="6273225"/>
            <a:ext cx="6598050" cy="584775"/>
          </a:xfrm>
          <a:prstGeom prst="rect">
            <a:avLst/>
          </a:prstGeom>
          <a:noFill/>
        </p:spPr>
        <p:txBody>
          <a:bodyPr wrap="square" rtlCol="0">
            <a:spAutoFit/>
          </a:bodyPr>
          <a:lstStyle/>
          <a:p>
            <a:r>
              <a:rPr lang="en-US" sz="3200" b="1" dirty="0"/>
              <a:t>Dialogue, Part 2</a:t>
            </a:r>
          </a:p>
        </p:txBody>
      </p:sp>
      <p:sp>
        <p:nvSpPr>
          <p:cNvPr id="5" name="Title 4">
            <a:extLst>
              <a:ext uri="{FF2B5EF4-FFF2-40B4-BE49-F238E27FC236}">
                <a16:creationId xmlns:a16="http://schemas.microsoft.com/office/drawing/2014/main" id="{8C5F01B6-1BCA-3365-BA1A-F3B4AD3573AF}"/>
              </a:ext>
            </a:extLst>
          </p:cNvPr>
          <p:cNvSpPr>
            <a:spLocks noGrp="1"/>
          </p:cNvSpPr>
          <p:nvPr>
            <p:ph type="ctrTitle"/>
          </p:nvPr>
        </p:nvSpPr>
        <p:spPr>
          <a:xfrm>
            <a:off x="513588" y="1041400"/>
            <a:ext cx="11786616" cy="2387600"/>
          </a:xfrm>
        </p:spPr>
        <p:txBody>
          <a:bodyPr>
            <a:noAutofit/>
          </a:bodyPr>
          <a:lstStyle/>
          <a:p>
            <a:pPr algn="l"/>
            <a:r>
              <a:rPr lang="en-US" sz="4000" b="1" dirty="0"/>
              <a:t>
</a:t>
            </a:r>
            <a:r>
              <a:rPr lang="en-US" sz="4000" b="1" dirty="0">
                <a:solidFill>
                  <a:srgbClr val="FF0000"/>
                </a:solidFill>
              </a:rPr>
              <a:t>B: That's optional, too. I don't need a painting, but </a:t>
            </a:r>
            <a:br>
              <a:rPr lang="en-US" sz="4000" b="1" dirty="0">
                <a:solidFill>
                  <a:srgbClr val="FF0000"/>
                </a:solidFill>
              </a:rPr>
            </a:br>
            <a:r>
              <a:rPr lang="en-US" sz="4000" b="1" dirty="0">
                <a:solidFill>
                  <a:srgbClr val="FF0000"/>
                </a:solidFill>
              </a:rPr>
              <a:t>I want to get one if it isn't very expensive.</a:t>
            </a:r>
            <a:r>
              <a:rPr lang="en-US" sz="4000" b="1" dirty="0"/>
              <a:t>
A: Do you have a rug?
</a:t>
            </a:r>
            <a:r>
              <a:rPr lang="en-US" sz="4000" b="1" dirty="0">
                <a:solidFill>
                  <a:srgbClr val="FF0000"/>
                </a:solidFill>
              </a:rPr>
              <a:t>B: No, I don't.</a:t>
            </a:r>
            <a:r>
              <a:rPr lang="en-US" sz="4000" b="1" dirty="0"/>
              <a:t>
A: You can have mine!</a:t>
            </a:r>
          </a:p>
        </p:txBody>
      </p:sp>
    </p:spTree>
    <p:extLst>
      <p:ext uri="{BB962C8B-B14F-4D97-AF65-F5344CB8AC3E}">
        <p14:creationId xmlns:p14="http://schemas.microsoft.com/office/powerpoint/2010/main" val="349756843"/>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334A0-263F-A69C-A548-4E74E2FEF0B5}"/>
              </a:ext>
            </a:extLst>
          </p:cNvPr>
          <p:cNvSpPr>
            <a:spLocks noGrp="1"/>
          </p:cNvSpPr>
          <p:nvPr>
            <p:ph type="title"/>
          </p:nvPr>
        </p:nvSpPr>
        <p:spPr/>
        <p:txBody>
          <a:bodyPr>
            <a:noAutofit/>
          </a:bodyPr>
          <a:lstStyle/>
          <a:p>
            <a:pPr algn="ctr"/>
            <a:r>
              <a:rPr lang="en-US" sz="5200" b="1" dirty="0"/>
              <a:t>Lesson 26:</a:t>
            </a:r>
            <a:br>
              <a:rPr lang="en-US" sz="5200" b="1" dirty="0"/>
            </a:br>
            <a:r>
              <a:rPr lang="en-US" sz="5200" b="1" dirty="0"/>
              <a:t>I’d Like to Return These Items.</a:t>
            </a:r>
          </a:p>
        </p:txBody>
      </p:sp>
      <p:pic>
        <p:nvPicPr>
          <p:cNvPr id="5" name="Content Placeholder 4" descr="A person and person at a cashier&#10;&#10;Description automatically generated">
            <a:extLst>
              <a:ext uri="{FF2B5EF4-FFF2-40B4-BE49-F238E27FC236}">
                <a16:creationId xmlns:a16="http://schemas.microsoft.com/office/drawing/2014/main" id="{72580B5C-F961-8CD9-4733-13B90021A8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82981" y="1825625"/>
            <a:ext cx="6226038" cy="4667250"/>
          </a:xfrm>
          <a:ln>
            <a:solidFill>
              <a:schemeClr val="tx1"/>
            </a:solidFill>
          </a:ln>
        </p:spPr>
      </p:pic>
    </p:spTree>
    <p:extLst>
      <p:ext uri="{BB962C8B-B14F-4D97-AF65-F5344CB8AC3E}">
        <p14:creationId xmlns:p14="http://schemas.microsoft.com/office/powerpoint/2010/main" val="159873705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198E9-9BB2-C46E-3312-959462C485FF}"/>
              </a:ext>
            </a:extLst>
          </p:cNvPr>
          <p:cNvSpPr>
            <a:spLocks noGrp="1"/>
          </p:cNvSpPr>
          <p:nvPr>
            <p:ph type="title"/>
          </p:nvPr>
        </p:nvSpPr>
        <p:spPr>
          <a:xfrm>
            <a:off x="838200" y="5089525"/>
            <a:ext cx="10515600" cy="1325563"/>
          </a:xfrm>
        </p:spPr>
        <p:txBody>
          <a:bodyPr>
            <a:normAutofit/>
          </a:bodyPr>
          <a:lstStyle/>
          <a:p>
            <a:pPr algn="ctr"/>
            <a:r>
              <a:rPr lang="en-US" sz="8800" b="1" dirty="0"/>
              <a:t>blanket</a:t>
            </a:r>
          </a:p>
        </p:txBody>
      </p:sp>
      <p:pic>
        <p:nvPicPr>
          <p:cNvPr id="4" name="Picture 3">
            <a:extLst>
              <a:ext uri="{FF2B5EF4-FFF2-40B4-BE49-F238E27FC236}">
                <a16:creationId xmlns:a16="http://schemas.microsoft.com/office/drawing/2014/main" id="{9ABB80BD-F527-A55B-22EE-B4000F53F79B}"/>
              </a:ext>
            </a:extLst>
          </p:cNvPr>
          <p:cNvPicPr>
            <a:picLocks noChangeAspect="1"/>
          </p:cNvPicPr>
          <p:nvPr/>
        </p:nvPicPr>
        <p:blipFill>
          <a:blip r:embed="rId2"/>
          <a:stretch>
            <a:fillRect/>
          </a:stretch>
        </p:blipFill>
        <p:spPr>
          <a:xfrm>
            <a:off x="2786871" y="442912"/>
            <a:ext cx="6618257" cy="4446206"/>
          </a:xfrm>
          <a:prstGeom prst="rect">
            <a:avLst/>
          </a:prstGeom>
        </p:spPr>
      </p:pic>
    </p:spTree>
    <p:extLst>
      <p:ext uri="{BB962C8B-B14F-4D97-AF65-F5344CB8AC3E}">
        <p14:creationId xmlns:p14="http://schemas.microsoft.com/office/powerpoint/2010/main" val="2485934767"/>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70C8B-CA22-BD93-7013-339C6B337E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F5CA49-2BBF-38DA-7E8C-D5BBB4B16B95}"/>
              </a:ext>
            </a:extLst>
          </p:cNvPr>
          <p:cNvSpPr>
            <a:spLocks noGrp="1"/>
          </p:cNvSpPr>
          <p:nvPr>
            <p:ph type="title"/>
          </p:nvPr>
        </p:nvSpPr>
        <p:spPr>
          <a:xfrm>
            <a:off x="838200" y="5089525"/>
            <a:ext cx="10515600" cy="1325563"/>
          </a:xfrm>
        </p:spPr>
        <p:txBody>
          <a:bodyPr>
            <a:normAutofit/>
          </a:bodyPr>
          <a:lstStyle/>
          <a:p>
            <a:pPr algn="ctr"/>
            <a:r>
              <a:rPr lang="en-US" sz="8800" b="1" dirty="0"/>
              <a:t>item</a:t>
            </a:r>
          </a:p>
        </p:txBody>
      </p:sp>
      <p:pic>
        <p:nvPicPr>
          <p:cNvPr id="3" name="Picture 2">
            <a:extLst>
              <a:ext uri="{FF2B5EF4-FFF2-40B4-BE49-F238E27FC236}">
                <a16:creationId xmlns:a16="http://schemas.microsoft.com/office/drawing/2014/main" id="{C6B9D890-4BA7-3772-638E-DAD98369A582}"/>
              </a:ext>
            </a:extLst>
          </p:cNvPr>
          <p:cNvPicPr>
            <a:picLocks noChangeAspect="1"/>
          </p:cNvPicPr>
          <p:nvPr/>
        </p:nvPicPr>
        <p:blipFill>
          <a:blip r:embed="rId2"/>
          <a:stretch>
            <a:fillRect/>
          </a:stretch>
        </p:blipFill>
        <p:spPr>
          <a:xfrm>
            <a:off x="2724150" y="0"/>
            <a:ext cx="6286500" cy="5298056"/>
          </a:xfrm>
          <a:prstGeom prst="rect">
            <a:avLst/>
          </a:prstGeom>
        </p:spPr>
      </p:pic>
    </p:spTree>
    <p:extLst>
      <p:ext uri="{BB962C8B-B14F-4D97-AF65-F5344CB8AC3E}">
        <p14:creationId xmlns:p14="http://schemas.microsoft.com/office/powerpoint/2010/main" val="2383252199"/>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E811E-CD5F-AF0A-B415-05F09B76FB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4D6687-7352-85E0-798D-2B649E987CB0}"/>
              </a:ext>
            </a:extLst>
          </p:cNvPr>
          <p:cNvSpPr>
            <a:spLocks noGrp="1"/>
          </p:cNvSpPr>
          <p:nvPr>
            <p:ph type="title"/>
          </p:nvPr>
        </p:nvSpPr>
        <p:spPr>
          <a:xfrm>
            <a:off x="838200" y="5089525"/>
            <a:ext cx="10515600" cy="1325563"/>
          </a:xfrm>
        </p:spPr>
        <p:txBody>
          <a:bodyPr>
            <a:normAutofit/>
          </a:bodyPr>
          <a:lstStyle/>
          <a:p>
            <a:pPr algn="ctr"/>
            <a:r>
              <a:rPr lang="en-US" sz="8800" b="1" dirty="0"/>
              <a:t>manager</a:t>
            </a:r>
          </a:p>
        </p:txBody>
      </p:sp>
      <p:pic>
        <p:nvPicPr>
          <p:cNvPr id="3" name="Picture 2">
            <a:extLst>
              <a:ext uri="{FF2B5EF4-FFF2-40B4-BE49-F238E27FC236}">
                <a16:creationId xmlns:a16="http://schemas.microsoft.com/office/drawing/2014/main" id="{3D7A64D7-6754-1DCA-00A2-B16490F3EE42}"/>
              </a:ext>
            </a:extLst>
          </p:cNvPr>
          <p:cNvPicPr>
            <a:picLocks noChangeAspect="1"/>
          </p:cNvPicPr>
          <p:nvPr/>
        </p:nvPicPr>
        <p:blipFill>
          <a:blip r:embed="rId2"/>
          <a:stretch>
            <a:fillRect/>
          </a:stretch>
        </p:blipFill>
        <p:spPr>
          <a:xfrm>
            <a:off x="4233510" y="254978"/>
            <a:ext cx="3724979" cy="4834547"/>
          </a:xfrm>
          <a:prstGeom prst="rect">
            <a:avLst/>
          </a:prstGeom>
        </p:spPr>
      </p:pic>
    </p:spTree>
    <p:extLst>
      <p:ext uri="{BB962C8B-B14F-4D97-AF65-F5344CB8AC3E}">
        <p14:creationId xmlns:p14="http://schemas.microsoft.com/office/powerpoint/2010/main" val="3800092599"/>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75048-0F8C-4BD5-5FC9-7E2D6432E8C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E14DEF8-A833-9BD7-A4AC-9A8CFDDC0F8A}"/>
              </a:ext>
            </a:extLst>
          </p:cNvPr>
          <p:cNvPicPr>
            <a:picLocks noChangeAspect="1"/>
          </p:cNvPicPr>
          <p:nvPr/>
        </p:nvPicPr>
        <p:blipFill>
          <a:blip r:embed="rId2"/>
          <a:stretch>
            <a:fillRect/>
          </a:stretch>
        </p:blipFill>
        <p:spPr>
          <a:xfrm>
            <a:off x="3329781" y="57150"/>
            <a:ext cx="5532437" cy="5143179"/>
          </a:xfrm>
          <a:prstGeom prst="rect">
            <a:avLst/>
          </a:prstGeom>
        </p:spPr>
      </p:pic>
      <p:sp>
        <p:nvSpPr>
          <p:cNvPr id="2" name="Title 1">
            <a:extLst>
              <a:ext uri="{FF2B5EF4-FFF2-40B4-BE49-F238E27FC236}">
                <a16:creationId xmlns:a16="http://schemas.microsoft.com/office/drawing/2014/main" id="{8D0B7501-DDA8-698B-4203-2236B24622D6}"/>
              </a:ext>
            </a:extLst>
          </p:cNvPr>
          <p:cNvSpPr>
            <a:spLocks noGrp="1"/>
          </p:cNvSpPr>
          <p:nvPr>
            <p:ph type="title"/>
          </p:nvPr>
        </p:nvSpPr>
        <p:spPr>
          <a:xfrm>
            <a:off x="838200" y="5089525"/>
            <a:ext cx="10515600" cy="1325563"/>
          </a:xfrm>
        </p:spPr>
        <p:txBody>
          <a:bodyPr>
            <a:normAutofit/>
          </a:bodyPr>
          <a:lstStyle/>
          <a:p>
            <a:pPr algn="ctr"/>
            <a:r>
              <a:rPr lang="en-US" sz="8800" b="1" dirty="0"/>
              <a:t>pillow</a:t>
            </a:r>
          </a:p>
        </p:txBody>
      </p:sp>
    </p:spTree>
    <p:extLst>
      <p:ext uri="{BB962C8B-B14F-4D97-AF65-F5344CB8AC3E}">
        <p14:creationId xmlns:p14="http://schemas.microsoft.com/office/powerpoint/2010/main" val="3792055472"/>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947FE-0271-A02D-63E0-B8D4350ACD8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9B49F53-F3D5-5CF4-6661-0A5E7C067E3C}"/>
              </a:ext>
            </a:extLst>
          </p:cNvPr>
          <p:cNvPicPr>
            <a:picLocks noChangeAspect="1"/>
          </p:cNvPicPr>
          <p:nvPr/>
        </p:nvPicPr>
        <p:blipFill>
          <a:blip r:embed="rId2"/>
          <a:stretch>
            <a:fillRect/>
          </a:stretch>
        </p:blipFill>
        <p:spPr>
          <a:xfrm>
            <a:off x="3962400" y="0"/>
            <a:ext cx="3956192" cy="5346205"/>
          </a:xfrm>
          <a:prstGeom prst="rect">
            <a:avLst/>
          </a:prstGeom>
        </p:spPr>
      </p:pic>
      <p:sp>
        <p:nvSpPr>
          <p:cNvPr id="2" name="Title 1">
            <a:extLst>
              <a:ext uri="{FF2B5EF4-FFF2-40B4-BE49-F238E27FC236}">
                <a16:creationId xmlns:a16="http://schemas.microsoft.com/office/drawing/2014/main" id="{CD42656D-0F15-E02C-F35E-97D89FD65AEE}"/>
              </a:ext>
            </a:extLst>
          </p:cNvPr>
          <p:cNvSpPr>
            <a:spLocks noGrp="1"/>
          </p:cNvSpPr>
          <p:nvPr>
            <p:ph type="title"/>
          </p:nvPr>
        </p:nvSpPr>
        <p:spPr>
          <a:xfrm>
            <a:off x="838200" y="5089525"/>
            <a:ext cx="10515600" cy="1325563"/>
          </a:xfrm>
        </p:spPr>
        <p:txBody>
          <a:bodyPr>
            <a:normAutofit/>
          </a:bodyPr>
          <a:lstStyle/>
          <a:p>
            <a:pPr algn="ctr"/>
            <a:r>
              <a:rPr lang="en-US" sz="8800" b="1" dirty="0"/>
              <a:t>receipt</a:t>
            </a:r>
          </a:p>
        </p:txBody>
      </p:sp>
    </p:spTree>
    <p:extLst>
      <p:ext uri="{BB962C8B-B14F-4D97-AF65-F5344CB8AC3E}">
        <p14:creationId xmlns:p14="http://schemas.microsoft.com/office/powerpoint/2010/main" val="18943659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used to</a:t>
            </a:r>
          </a:p>
        </p:txBody>
      </p:sp>
      <p:pic>
        <p:nvPicPr>
          <p:cNvPr id="4" name="Picture 3">
            <a:extLst>
              <a:ext uri="{FF2B5EF4-FFF2-40B4-BE49-F238E27FC236}">
                <a16:creationId xmlns:a16="http://schemas.microsoft.com/office/drawing/2014/main" id="{CF459947-A4CA-3610-2DCC-0A8BCFAF1A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15350" y="482298"/>
            <a:ext cx="6117643" cy="4224572"/>
          </a:xfrm>
          <a:prstGeom prst="rect">
            <a:avLst/>
          </a:prstGeom>
        </p:spPr>
      </p:pic>
    </p:spTree>
    <p:extLst>
      <p:ext uri="{BB962C8B-B14F-4D97-AF65-F5344CB8AC3E}">
        <p14:creationId xmlns:p14="http://schemas.microsoft.com/office/powerpoint/2010/main" val="574224425"/>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82815-9BA1-C765-FA42-A78EE1EF47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2868D2-BFBC-0C3F-ADC4-15EBA2E6FB51}"/>
              </a:ext>
            </a:extLst>
          </p:cNvPr>
          <p:cNvSpPr>
            <a:spLocks noGrp="1"/>
          </p:cNvSpPr>
          <p:nvPr>
            <p:ph type="title"/>
          </p:nvPr>
        </p:nvSpPr>
        <p:spPr>
          <a:xfrm>
            <a:off x="838200" y="5089525"/>
            <a:ext cx="10515600" cy="1325563"/>
          </a:xfrm>
        </p:spPr>
        <p:txBody>
          <a:bodyPr>
            <a:normAutofit/>
          </a:bodyPr>
          <a:lstStyle/>
          <a:p>
            <a:pPr algn="ctr"/>
            <a:r>
              <a:rPr lang="en-US" sz="8800" b="1" dirty="0"/>
              <a:t>refund</a:t>
            </a:r>
          </a:p>
        </p:txBody>
      </p:sp>
      <p:pic>
        <p:nvPicPr>
          <p:cNvPr id="3" name="Picture 2">
            <a:extLst>
              <a:ext uri="{FF2B5EF4-FFF2-40B4-BE49-F238E27FC236}">
                <a16:creationId xmlns:a16="http://schemas.microsoft.com/office/drawing/2014/main" id="{C87BE89E-D6B0-F9A8-39C0-A239ACA3FDA3}"/>
              </a:ext>
            </a:extLst>
          </p:cNvPr>
          <p:cNvPicPr>
            <a:picLocks noChangeAspect="1"/>
          </p:cNvPicPr>
          <p:nvPr/>
        </p:nvPicPr>
        <p:blipFill>
          <a:blip r:embed="rId2"/>
          <a:stretch>
            <a:fillRect/>
          </a:stretch>
        </p:blipFill>
        <p:spPr>
          <a:xfrm>
            <a:off x="3177740" y="293687"/>
            <a:ext cx="5529809" cy="4795838"/>
          </a:xfrm>
          <a:prstGeom prst="rect">
            <a:avLst/>
          </a:prstGeom>
        </p:spPr>
      </p:pic>
    </p:spTree>
    <p:extLst>
      <p:ext uri="{BB962C8B-B14F-4D97-AF65-F5344CB8AC3E}">
        <p14:creationId xmlns:p14="http://schemas.microsoft.com/office/powerpoint/2010/main" val="2615161548"/>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532DC-3B88-CA1B-BF18-3367879A8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D9918E-07B1-0AE3-D6C2-BF934EBA7B5A}"/>
              </a:ext>
            </a:extLst>
          </p:cNvPr>
          <p:cNvSpPr>
            <a:spLocks noGrp="1"/>
          </p:cNvSpPr>
          <p:nvPr>
            <p:ph type="title"/>
          </p:nvPr>
        </p:nvSpPr>
        <p:spPr>
          <a:xfrm>
            <a:off x="838200" y="5089525"/>
            <a:ext cx="10515600" cy="1325563"/>
          </a:xfrm>
        </p:spPr>
        <p:txBody>
          <a:bodyPr>
            <a:normAutofit/>
          </a:bodyPr>
          <a:lstStyle/>
          <a:p>
            <a:pPr algn="ctr"/>
            <a:r>
              <a:rPr lang="en-US" sz="8800" b="1" dirty="0"/>
              <a:t>sheet</a:t>
            </a:r>
          </a:p>
        </p:txBody>
      </p:sp>
      <p:pic>
        <p:nvPicPr>
          <p:cNvPr id="3" name="Picture 2">
            <a:extLst>
              <a:ext uri="{FF2B5EF4-FFF2-40B4-BE49-F238E27FC236}">
                <a16:creationId xmlns:a16="http://schemas.microsoft.com/office/drawing/2014/main" id="{5FEE92BE-FC7C-1E56-5821-DB66FDA7D9C7}"/>
              </a:ext>
            </a:extLst>
          </p:cNvPr>
          <p:cNvPicPr>
            <a:picLocks noChangeAspect="1"/>
          </p:cNvPicPr>
          <p:nvPr/>
        </p:nvPicPr>
        <p:blipFill>
          <a:blip r:embed="rId2"/>
          <a:stretch>
            <a:fillRect/>
          </a:stretch>
        </p:blipFill>
        <p:spPr>
          <a:xfrm>
            <a:off x="2244910" y="442912"/>
            <a:ext cx="7702180" cy="4453496"/>
          </a:xfrm>
          <a:prstGeom prst="rect">
            <a:avLst/>
          </a:prstGeom>
        </p:spPr>
      </p:pic>
    </p:spTree>
    <p:extLst>
      <p:ext uri="{BB962C8B-B14F-4D97-AF65-F5344CB8AC3E}">
        <p14:creationId xmlns:p14="http://schemas.microsoft.com/office/powerpoint/2010/main" val="3184463832"/>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1BC53-5541-FAC1-EA38-85B55E9F12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B24054-C4CB-B604-F709-9D1A9467D990}"/>
              </a:ext>
            </a:extLst>
          </p:cNvPr>
          <p:cNvSpPr>
            <a:spLocks noGrp="1"/>
          </p:cNvSpPr>
          <p:nvPr>
            <p:ph type="title"/>
          </p:nvPr>
        </p:nvSpPr>
        <p:spPr>
          <a:xfrm>
            <a:off x="838200" y="5089525"/>
            <a:ext cx="10515600" cy="1325563"/>
          </a:xfrm>
        </p:spPr>
        <p:txBody>
          <a:bodyPr>
            <a:normAutofit/>
          </a:bodyPr>
          <a:lstStyle/>
          <a:p>
            <a:pPr algn="ctr"/>
            <a:r>
              <a:rPr lang="en-US" sz="8800" b="1" dirty="0"/>
              <a:t>soft</a:t>
            </a:r>
          </a:p>
        </p:txBody>
      </p:sp>
      <p:pic>
        <p:nvPicPr>
          <p:cNvPr id="3" name="Picture 2">
            <a:extLst>
              <a:ext uri="{FF2B5EF4-FFF2-40B4-BE49-F238E27FC236}">
                <a16:creationId xmlns:a16="http://schemas.microsoft.com/office/drawing/2014/main" id="{CE4AEF19-3991-9663-44D5-AFAF1D8FEE00}"/>
              </a:ext>
            </a:extLst>
          </p:cNvPr>
          <p:cNvPicPr>
            <a:picLocks noChangeAspect="1"/>
          </p:cNvPicPr>
          <p:nvPr/>
        </p:nvPicPr>
        <p:blipFill>
          <a:blip r:embed="rId2"/>
          <a:stretch>
            <a:fillRect/>
          </a:stretch>
        </p:blipFill>
        <p:spPr>
          <a:xfrm>
            <a:off x="3168673" y="516492"/>
            <a:ext cx="5854653" cy="4458733"/>
          </a:xfrm>
          <a:prstGeom prst="rect">
            <a:avLst/>
          </a:prstGeom>
        </p:spPr>
      </p:pic>
    </p:spTree>
    <p:extLst>
      <p:ext uri="{BB962C8B-B14F-4D97-AF65-F5344CB8AC3E}">
        <p14:creationId xmlns:p14="http://schemas.microsoft.com/office/powerpoint/2010/main" val="1157899068"/>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FF963-72A2-7013-5C69-5432BDF576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23F92A-92D0-6047-7BA7-7BD43C3F81EE}"/>
              </a:ext>
            </a:extLst>
          </p:cNvPr>
          <p:cNvSpPr>
            <a:spLocks noGrp="1"/>
          </p:cNvSpPr>
          <p:nvPr>
            <p:ph type="title"/>
          </p:nvPr>
        </p:nvSpPr>
        <p:spPr>
          <a:xfrm>
            <a:off x="838200" y="5089525"/>
            <a:ext cx="10515600" cy="1325563"/>
          </a:xfrm>
        </p:spPr>
        <p:txBody>
          <a:bodyPr>
            <a:normAutofit/>
          </a:bodyPr>
          <a:lstStyle/>
          <a:p>
            <a:pPr algn="ctr"/>
            <a:r>
              <a:rPr lang="en-US" sz="8800" b="1" dirty="0"/>
              <a:t>hard</a:t>
            </a:r>
          </a:p>
        </p:txBody>
      </p:sp>
      <p:pic>
        <p:nvPicPr>
          <p:cNvPr id="3" name="Picture 2">
            <a:extLst>
              <a:ext uri="{FF2B5EF4-FFF2-40B4-BE49-F238E27FC236}">
                <a16:creationId xmlns:a16="http://schemas.microsoft.com/office/drawing/2014/main" id="{A94E4ACE-0569-1C38-8AB8-670CFE1B7705}"/>
              </a:ext>
            </a:extLst>
          </p:cNvPr>
          <p:cNvPicPr>
            <a:picLocks noChangeAspect="1"/>
          </p:cNvPicPr>
          <p:nvPr/>
        </p:nvPicPr>
        <p:blipFill>
          <a:blip r:embed="rId2"/>
          <a:stretch>
            <a:fillRect/>
          </a:stretch>
        </p:blipFill>
        <p:spPr>
          <a:xfrm>
            <a:off x="2305105" y="442912"/>
            <a:ext cx="7892186" cy="4646613"/>
          </a:xfrm>
          <a:prstGeom prst="rect">
            <a:avLst/>
          </a:prstGeom>
        </p:spPr>
      </p:pic>
    </p:spTree>
    <p:extLst>
      <p:ext uri="{BB962C8B-B14F-4D97-AF65-F5344CB8AC3E}">
        <p14:creationId xmlns:p14="http://schemas.microsoft.com/office/powerpoint/2010/main" val="2910286834"/>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40C57-7906-A953-FF96-AC4A02DD43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B65B68-C3FC-9E16-EBEF-7213C77BEEC4}"/>
              </a:ext>
            </a:extLst>
          </p:cNvPr>
          <p:cNvSpPr>
            <a:spLocks noGrp="1"/>
          </p:cNvSpPr>
          <p:nvPr>
            <p:ph type="title"/>
          </p:nvPr>
        </p:nvSpPr>
        <p:spPr>
          <a:xfrm>
            <a:off x="838200" y="5089525"/>
            <a:ext cx="10515600" cy="1325563"/>
          </a:xfrm>
        </p:spPr>
        <p:txBody>
          <a:bodyPr>
            <a:normAutofit/>
          </a:bodyPr>
          <a:lstStyle/>
          <a:p>
            <a:pPr algn="ctr"/>
            <a:r>
              <a:rPr lang="en-US" sz="8800" b="1" dirty="0"/>
              <a:t>tag</a:t>
            </a:r>
          </a:p>
        </p:txBody>
      </p:sp>
      <p:pic>
        <p:nvPicPr>
          <p:cNvPr id="3" name="Picture 2">
            <a:extLst>
              <a:ext uri="{FF2B5EF4-FFF2-40B4-BE49-F238E27FC236}">
                <a16:creationId xmlns:a16="http://schemas.microsoft.com/office/drawing/2014/main" id="{1A4B0C50-84B6-649D-AA11-DDE6FAEF825E}"/>
              </a:ext>
            </a:extLst>
          </p:cNvPr>
          <p:cNvPicPr>
            <a:picLocks noChangeAspect="1"/>
          </p:cNvPicPr>
          <p:nvPr/>
        </p:nvPicPr>
        <p:blipFill>
          <a:blip r:embed="rId2"/>
          <a:stretch>
            <a:fillRect/>
          </a:stretch>
        </p:blipFill>
        <p:spPr>
          <a:xfrm>
            <a:off x="3375598" y="0"/>
            <a:ext cx="5440804" cy="5353050"/>
          </a:xfrm>
          <a:prstGeom prst="rect">
            <a:avLst/>
          </a:prstGeom>
        </p:spPr>
      </p:pic>
    </p:spTree>
    <p:extLst>
      <p:ext uri="{BB962C8B-B14F-4D97-AF65-F5344CB8AC3E}">
        <p14:creationId xmlns:p14="http://schemas.microsoft.com/office/powerpoint/2010/main" val="1831345377"/>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FDAF9-FF51-BABD-2FB8-C1CC58F795B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623A7BA-A8B1-243D-B127-0AC2377E3266}"/>
              </a:ext>
            </a:extLst>
          </p:cNvPr>
          <p:cNvPicPr>
            <a:picLocks noChangeAspect="1"/>
          </p:cNvPicPr>
          <p:nvPr/>
        </p:nvPicPr>
        <p:blipFill>
          <a:blip r:embed="rId2"/>
          <a:stretch>
            <a:fillRect/>
          </a:stretch>
        </p:blipFill>
        <p:spPr>
          <a:xfrm>
            <a:off x="3378998" y="143388"/>
            <a:ext cx="5434004" cy="5157967"/>
          </a:xfrm>
          <a:prstGeom prst="rect">
            <a:avLst/>
          </a:prstGeom>
        </p:spPr>
      </p:pic>
      <p:sp>
        <p:nvSpPr>
          <p:cNvPr id="2" name="Title 1">
            <a:extLst>
              <a:ext uri="{FF2B5EF4-FFF2-40B4-BE49-F238E27FC236}">
                <a16:creationId xmlns:a16="http://schemas.microsoft.com/office/drawing/2014/main" id="{8539C77F-6245-26C4-36E7-84E55B5A1F4C}"/>
              </a:ext>
            </a:extLst>
          </p:cNvPr>
          <p:cNvSpPr>
            <a:spLocks noGrp="1"/>
          </p:cNvSpPr>
          <p:nvPr>
            <p:ph type="title"/>
          </p:nvPr>
        </p:nvSpPr>
        <p:spPr>
          <a:xfrm>
            <a:off x="838200" y="5089525"/>
            <a:ext cx="10515600" cy="1325563"/>
          </a:xfrm>
        </p:spPr>
        <p:txBody>
          <a:bodyPr>
            <a:normAutofit/>
          </a:bodyPr>
          <a:lstStyle/>
          <a:p>
            <a:pPr algn="ctr"/>
            <a:r>
              <a:rPr lang="en-US" sz="8800" b="1" dirty="0"/>
              <a:t>towel</a:t>
            </a:r>
          </a:p>
        </p:txBody>
      </p:sp>
    </p:spTree>
    <p:extLst>
      <p:ext uri="{BB962C8B-B14F-4D97-AF65-F5344CB8AC3E}">
        <p14:creationId xmlns:p14="http://schemas.microsoft.com/office/powerpoint/2010/main" val="592281013"/>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16B5C-7D72-D73B-F0A5-5A80150AFC0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2F1197C-DA1C-0FEF-483C-3252082B3504}"/>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
        <p:nvSpPr>
          <p:cNvPr id="5" name="Title 4">
            <a:extLst>
              <a:ext uri="{FF2B5EF4-FFF2-40B4-BE49-F238E27FC236}">
                <a16:creationId xmlns:a16="http://schemas.microsoft.com/office/drawing/2014/main" id="{A7A6D33B-D713-0996-9A70-1316BAD2C940}"/>
              </a:ext>
            </a:extLst>
          </p:cNvPr>
          <p:cNvSpPr>
            <a:spLocks noGrp="1"/>
          </p:cNvSpPr>
          <p:nvPr>
            <p:ph type="ctrTitle"/>
          </p:nvPr>
        </p:nvSpPr>
        <p:spPr>
          <a:xfrm>
            <a:off x="1862328" y="820611"/>
            <a:ext cx="9144000" cy="2387600"/>
          </a:xfrm>
        </p:spPr>
        <p:txBody>
          <a:bodyPr>
            <a:normAutofit/>
          </a:bodyPr>
          <a:lstStyle/>
          <a:p>
            <a:pPr algn="l"/>
            <a:r>
              <a:rPr lang="en-US" sz="4800" b="1" dirty="0"/>
              <a:t>A:  What are you returning?</a:t>
            </a:r>
            <a:br>
              <a:rPr lang="en-US" sz="4800" b="1" dirty="0"/>
            </a:br>
            <a:r>
              <a:rPr lang="en-US" sz="4800" b="1" dirty="0">
                <a:solidFill>
                  <a:srgbClr val="FF0000"/>
                </a:solidFill>
              </a:rPr>
              <a:t>B: I have a blanket and two sheets.</a:t>
            </a:r>
          </a:p>
        </p:txBody>
      </p:sp>
    </p:spTree>
    <p:extLst>
      <p:ext uri="{BB962C8B-B14F-4D97-AF65-F5344CB8AC3E}">
        <p14:creationId xmlns:p14="http://schemas.microsoft.com/office/powerpoint/2010/main" val="925482498"/>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7E8FF-D7E9-B59E-5F75-828A37B890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BA71727-76F1-3581-0637-B6BFF10535F4}"/>
              </a:ext>
            </a:extLst>
          </p:cNvPr>
          <p:cNvSpPr txBox="1"/>
          <p:nvPr/>
        </p:nvSpPr>
        <p:spPr>
          <a:xfrm>
            <a:off x="0" y="6273225"/>
            <a:ext cx="6598050" cy="584775"/>
          </a:xfrm>
          <a:prstGeom prst="rect">
            <a:avLst/>
          </a:prstGeom>
          <a:noFill/>
        </p:spPr>
        <p:txBody>
          <a:bodyPr wrap="square" rtlCol="0">
            <a:spAutoFit/>
          </a:bodyPr>
          <a:lstStyle/>
          <a:p>
            <a:r>
              <a:rPr lang="en-US" sz="3200" b="1" dirty="0"/>
              <a:t>Dialogue, Part 1</a:t>
            </a:r>
          </a:p>
        </p:txBody>
      </p:sp>
      <p:sp>
        <p:nvSpPr>
          <p:cNvPr id="5" name="Title 4">
            <a:extLst>
              <a:ext uri="{FF2B5EF4-FFF2-40B4-BE49-F238E27FC236}">
                <a16:creationId xmlns:a16="http://schemas.microsoft.com/office/drawing/2014/main" id="{3B269D4E-CD4E-85B4-E20A-5B4823CBB706}"/>
              </a:ext>
            </a:extLst>
          </p:cNvPr>
          <p:cNvSpPr>
            <a:spLocks noGrp="1"/>
          </p:cNvSpPr>
          <p:nvPr>
            <p:ph type="ctrTitle"/>
          </p:nvPr>
        </p:nvSpPr>
        <p:spPr>
          <a:xfrm>
            <a:off x="532227" y="3752557"/>
            <a:ext cx="11521440" cy="2387600"/>
          </a:xfrm>
        </p:spPr>
        <p:txBody>
          <a:bodyPr>
            <a:noAutofit/>
          </a:bodyPr>
          <a:lstStyle/>
          <a:p>
            <a:pPr algn="l"/>
            <a:r>
              <a:rPr lang="en-US" sz="4000" b="1" dirty="0"/>
              <a:t>A: Hello. I'm the store manager. How can I help you?
</a:t>
            </a:r>
            <a:r>
              <a:rPr lang="en-US" sz="4000" b="1" dirty="0">
                <a:solidFill>
                  <a:srgbClr val="FF0000"/>
                </a:solidFill>
              </a:rPr>
              <a:t>B: I ordered these items online, but I'd like to return them for a refund, please.</a:t>
            </a:r>
            <a:r>
              <a:rPr lang="en-US" sz="4000" b="1" dirty="0"/>
              <a:t>
A: Ok. Do you have a receipt?
</a:t>
            </a:r>
            <a:r>
              <a:rPr lang="en-US" sz="4000" b="1" dirty="0">
                <a:solidFill>
                  <a:srgbClr val="FF0000"/>
                </a:solidFill>
              </a:rPr>
              <a:t>B: Yes, the receipt is here, and all the items have tags.</a:t>
            </a:r>
            <a:r>
              <a:rPr lang="en-US" sz="4000" b="1" dirty="0"/>
              <a:t>
A: What are you returning?
</a:t>
            </a:r>
            <a:r>
              <a:rPr lang="en-US" sz="4000" b="1" dirty="0">
                <a:solidFill>
                  <a:srgbClr val="FF0000"/>
                </a:solidFill>
              </a:rPr>
              <a:t>B: I have a blanket, a pillow, two sheets, and four towels.</a:t>
            </a:r>
            <a:r>
              <a:rPr lang="en-US" sz="4000" b="1" dirty="0"/>
              <a:t>
</a:t>
            </a:r>
          </a:p>
        </p:txBody>
      </p:sp>
    </p:spTree>
    <p:extLst>
      <p:ext uri="{BB962C8B-B14F-4D97-AF65-F5344CB8AC3E}">
        <p14:creationId xmlns:p14="http://schemas.microsoft.com/office/powerpoint/2010/main" val="432911166"/>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C76D0-6292-0549-C1FC-5021C3B3567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181128A-540E-195B-4CED-933907FE9E73}"/>
              </a:ext>
            </a:extLst>
          </p:cNvPr>
          <p:cNvSpPr txBox="1"/>
          <p:nvPr/>
        </p:nvSpPr>
        <p:spPr>
          <a:xfrm>
            <a:off x="0" y="6273225"/>
            <a:ext cx="6598050" cy="584775"/>
          </a:xfrm>
          <a:prstGeom prst="rect">
            <a:avLst/>
          </a:prstGeom>
          <a:noFill/>
        </p:spPr>
        <p:txBody>
          <a:bodyPr wrap="square" rtlCol="0">
            <a:spAutoFit/>
          </a:bodyPr>
          <a:lstStyle/>
          <a:p>
            <a:r>
              <a:rPr lang="en-US" sz="3200" b="1" dirty="0"/>
              <a:t>Dialogue, Part 2</a:t>
            </a:r>
          </a:p>
        </p:txBody>
      </p:sp>
      <p:sp>
        <p:nvSpPr>
          <p:cNvPr id="5" name="Title 4">
            <a:extLst>
              <a:ext uri="{FF2B5EF4-FFF2-40B4-BE49-F238E27FC236}">
                <a16:creationId xmlns:a16="http://schemas.microsoft.com/office/drawing/2014/main" id="{D4245932-FD4E-89E6-D02A-341E56AE7D93}"/>
              </a:ext>
            </a:extLst>
          </p:cNvPr>
          <p:cNvSpPr>
            <a:spLocks noGrp="1"/>
          </p:cNvSpPr>
          <p:nvPr>
            <p:ph type="ctrTitle"/>
          </p:nvPr>
        </p:nvSpPr>
        <p:spPr>
          <a:xfrm>
            <a:off x="675250" y="1319311"/>
            <a:ext cx="11380762" cy="2647778"/>
          </a:xfrm>
        </p:spPr>
        <p:txBody>
          <a:bodyPr>
            <a:normAutofit fontScale="90000"/>
          </a:bodyPr>
          <a:lstStyle/>
          <a:p>
            <a:pPr algn="l"/>
            <a:r>
              <a:rPr lang="en-US" sz="2400" b="1" dirty="0"/>
              <a:t>
</a:t>
            </a:r>
            <a:r>
              <a:rPr lang="en-US" sz="4400" b="1" dirty="0"/>
              <a:t>A: Why are you returning them?
</a:t>
            </a:r>
            <a:r>
              <a:rPr lang="en-US" sz="4400" b="1" dirty="0">
                <a:solidFill>
                  <a:srgbClr val="FF0000"/>
                </a:solidFill>
              </a:rPr>
              <a:t>B: The blanket and the sheets were the wrong size. The pillow was too hard. The towels were soft, but they were the wrong color.</a:t>
            </a:r>
            <a:r>
              <a:rPr lang="en-US" sz="4400" b="1" dirty="0"/>
              <a:t>
A: Ok, thank you for telling me. I'll give you the refund now.  </a:t>
            </a:r>
          </a:p>
        </p:txBody>
      </p:sp>
    </p:spTree>
    <p:extLst>
      <p:ext uri="{BB962C8B-B14F-4D97-AF65-F5344CB8AC3E}">
        <p14:creationId xmlns:p14="http://schemas.microsoft.com/office/powerpoint/2010/main" val="879447533"/>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5BB01-F366-5C1E-97F1-0C20A9DA2A5B}"/>
              </a:ext>
            </a:extLst>
          </p:cNvPr>
          <p:cNvSpPr>
            <a:spLocks noGrp="1"/>
          </p:cNvSpPr>
          <p:nvPr>
            <p:ph type="title"/>
          </p:nvPr>
        </p:nvSpPr>
        <p:spPr/>
        <p:txBody>
          <a:bodyPr>
            <a:noAutofit/>
          </a:bodyPr>
          <a:lstStyle/>
          <a:p>
            <a:pPr algn="ctr"/>
            <a:r>
              <a:rPr lang="en-US" sz="5200" b="1" dirty="0"/>
              <a:t>Lesson 27:</a:t>
            </a:r>
            <a:br>
              <a:rPr lang="en-US" sz="5200" b="1" dirty="0"/>
            </a:br>
            <a:r>
              <a:rPr lang="en-US" sz="5200" b="1" dirty="0"/>
              <a:t>Try This Cotton Shirt.</a:t>
            </a:r>
          </a:p>
        </p:txBody>
      </p:sp>
      <p:pic>
        <p:nvPicPr>
          <p:cNvPr id="5" name="Content Placeholder 4" descr="Cartoon of men looking at a mirror in front of a door&#10;&#10;Description automatically generated">
            <a:extLst>
              <a:ext uri="{FF2B5EF4-FFF2-40B4-BE49-F238E27FC236}">
                <a16:creationId xmlns:a16="http://schemas.microsoft.com/office/drawing/2014/main" id="{51C6376C-FBAB-2892-8F58-CF0C15ADB7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27042" y="1939925"/>
            <a:ext cx="5804616" cy="4351338"/>
          </a:xfrm>
          <a:ln>
            <a:solidFill>
              <a:schemeClr val="tx1"/>
            </a:solidFill>
          </a:ln>
        </p:spPr>
      </p:pic>
    </p:spTree>
    <p:extLst>
      <p:ext uri="{BB962C8B-B14F-4D97-AF65-F5344CB8AC3E}">
        <p14:creationId xmlns:p14="http://schemas.microsoft.com/office/powerpoint/2010/main" val="22681676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gymnasium</a:t>
            </a:r>
            <a:br>
              <a:rPr lang="en-US" sz="8800" b="1" dirty="0"/>
            </a:br>
            <a:r>
              <a:rPr lang="en-US" sz="8800" b="1" dirty="0"/>
              <a:t>(gym)</a:t>
            </a:r>
          </a:p>
        </p:txBody>
      </p:sp>
      <p:pic>
        <p:nvPicPr>
          <p:cNvPr id="4" name="Picture 3">
            <a:extLst>
              <a:ext uri="{FF2B5EF4-FFF2-40B4-BE49-F238E27FC236}">
                <a16:creationId xmlns:a16="http://schemas.microsoft.com/office/drawing/2014/main" id="{AC060FC1-19A8-7FB0-73F5-ADFBDF6B0D75}"/>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48950" y="465227"/>
            <a:ext cx="6094099" cy="3867622"/>
          </a:xfrm>
          <a:prstGeom prst="rect">
            <a:avLst/>
          </a:prstGeom>
        </p:spPr>
      </p:pic>
    </p:spTree>
    <p:extLst>
      <p:ext uri="{BB962C8B-B14F-4D97-AF65-F5344CB8AC3E}">
        <p14:creationId xmlns:p14="http://schemas.microsoft.com/office/powerpoint/2010/main" val="998187003"/>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36FA9-E152-9A84-F702-32868BCDD109}"/>
              </a:ext>
            </a:extLst>
          </p:cNvPr>
          <p:cNvSpPr>
            <a:spLocks noGrp="1"/>
          </p:cNvSpPr>
          <p:nvPr>
            <p:ph type="title"/>
          </p:nvPr>
        </p:nvSpPr>
        <p:spPr>
          <a:xfrm>
            <a:off x="838200" y="5127625"/>
            <a:ext cx="10515600" cy="1325563"/>
          </a:xfrm>
        </p:spPr>
        <p:txBody>
          <a:bodyPr>
            <a:normAutofit/>
          </a:bodyPr>
          <a:lstStyle/>
          <a:p>
            <a:pPr algn="ctr"/>
            <a:r>
              <a:rPr lang="en-US" sz="8800" b="1" dirty="0"/>
              <a:t>belt</a:t>
            </a:r>
          </a:p>
        </p:txBody>
      </p:sp>
      <p:pic>
        <p:nvPicPr>
          <p:cNvPr id="4" name="Picture 3">
            <a:extLst>
              <a:ext uri="{FF2B5EF4-FFF2-40B4-BE49-F238E27FC236}">
                <a16:creationId xmlns:a16="http://schemas.microsoft.com/office/drawing/2014/main" id="{F4D4235A-2CBE-CDC8-72B1-E039FB429940}"/>
              </a:ext>
            </a:extLst>
          </p:cNvPr>
          <p:cNvPicPr>
            <a:picLocks noChangeAspect="1"/>
          </p:cNvPicPr>
          <p:nvPr/>
        </p:nvPicPr>
        <p:blipFill>
          <a:blip r:embed="rId2"/>
          <a:stretch>
            <a:fillRect/>
          </a:stretch>
        </p:blipFill>
        <p:spPr>
          <a:xfrm>
            <a:off x="3570255" y="821266"/>
            <a:ext cx="5051490" cy="4473978"/>
          </a:xfrm>
          <a:prstGeom prst="rect">
            <a:avLst/>
          </a:prstGeom>
        </p:spPr>
      </p:pic>
    </p:spTree>
    <p:extLst>
      <p:ext uri="{BB962C8B-B14F-4D97-AF65-F5344CB8AC3E}">
        <p14:creationId xmlns:p14="http://schemas.microsoft.com/office/powerpoint/2010/main" val="3745879861"/>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36DD6-E397-D3AB-B501-7D9174D6CC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DD1328-0331-360E-803B-110765C63C65}"/>
              </a:ext>
            </a:extLst>
          </p:cNvPr>
          <p:cNvSpPr>
            <a:spLocks noGrp="1"/>
          </p:cNvSpPr>
          <p:nvPr>
            <p:ph type="title"/>
          </p:nvPr>
        </p:nvSpPr>
        <p:spPr>
          <a:xfrm>
            <a:off x="838200" y="5127625"/>
            <a:ext cx="10515600" cy="1325563"/>
          </a:xfrm>
        </p:spPr>
        <p:txBody>
          <a:bodyPr>
            <a:normAutofit/>
          </a:bodyPr>
          <a:lstStyle/>
          <a:p>
            <a:pPr algn="ctr"/>
            <a:r>
              <a:rPr lang="en-US" sz="8800" b="1" dirty="0"/>
              <a:t>cotton</a:t>
            </a:r>
          </a:p>
        </p:txBody>
      </p:sp>
      <p:pic>
        <p:nvPicPr>
          <p:cNvPr id="3" name="Picture 2">
            <a:extLst>
              <a:ext uri="{FF2B5EF4-FFF2-40B4-BE49-F238E27FC236}">
                <a16:creationId xmlns:a16="http://schemas.microsoft.com/office/drawing/2014/main" id="{699A091F-B0F6-DF0A-8FCA-FE12D2ECCFFA}"/>
              </a:ext>
            </a:extLst>
          </p:cNvPr>
          <p:cNvPicPr>
            <a:picLocks noChangeAspect="1"/>
          </p:cNvPicPr>
          <p:nvPr/>
        </p:nvPicPr>
        <p:blipFill>
          <a:blip r:embed="rId2"/>
          <a:stretch>
            <a:fillRect/>
          </a:stretch>
        </p:blipFill>
        <p:spPr>
          <a:xfrm>
            <a:off x="3297733" y="404812"/>
            <a:ext cx="5596534" cy="4722813"/>
          </a:xfrm>
          <a:prstGeom prst="rect">
            <a:avLst/>
          </a:prstGeom>
        </p:spPr>
      </p:pic>
    </p:spTree>
    <p:extLst>
      <p:ext uri="{BB962C8B-B14F-4D97-AF65-F5344CB8AC3E}">
        <p14:creationId xmlns:p14="http://schemas.microsoft.com/office/powerpoint/2010/main" val="3296261764"/>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0BCB0-0788-FCDC-C0FF-0F5B000183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8D9F4B-0062-78D3-7BCF-59C7C3D82FB9}"/>
              </a:ext>
            </a:extLst>
          </p:cNvPr>
          <p:cNvSpPr>
            <a:spLocks noGrp="1"/>
          </p:cNvSpPr>
          <p:nvPr>
            <p:ph type="title"/>
          </p:nvPr>
        </p:nvSpPr>
        <p:spPr>
          <a:xfrm>
            <a:off x="838200" y="5127625"/>
            <a:ext cx="10515600" cy="1325563"/>
          </a:xfrm>
        </p:spPr>
        <p:txBody>
          <a:bodyPr>
            <a:normAutofit/>
          </a:bodyPr>
          <a:lstStyle/>
          <a:p>
            <a:pPr algn="ctr"/>
            <a:r>
              <a:rPr lang="en-US" sz="8800" b="1"/>
              <a:t>fitting </a:t>
            </a:r>
            <a:r>
              <a:rPr lang="en-US" sz="8800" b="1" dirty="0"/>
              <a:t>room</a:t>
            </a:r>
          </a:p>
        </p:txBody>
      </p:sp>
      <p:pic>
        <p:nvPicPr>
          <p:cNvPr id="3" name="Picture 2">
            <a:extLst>
              <a:ext uri="{FF2B5EF4-FFF2-40B4-BE49-F238E27FC236}">
                <a16:creationId xmlns:a16="http://schemas.microsoft.com/office/drawing/2014/main" id="{028B5D17-82E1-B74E-7501-780C24B4A25F}"/>
              </a:ext>
            </a:extLst>
          </p:cNvPr>
          <p:cNvPicPr>
            <a:picLocks noChangeAspect="1"/>
          </p:cNvPicPr>
          <p:nvPr/>
        </p:nvPicPr>
        <p:blipFill>
          <a:blip r:embed="rId2"/>
          <a:stretch>
            <a:fillRect/>
          </a:stretch>
        </p:blipFill>
        <p:spPr>
          <a:xfrm>
            <a:off x="3291033" y="152001"/>
            <a:ext cx="5609934" cy="4975624"/>
          </a:xfrm>
          <a:prstGeom prst="rect">
            <a:avLst/>
          </a:prstGeom>
        </p:spPr>
      </p:pic>
    </p:spTree>
    <p:extLst>
      <p:ext uri="{BB962C8B-B14F-4D97-AF65-F5344CB8AC3E}">
        <p14:creationId xmlns:p14="http://schemas.microsoft.com/office/powerpoint/2010/main" val="1972592279"/>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C4BAC-6A4E-ED74-1E4B-29EFCF5B19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35D204-1D9B-A4AA-DC3E-36BA567487E0}"/>
              </a:ext>
            </a:extLst>
          </p:cNvPr>
          <p:cNvSpPr>
            <a:spLocks noGrp="1"/>
          </p:cNvSpPr>
          <p:nvPr>
            <p:ph type="title"/>
          </p:nvPr>
        </p:nvSpPr>
        <p:spPr>
          <a:xfrm>
            <a:off x="838200" y="5127625"/>
            <a:ext cx="10515600" cy="1325563"/>
          </a:xfrm>
        </p:spPr>
        <p:txBody>
          <a:bodyPr>
            <a:normAutofit/>
          </a:bodyPr>
          <a:lstStyle/>
          <a:p>
            <a:pPr algn="ctr"/>
            <a:r>
              <a:rPr lang="en-US" sz="8800" b="1" dirty="0"/>
              <a:t>leather</a:t>
            </a:r>
          </a:p>
        </p:txBody>
      </p:sp>
      <p:pic>
        <p:nvPicPr>
          <p:cNvPr id="3" name="Picture 2">
            <a:extLst>
              <a:ext uri="{FF2B5EF4-FFF2-40B4-BE49-F238E27FC236}">
                <a16:creationId xmlns:a16="http://schemas.microsoft.com/office/drawing/2014/main" id="{EA6186FB-5768-D891-4668-9D8F4F62D817}"/>
              </a:ext>
            </a:extLst>
          </p:cNvPr>
          <p:cNvPicPr>
            <a:picLocks noChangeAspect="1"/>
          </p:cNvPicPr>
          <p:nvPr/>
        </p:nvPicPr>
        <p:blipFill>
          <a:blip r:embed="rId2"/>
          <a:stretch>
            <a:fillRect/>
          </a:stretch>
        </p:blipFill>
        <p:spPr>
          <a:xfrm>
            <a:off x="3511467" y="404812"/>
            <a:ext cx="5055758" cy="4762894"/>
          </a:xfrm>
          <a:prstGeom prst="rect">
            <a:avLst/>
          </a:prstGeom>
        </p:spPr>
      </p:pic>
    </p:spTree>
    <p:extLst>
      <p:ext uri="{BB962C8B-B14F-4D97-AF65-F5344CB8AC3E}">
        <p14:creationId xmlns:p14="http://schemas.microsoft.com/office/powerpoint/2010/main" val="1354091663"/>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1B800-CC14-E29C-C0D5-D664A78060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CE0B14-D5D6-9C4E-C23F-1584CEE7A29F}"/>
              </a:ext>
            </a:extLst>
          </p:cNvPr>
          <p:cNvSpPr>
            <a:spLocks noGrp="1"/>
          </p:cNvSpPr>
          <p:nvPr>
            <p:ph type="title"/>
          </p:nvPr>
        </p:nvSpPr>
        <p:spPr>
          <a:xfrm>
            <a:off x="838200" y="5275228"/>
            <a:ext cx="10515600" cy="1325563"/>
          </a:xfrm>
        </p:spPr>
        <p:txBody>
          <a:bodyPr>
            <a:normAutofit/>
          </a:bodyPr>
          <a:lstStyle/>
          <a:p>
            <a:pPr algn="ctr"/>
            <a:r>
              <a:rPr lang="en-US" sz="8800" b="1" dirty="0"/>
              <a:t>mirror</a:t>
            </a:r>
          </a:p>
        </p:txBody>
      </p:sp>
      <p:pic>
        <p:nvPicPr>
          <p:cNvPr id="3" name="Picture 2">
            <a:extLst>
              <a:ext uri="{FF2B5EF4-FFF2-40B4-BE49-F238E27FC236}">
                <a16:creationId xmlns:a16="http://schemas.microsoft.com/office/drawing/2014/main" id="{B2601071-08B3-0D00-2029-705618E4BEE2}"/>
              </a:ext>
            </a:extLst>
          </p:cNvPr>
          <p:cNvPicPr>
            <a:picLocks noChangeAspect="1"/>
          </p:cNvPicPr>
          <p:nvPr/>
        </p:nvPicPr>
        <p:blipFill>
          <a:blip r:embed="rId2"/>
          <a:stretch>
            <a:fillRect/>
          </a:stretch>
        </p:blipFill>
        <p:spPr>
          <a:xfrm>
            <a:off x="4121834" y="115859"/>
            <a:ext cx="3570283" cy="5159369"/>
          </a:xfrm>
          <a:prstGeom prst="rect">
            <a:avLst/>
          </a:prstGeom>
        </p:spPr>
      </p:pic>
    </p:spTree>
    <p:extLst>
      <p:ext uri="{BB962C8B-B14F-4D97-AF65-F5344CB8AC3E}">
        <p14:creationId xmlns:p14="http://schemas.microsoft.com/office/powerpoint/2010/main" val="4238292563"/>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CAB23-CF67-36AB-9B93-A394A57F6B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6E7BE3-68C0-43DE-41B4-AF0F93182450}"/>
              </a:ext>
            </a:extLst>
          </p:cNvPr>
          <p:cNvSpPr>
            <a:spLocks noGrp="1"/>
          </p:cNvSpPr>
          <p:nvPr>
            <p:ph type="title"/>
          </p:nvPr>
        </p:nvSpPr>
        <p:spPr>
          <a:xfrm>
            <a:off x="838200" y="5127625"/>
            <a:ext cx="10515600" cy="1325563"/>
          </a:xfrm>
        </p:spPr>
        <p:txBody>
          <a:bodyPr>
            <a:normAutofit/>
          </a:bodyPr>
          <a:lstStyle/>
          <a:p>
            <a:pPr algn="ctr"/>
            <a:r>
              <a:rPr lang="en-US" sz="8800" b="1" dirty="0"/>
              <a:t>self</a:t>
            </a:r>
          </a:p>
        </p:txBody>
      </p:sp>
      <p:pic>
        <p:nvPicPr>
          <p:cNvPr id="3" name="Picture 2">
            <a:extLst>
              <a:ext uri="{FF2B5EF4-FFF2-40B4-BE49-F238E27FC236}">
                <a16:creationId xmlns:a16="http://schemas.microsoft.com/office/drawing/2014/main" id="{F2C1ADFC-6DCC-7E3B-A787-8645B87F76E5}"/>
              </a:ext>
            </a:extLst>
          </p:cNvPr>
          <p:cNvPicPr>
            <a:picLocks noChangeAspect="1"/>
          </p:cNvPicPr>
          <p:nvPr/>
        </p:nvPicPr>
        <p:blipFill>
          <a:blip r:embed="rId2"/>
          <a:stretch>
            <a:fillRect/>
          </a:stretch>
        </p:blipFill>
        <p:spPr>
          <a:xfrm>
            <a:off x="3636139" y="0"/>
            <a:ext cx="4480920" cy="5165407"/>
          </a:xfrm>
          <a:prstGeom prst="rect">
            <a:avLst/>
          </a:prstGeom>
        </p:spPr>
      </p:pic>
    </p:spTree>
    <p:extLst>
      <p:ext uri="{BB962C8B-B14F-4D97-AF65-F5344CB8AC3E}">
        <p14:creationId xmlns:p14="http://schemas.microsoft.com/office/powerpoint/2010/main" val="1355154020"/>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1DD99-A19D-67B8-AFD8-7B45C5D7999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B4AA3A5-7DB3-6E92-1277-1E47D0407D2E}"/>
              </a:ext>
            </a:extLst>
          </p:cNvPr>
          <p:cNvPicPr>
            <a:picLocks noChangeAspect="1"/>
          </p:cNvPicPr>
          <p:nvPr/>
        </p:nvPicPr>
        <p:blipFill>
          <a:blip r:embed="rId2"/>
          <a:stretch>
            <a:fillRect/>
          </a:stretch>
        </p:blipFill>
        <p:spPr>
          <a:xfrm>
            <a:off x="4716020" y="113268"/>
            <a:ext cx="2655451" cy="4956427"/>
          </a:xfrm>
          <a:prstGeom prst="rect">
            <a:avLst/>
          </a:prstGeom>
        </p:spPr>
      </p:pic>
      <p:sp>
        <p:nvSpPr>
          <p:cNvPr id="2" name="Title 1">
            <a:extLst>
              <a:ext uri="{FF2B5EF4-FFF2-40B4-BE49-F238E27FC236}">
                <a16:creationId xmlns:a16="http://schemas.microsoft.com/office/drawing/2014/main" id="{C1BB82B9-589E-A392-6BCF-EADD07A9A9D0}"/>
              </a:ext>
            </a:extLst>
          </p:cNvPr>
          <p:cNvSpPr>
            <a:spLocks noGrp="1"/>
          </p:cNvSpPr>
          <p:nvPr>
            <p:ph type="title"/>
          </p:nvPr>
        </p:nvSpPr>
        <p:spPr>
          <a:xfrm>
            <a:off x="838200" y="5127625"/>
            <a:ext cx="10515600" cy="1325563"/>
          </a:xfrm>
        </p:spPr>
        <p:txBody>
          <a:bodyPr>
            <a:normAutofit/>
          </a:bodyPr>
          <a:lstStyle/>
          <a:p>
            <a:pPr algn="ctr"/>
            <a:r>
              <a:rPr lang="en-US" sz="8800" b="1" dirty="0"/>
              <a:t>suit</a:t>
            </a:r>
          </a:p>
        </p:txBody>
      </p:sp>
    </p:spTree>
    <p:extLst>
      <p:ext uri="{BB962C8B-B14F-4D97-AF65-F5344CB8AC3E}">
        <p14:creationId xmlns:p14="http://schemas.microsoft.com/office/powerpoint/2010/main" val="207039551"/>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8C341-2B54-6C9A-79AF-7308204A0B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65C67E-CD97-B324-E7B3-DDE6651D3030}"/>
              </a:ext>
            </a:extLst>
          </p:cNvPr>
          <p:cNvSpPr>
            <a:spLocks noGrp="1"/>
          </p:cNvSpPr>
          <p:nvPr>
            <p:ph type="title"/>
          </p:nvPr>
        </p:nvSpPr>
        <p:spPr>
          <a:xfrm>
            <a:off x="838200" y="5127625"/>
            <a:ext cx="10515600" cy="1325563"/>
          </a:xfrm>
        </p:spPr>
        <p:txBody>
          <a:bodyPr>
            <a:normAutofit/>
          </a:bodyPr>
          <a:lstStyle/>
          <a:p>
            <a:pPr algn="ctr"/>
            <a:r>
              <a:rPr lang="en-US" sz="8800" b="1" dirty="0"/>
              <a:t>sweater</a:t>
            </a:r>
          </a:p>
        </p:txBody>
      </p:sp>
      <p:pic>
        <p:nvPicPr>
          <p:cNvPr id="3" name="Picture 2">
            <a:extLst>
              <a:ext uri="{FF2B5EF4-FFF2-40B4-BE49-F238E27FC236}">
                <a16:creationId xmlns:a16="http://schemas.microsoft.com/office/drawing/2014/main" id="{9BBBCE30-73BA-B8A0-7456-CCF7A27D4754}"/>
              </a:ext>
            </a:extLst>
          </p:cNvPr>
          <p:cNvPicPr>
            <a:picLocks noChangeAspect="1"/>
          </p:cNvPicPr>
          <p:nvPr/>
        </p:nvPicPr>
        <p:blipFill>
          <a:blip r:embed="rId2"/>
          <a:stretch>
            <a:fillRect/>
          </a:stretch>
        </p:blipFill>
        <p:spPr>
          <a:xfrm>
            <a:off x="4310677" y="0"/>
            <a:ext cx="3342148" cy="5368913"/>
          </a:xfrm>
          <a:prstGeom prst="rect">
            <a:avLst/>
          </a:prstGeom>
        </p:spPr>
      </p:pic>
    </p:spTree>
    <p:extLst>
      <p:ext uri="{BB962C8B-B14F-4D97-AF65-F5344CB8AC3E}">
        <p14:creationId xmlns:p14="http://schemas.microsoft.com/office/powerpoint/2010/main" val="3838812241"/>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CA5E6-5B3C-669B-D266-C367101134C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CAA940A-FF38-B6EC-F46F-328C8AEFBA79}"/>
              </a:ext>
            </a:extLst>
          </p:cNvPr>
          <p:cNvPicPr>
            <a:picLocks noChangeAspect="1"/>
          </p:cNvPicPr>
          <p:nvPr/>
        </p:nvPicPr>
        <p:blipFill>
          <a:blip r:embed="rId2"/>
          <a:stretch>
            <a:fillRect/>
          </a:stretch>
        </p:blipFill>
        <p:spPr>
          <a:xfrm>
            <a:off x="3967089" y="0"/>
            <a:ext cx="3983658" cy="5523105"/>
          </a:xfrm>
          <a:prstGeom prst="rect">
            <a:avLst/>
          </a:prstGeom>
        </p:spPr>
      </p:pic>
      <p:sp>
        <p:nvSpPr>
          <p:cNvPr id="2" name="Title 1">
            <a:extLst>
              <a:ext uri="{FF2B5EF4-FFF2-40B4-BE49-F238E27FC236}">
                <a16:creationId xmlns:a16="http://schemas.microsoft.com/office/drawing/2014/main" id="{7B58A90D-93BE-BD05-60B7-44388D05E2B7}"/>
              </a:ext>
            </a:extLst>
          </p:cNvPr>
          <p:cNvSpPr>
            <a:spLocks noGrp="1"/>
          </p:cNvSpPr>
          <p:nvPr>
            <p:ph type="title"/>
          </p:nvPr>
        </p:nvSpPr>
        <p:spPr>
          <a:xfrm>
            <a:off x="838200" y="5127625"/>
            <a:ext cx="10515600" cy="1325563"/>
          </a:xfrm>
        </p:spPr>
        <p:txBody>
          <a:bodyPr>
            <a:normAutofit/>
          </a:bodyPr>
          <a:lstStyle/>
          <a:p>
            <a:pPr algn="ctr"/>
            <a:r>
              <a:rPr lang="en-US" sz="8800" b="1" dirty="0"/>
              <a:t>try on</a:t>
            </a:r>
          </a:p>
        </p:txBody>
      </p:sp>
    </p:spTree>
    <p:extLst>
      <p:ext uri="{BB962C8B-B14F-4D97-AF65-F5344CB8AC3E}">
        <p14:creationId xmlns:p14="http://schemas.microsoft.com/office/powerpoint/2010/main" val="4144169915"/>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879BF-ED2E-1DBF-237B-5057FDB581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C6F34A-D5EF-A6A3-F486-3CC24F7BDD22}"/>
              </a:ext>
            </a:extLst>
          </p:cNvPr>
          <p:cNvSpPr>
            <a:spLocks noGrp="1"/>
          </p:cNvSpPr>
          <p:nvPr>
            <p:ph type="title"/>
          </p:nvPr>
        </p:nvSpPr>
        <p:spPr>
          <a:xfrm>
            <a:off x="838200" y="5127625"/>
            <a:ext cx="10515600" cy="1325563"/>
          </a:xfrm>
        </p:spPr>
        <p:txBody>
          <a:bodyPr>
            <a:normAutofit/>
          </a:bodyPr>
          <a:lstStyle/>
          <a:p>
            <a:pPr algn="ctr"/>
            <a:r>
              <a:rPr lang="en-US" sz="8800" b="1" dirty="0"/>
              <a:t>wool</a:t>
            </a:r>
          </a:p>
        </p:txBody>
      </p:sp>
      <p:pic>
        <p:nvPicPr>
          <p:cNvPr id="3" name="Picture 2">
            <a:extLst>
              <a:ext uri="{FF2B5EF4-FFF2-40B4-BE49-F238E27FC236}">
                <a16:creationId xmlns:a16="http://schemas.microsoft.com/office/drawing/2014/main" id="{E033E88A-3508-AADB-A6B9-4FE9AA86971E}"/>
              </a:ext>
            </a:extLst>
          </p:cNvPr>
          <p:cNvPicPr>
            <a:picLocks noChangeAspect="1"/>
          </p:cNvPicPr>
          <p:nvPr/>
        </p:nvPicPr>
        <p:blipFill>
          <a:blip r:embed="rId2"/>
          <a:stretch>
            <a:fillRect/>
          </a:stretch>
        </p:blipFill>
        <p:spPr>
          <a:xfrm>
            <a:off x="2645990" y="295815"/>
            <a:ext cx="7393147" cy="4599741"/>
          </a:xfrm>
          <a:prstGeom prst="rect">
            <a:avLst/>
          </a:prstGeom>
        </p:spPr>
      </p:pic>
    </p:spTree>
    <p:extLst>
      <p:ext uri="{BB962C8B-B14F-4D97-AF65-F5344CB8AC3E}">
        <p14:creationId xmlns:p14="http://schemas.microsoft.com/office/powerpoint/2010/main" val="1615044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membership</a:t>
            </a:r>
          </a:p>
        </p:txBody>
      </p:sp>
      <p:pic>
        <p:nvPicPr>
          <p:cNvPr id="3" name="Picture 2">
            <a:extLst>
              <a:ext uri="{FF2B5EF4-FFF2-40B4-BE49-F238E27FC236}">
                <a16:creationId xmlns:a16="http://schemas.microsoft.com/office/drawing/2014/main" id="{A4F1D31E-79B0-2228-3420-9EA56F60A96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60431" y="481865"/>
            <a:ext cx="6246056" cy="4186319"/>
          </a:xfrm>
          <a:prstGeom prst="rect">
            <a:avLst/>
          </a:prstGeom>
        </p:spPr>
      </p:pic>
    </p:spTree>
    <p:extLst>
      <p:ext uri="{BB962C8B-B14F-4D97-AF65-F5344CB8AC3E}">
        <p14:creationId xmlns:p14="http://schemas.microsoft.com/office/powerpoint/2010/main" val="4046923741"/>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7E213-E60D-C655-270F-C8562E25E1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C0FBA6-D0EC-5104-3C4D-01F3F3ECD047}"/>
              </a:ext>
            </a:extLst>
          </p:cNvPr>
          <p:cNvSpPr>
            <a:spLocks noGrp="1"/>
          </p:cNvSpPr>
          <p:nvPr>
            <p:ph type="title"/>
          </p:nvPr>
        </p:nvSpPr>
        <p:spPr>
          <a:xfrm>
            <a:off x="838200" y="5127625"/>
            <a:ext cx="10515600" cy="1325563"/>
          </a:xfrm>
        </p:spPr>
        <p:txBody>
          <a:bodyPr>
            <a:normAutofit/>
          </a:bodyPr>
          <a:lstStyle/>
          <a:p>
            <a:pPr algn="ctr"/>
            <a:r>
              <a:rPr lang="en-US" sz="8800" b="1" dirty="0"/>
              <a:t>tie</a:t>
            </a:r>
          </a:p>
        </p:txBody>
      </p:sp>
      <p:pic>
        <p:nvPicPr>
          <p:cNvPr id="3" name="Picture 2">
            <a:extLst>
              <a:ext uri="{FF2B5EF4-FFF2-40B4-BE49-F238E27FC236}">
                <a16:creationId xmlns:a16="http://schemas.microsoft.com/office/drawing/2014/main" id="{74A69202-A60A-9955-F982-7D43E6990F75}"/>
              </a:ext>
            </a:extLst>
          </p:cNvPr>
          <p:cNvPicPr>
            <a:picLocks noChangeAspect="1"/>
          </p:cNvPicPr>
          <p:nvPr/>
        </p:nvPicPr>
        <p:blipFill>
          <a:blip r:embed="rId2"/>
          <a:stretch>
            <a:fillRect/>
          </a:stretch>
        </p:blipFill>
        <p:spPr>
          <a:xfrm>
            <a:off x="3922587" y="404812"/>
            <a:ext cx="4346825" cy="4413887"/>
          </a:xfrm>
          <a:prstGeom prst="rect">
            <a:avLst/>
          </a:prstGeom>
        </p:spPr>
      </p:pic>
      <p:sp>
        <p:nvSpPr>
          <p:cNvPr id="4" name="Arrow: Down 3">
            <a:extLst>
              <a:ext uri="{FF2B5EF4-FFF2-40B4-BE49-F238E27FC236}">
                <a16:creationId xmlns:a16="http://schemas.microsoft.com/office/drawing/2014/main" id="{F8849147-1926-1C4B-A317-77DA84ED5D48}"/>
              </a:ext>
            </a:extLst>
          </p:cNvPr>
          <p:cNvSpPr/>
          <p:nvPr/>
        </p:nvSpPr>
        <p:spPr>
          <a:xfrm rot="4312841">
            <a:off x="7083948" y="1790607"/>
            <a:ext cx="360435" cy="1410414"/>
          </a:xfrm>
          <a:prstGeom prst="downArrow">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0541167"/>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C5FF0-864F-2818-F66E-7FBF6C52132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B27E09D-4F15-1567-60C9-EFC1C2E5C7E0}"/>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
        <p:nvSpPr>
          <p:cNvPr id="5" name="Title 4">
            <a:extLst>
              <a:ext uri="{FF2B5EF4-FFF2-40B4-BE49-F238E27FC236}">
                <a16:creationId xmlns:a16="http://schemas.microsoft.com/office/drawing/2014/main" id="{84221FCA-18BF-6918-5CC9-BB6444D8760D}"/>
              </a:ext>
            </a:extLst>
          </p:cNvPr>
          <p:cNvSpPr>
            <a:spLocks noGrp="1"/>
          </p:cNvSpPr>
          <p:nvPr>
            <p:ph type="ctrTitle"/>
          </p:nvPr>
        </p:nvSpPr>
        <p:spPr>
          <a:xfrm>
            <a:off x="2171114" y="855077"/>
            <a:ext cx="9144000" cy="2387600"/>
          </a:xfrm>
        </p:spPr>
        <p:txBody>
          <a:bodyPr>
            <a:normAutofit/>
          </a:bodyPr>
          <a:lstStyle/>
          <a:p>
            <a:pPr algn="l"/>
            <a:r>
              <a:rPr lang="en-US" sz="4800" b="1" dirty="0"/>
              <a:t>A: You could try this cotton suit.</a:t>
            </a:r>
            <a:br>
              <a:rPr lang="en-US" sz="4800" b="1" dirty="0"/>
            </a:br>
            <a:r>
              <a:rPr lang="en-US" sz="4800" b="1" dirty="0">
                <a:solidFill>
                  <a:srgbClr val="FF0000"/>
                </a:solidFill>
              </a:rPr>
              <a:t>B: Yes, that’s nice.</a:t>
            </a:r>
          </a:p>
        </p:txBody>
      </p:sp>
    </p:spTree>
    <p:extLst>
      <p:ext uri="{BB962C8B-B14F-4D97-AF65-F5344CB8AC3E}">
        <p14:creationId xmlns:p14="http://schemas.microsoft.com/office/powerpoint/2010/main" val="2961121561"/>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9FC91-1FB3-23FB-2A73-B301B55F813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95C00FD-78AF-88CB-BBC3-5866F569052E}"/>
              </a:ext>
            </a:extLst>
          </p:cNvPr>
          <p:cNvSpPr txBox="1"/>
          <p:nvPr/>
        </p:nvSpPr>
        <p:spPr>
          <a:xfrm>
            <a:off x="0" y="6273225"/>
            <a:ext cx="6598050" cy="584775"/>
          </a:xfrm>
          <a:prstGeom prst="rect">
            <a:avLst/>
          </a:prstGeom>
          <a:noFill/>
        </p:spPr>
        <p:txBody>
          <a:bodyPr wrap="square" rtlCol="0">
            <a:spAutoFit/>
          </a:bodyPr>
          <a:lstStyle/>
          <a:p>
            <a:r>
              <a:rPr lang="en-US" sz="3200" b="1" dirty="0"/>
              <a:t>Dialogue, Part 1</a:t>
            </a:r>
          </a:p>
        </p:txBody>
      </p:sp>
      <p:sp>
        <p:nvSpPr>
          <p:cNvPr id="5" name="Title 4">
            <a:extLst>
              <a:ext uri="{FF2B5EF4-FFF2-40B4-BE49-F238E27FC236}">
                <a16:creationId xmlns:a16="http://schemas.microsoft.com/office/drawing/2014/main" id="{582669FF-AB81-58D0-93E3-C5CCE6CA3DA5}"/>
              </a:ext>
            </a:extLst>
          </p:cNvPr>
          <p:cNvSpPr>
            <a:spLocks noGrp="1"/>
          </p:cNvSpPr>
          <p:nvPr>
            <p:ph type="ctrTitle"/>
          </p:nvPr>
        </p:nvSpPr>
        <p:spPr>
          <a:xfrm>
            <a:off x="426720" y="3699711"/>
            <a:ext cx="11338560" cy="2387600"/>
          </a:xfrm>
        </p:spPr>
        <p:txBody>
          <a:bodyPr>
            <a:noAutofit/>
          </a:bodyPr>
          <a:lstStyle/>
          <a:p>
            <a:pPr algn="l"/>
            <a:r>
              <a:rPr lang="en-US" sz="4000" b="1" dirty="0"/>
              <a:t>A: Do you want to look at clothes with me? I need some new clothes for my interview next week, and I don't like shopping by myself.
</a:t>
            </a:r>
            <a:r>
              <a:rPr lang="en-US" sz="4000" b="1" dirty="0">
                <a:solidFill>
                  <a:srgbClr val="FF0000"/>
                </a:solidFill>
              </a:rPr>
              <a:t>B: Sure. What are you looking for?</a:t>
            </a:r>
            <a:r>
              <a:rPr lang="en-US" sz="4000" b="1" dirty="0"/>
              <a:t>
A: I'm not sure. Do you think I should wear a suit and tie or just a nice sweater with pants and a belt?
</a:t>
            </a:r>
            <a:r>
              <a:rPr lang="en-US" sz="4000" b="1" dirty="0">
                <a:solidFill>
                  <a:srgbClr val="FF0000"/>
                </a:solidFill>
              </a:rPr>
              <a:t>B: Good question. These wool sweaters are really nice, but they might be too hot. You could try this cotton shirt.</a:t>
            </a:r>
            <a:r>
              <a:rPr lang="en-US" sz="4000" b="1" dirty="0"/>
              <a:t>
</a:t>
            </a:r>
            <a:endParaRPr lang="en-US" sz="4000" b="1" dirty="0">
              <a:solidFill>
                <a:srgbClr val="FF0000"/>
              </a:solidFill>
            </a:endParaRPr>
          </a:p>
        </p:txBody>
      </p:sp>
    </p:spTree>
    <p:extLst>
      <p:ext uri="{BB962C8B-B14F-4D97-AF65-F5344CB8AC3E}">
        <p14:creationId xmlns:p14="http://schemas.microsoft.com/office/powerpoint/2010/main" val="3641673528"/>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01826-1E36-3040-8FF9-897CFB57A77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462B017-5882-CE25-FEE0-51512751342D}"/>
              </a:ext>
            </a:extLst>
          </p:cNvPr>
          <p:cNvSpPr txBox="1"/>
          <p:nvPr/>
        </p:nvSpPr>
        <p:spPr>
          <a:xfrm>
            <a:off x="0" y="6273225"/>
            <a:ext cx="6598050" cy="584775"/>
          </a:xfrm>
          <a:prstGeom prst="rect">
            <a:avLst/>
          </a:prstGeom>
          <a:noFill/>
        </p:spPr>
        <p:txBody>
          <a:bodyPr wrap="square" rtlCol="0">
            <a:spAutoFit/>
          </a:bodyPr>
          <a:lstStyle/>
          <a:p>
            <a:r>
              <a:rPr lang="en-US" sz="3200" b="1" dirty="0"/>
              <a:t>Dialogue, Part 2</a:t>
            </a:r>
          </a:p>
        </p:txBody>
      </p:sp>
      <p:sp>
        <p:nvSpPr>
          <p:cNvPr id="5" name="Title 4">
            <a:extLst>
              <a:ext uri="{FF2B5EF4-FFF2-40B4-BE49-F238E27FC236}">
                <a16:creationId xmlns:a16="http://schemas.microsoft.com/office/drawing/2014/main" id="{D3456511-46F8-559B-32D8-5993E866EF8A}"/>
              </a:ext>
            </a:extLst>
          </p:cNvPr>
          <p:cNvSpPr>
            <a:spLocks noGrp="1"/>
          </p:cNvSpPr>
          <p:nvPr>
            <p:ph type="ctrTitle"/>
          </p:nvPr>
        </p:nvSpPr>
        <p:spPr>
          <a:xfrm>
            <a:off x="426720" y="506344"/>
            <a:ext cx="11338560" cy="2387600"/>
          </a:xfrm>
        </p:spPr>
        <p:txBody>
          <a:bodyPr>
            <a:noAutofit/>
          </a:bodyPr>
          <a:lstStyle/>
          <a:p>
            <a:pPr algn="l"/>
            <a:r>
              <a:rPr lang="en-US" sz="4000" b="1" dirty="0"/>
              <a:t>
A: Yes, that's nice. I see a black leather belt that would look good, too.
</a:t>
            </a:r>
            <a:r>
              <a:rPr lang="en-US" sz="4000" b="1" dirty="0">
                <a:solidFill>
                  <a:srgbClr val="FF0000"/>
                </a:solidFill>
              </a:rPr>
              <a:t>B: You should try on the clothes in the fitting room and look at yourself in the mirror before you decide.</a:t>
            </a:r>
          </a:p>
        </p:txBody>
      </p:sp>
    </p:spTree>
    <p:extLst>
      <p:ext uri="{BB962C8B-B14F-4D97-AF65-F5344CB8AC3E}">
        <p14:creationId xmlns:p14="http://schemas.microsoft.com/office/powerpoint/2010/main" val="2961816565"/>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6EED6-5703-2C6A-6B37-0FF0188AD7E1}"/>
              </a:ext>
            </a:extLst>
          </p:cNvPr>
          <p:cNvSpPr>
            <a:spLocks noGrp="1"/>
          </p:cNvSpPr>
          <p:nvPr>
            <p:ph type="title"/>
          </p:nvPr>
        </p:nvSpPr>
        <p:spPr/>
        <p:txBody>
          <a:bodyPr>
            <a:noAutofit/>
          </a:bodyPr>
          <a:lstStyle/>
          <a:p>
            <a:pPr algn="ctr"/>
            <a:r>
              <a:rPr lang="en-US" sz="5200" b="1" dirty="0"/>
              <a:t>Lesson 28:</a:t>
            </a:r>
            <a:br>
              <a:rPr lang="en-US" sz="5200" b="1" dirty="0"/>
            </a:br>
            <a:r>
              <a:rPr lang="en-US" sz="5200" b="1" dirty="0"/>
              <a:t>Nice Haircut!</a:t>
            </a:r>
          </a:p>
        </p:txBody>
      </p:sp>
      <p:pic>
        <p:nvPicPr>
          <p:cNvPr id="5" name="Content Placeholder 4" descr="A cartoon of women in a grocery store&#10;&#10;Description automatically generated">
            <a:extLst>
              <a:ext uri="{FF2B5EF4-FFF2-40B4-BE49-F238E27FC236}">
                <a16:creationId xmlns:a16="http://schemas.microsoft.com/office/drawing/2014/main" id="{ADBCD5F4-696A-821C-65AE-C38C0B1E5C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3692" y="1825625"/>
            <a:ext cx="5804616" cy="4351338"/>
          </a:xfrm>
          <a:ln>
            <a:solidFill>
              <a:schemeClr val="tx1"/>
            </a:solidFill>
          </a:ln>
        </p:spPr>
      </p:pic>
    </p:spTree>
    <p:extLst>
      <p:ext uri="{BB962C8B-B14F-4D97-AF65-F5344CB8AC3E}">
        <p14:creationId xmlns:p14="http://schemas.microsoft.com/office/powerpoint/2010/main" val="621203463"/>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455EE-14C9-604C-67AD-9CD4265A7A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55D6CE-3AC7-D1FC-D157-A327DEBD2CF3}"/>
              </a:ext>
            </a:extLst>
          </p:cNvPr>
          <p:cNvSpPr>
            <a:spLocks noGrp="1"/>
          </p:cNvSpPr>
          <p:nvPr>
            <p:ph type="title"/>
          </p:nvPr>
        </p:nvSpPr>
        <p:spPr>
          <a:xfrm>
            <a:off x="838200" y="5127625"/>
            <a:ext cx="10515600" cy="1325563"/>
          </a:xfrm>
        </p:spPr>
        <p:txBody>
          <a:bodyPr>
            <a:normAutofit/>
          </a:bodyPr>
          <a:lstStyle/>
          <a:p>
            <a:pPr algn="ctr"/>
            <a:r>
              <a:rPr lang="en-US" sz="8800" b="1" dirty="0"/>
              <a:t>barber</a:t>
            </a:r>
          </a:p>
        </p:txBody>
      </p:sp>
      <p:pic>
        <p:nvPicPr>
          <p:cNvPr id="5" name="Picture 4">
            <a:extLst>
              <a:ext uri="{FF2B5EF4-FFF2-40B4-BE49-F238E27FC236}">
                <a16:creationId xmlns:a16="http://schemas.microsoft.com/office/drawing/2014/main" id="{FFB8D93D-4A69-0737-3DFA-8DF648141BFE}"/>
              </a:ext>
            </a:extLst>
          </p:cNvPr>
          <p:cNvPicPr>
            <a:picLocks noChangeAspect="1"/>
          </p:cNvPicPr>
          <p:nvPr/>
        </p:nvPicPr>
        <p:blipFill>
          <a:blip r:embed="rId2"/>
          <a:stretch>
            <a:fillRect/>
          </a:stretch>
        </p:blipFill>
        <p:spPr>
          <a:xfrm>
            <a:off x="4340200" y="404812"/>
            <a:ext cx="3511600" cy="4834547"/>
          </a:xfrm>
          <a:prstGeom prst="rect">
            <a:avLst/>
          </a:prstGeom>
        </p:spPr>
      </p:pic>
    </p:spTree>
    <p:extLst>
      <p:ext uri="{BB962C8B-B14F-4D97-AF65-F5344CB8AC3E}">
        <p14:creationId xmlns:p14="http://schemas.microsoft.com/office/powerpoint/2010/main" val="1615418848"/>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B7330-46F4-DA50-B47D-5F1D162C0A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CF0E9-0867-2DA4-6A64-0EB5969F60CF}"/>
              </a:ext>
            </a:extLst>
          </p:cNvPr>
          <p:cNvSpPr>
            <a:spLocks noGrp="1"/>
          </p:cNvSpPr>
          <p:nvPr>
            <p:ph type="title"/>
          </p:nvPr>
        </p:nvSpPr>
        <p:spPr>
          <a:xfrm>
            <a:off x="838200" y="5127625"/>
            <a:ext cx="10515600" cy="1325563"/>
          </a:xfrm>
        </p:spPr>
        <p:txBody>
          <a:bodyPr>
            <a:normAutofit/>
          </a:bodyPr>
          <a:lstStyle/>
          <a:p>
            <a:pPr algn="ctr"/>
            <a:r>
              <a:rPr lang="en-US" sz="8800" b="1" dirty="0"/>
              <a:t>color</a:t>
            </a:r>
          </a:p>
        </p:txBody>
      </p:sp>
      <p:pic>
        <p:nvPicPr>
          <p:cNvPr id="3" name="Picture 2">
            <a:extLst>
              <a:ext uri="{FF2B5EF4-FFF2-40B4-BE49-F238E27FC236}">
                <a16:creationId xmlns:a16="http://schemas.microsoft.com/office/drawing/2014/main" id="{03C86A13-3BE1-06DB-0BF7-8984DD1C95C5}"/>
              </a:ext>
            </a:extLst>
          </p:cNvPr>
          <p:cNvPicPr>
            <a:picLocks noChangeAspect="1"/>
          </p:cNvPicPr>
          <p:nvPr/>
        </p:nvPicPr>
        <p:blipFill>
          <a:blip r:embed="rId2"/>
          <a:stretch>
            <a:fillRect/>
          </a:stretch>
        </p:blipFill>
        <p:spPr>
          <a:xfrm>
            <a:off x="3782367" y="622291"/>
            <a:ext cx="4627265" cy="4505334"/>
          </a:xfrm>
          <a:prstGeom prst="rect">
            <a:avLst/>
          </a:prstGeom>
        </p:spPr>
      </p:pic>
    </p:spTree>
    <p:extLst>
      <p:ext uri="{BB962C8B-B14F-4D97-AF65-F5344CB8AC3E}">
        <p14:creationId xmlns:p14="http://schemas.microsoft.com/office/powerpoint/2010/main" val="3084195344"/>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FED01-9488-750E-E66F-45F4C35107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A615A2-38D0-C9A6-971B-67BCDFBF4D77}"/>
              </a:ext>
            </a:extLst>
          </p:cNvPr>
          <p:cNvSpPr>
            <a:spLocks noGrp="1"/>
          </p:cNvSpPr>
          <p:nvPr>
            <p:ph type="title"/>
          </p:nvPr>
        </p:nvSpPr>
        <p:spPr>
          <a:xfrm>
            <a:off x="838200" y="5127625"/>
            <a:ext cx="10515600" cy="1325563"/>
          </a:xfrm>
        </p:spPr>
        <p:txBody>
          <a:bodyPr>
            <a:normAutofit/>
          </a:bodyPr>
          <a:lstStyle/>
          <a:p>
            <a:pPr algn="ctr"/>
            <a:r>
              <a:rPr lang="en-US" sz="8800" b="1" dirty="0"/>
              <a:t>comb</a:t>
            </a:r>
          </a:p>
        </p:txBody>
      </p:sp>
      <p:pic>
        <p:nvPicPr>
          <p:cNvPr id="3" name="Picture 2">
            <a:extLst>
              <a:ext uri="{FF2B5EF4-FFF2-40B4-BE49-F238E27FC236}">
                <a16:creationId xmlns:a16="http://schemas.microsoft.com/office/drawing/2014/main" id="{2769A1DB-E32A-6E72-3991-E17B12C3F7F5}"/>
              </a:ext>
            </a:extLst>
          </p:cNvPr>
          <p:cNvPicPr>
            <a:picLocks noChangeAspect="1"/>
          </p:cNvPicPr>
          <p:nvPr/>
        </p:nvPicPr>
        <p:blipFill>
          <a:blip r:embed="rId2"/>
          <a:stretch>
            <a:fillRect/>
          </a:stretch>
        </p:blipFill>
        <p:spPr>
          <a:xfrm>
            <a:off x="3533315" y="590900"/>
            <a:ext cx="4875829" cy="4754823"/>
          </a:xfrm>
          <a:prstGeom prst="rect">
            <a:avLst/>
          </a:prstGeom>
        </p:spPr>
      </p:pic>
    </p:spTree>
    <p:extLst>
      <p:ext uri="{BB962C8B-B14F-4D97-AF65-F5344CB8AC3E}">
        <p14:creationId xmlns:p14="http://schemas.microsoft.com/office/powerpoint/2010/main" val="2497340719"/>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96D74-2059-C419-7CD5-16CF217AD6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2A90FC-613C-753A-45B2-9767557255C6}"/>
              </a:ext>
            </a:extLst>
          </p:cNvPr>
          <p:cNvSpPr>
            <a:spLocks noGrp="1"/>
          </p:cNvSpPr>
          <p:nvPr>
            <p:ph type="title"/>
          </p:nvPr>
        </p:nvSpPr>
        <p:spPr>
          <a:xfrm>
            <a:off x="838200" y="5127625"/>
            <a:ext cx="10515600" cy="1325563"/>
          </a:xfrm>
        </p:spPr>
        <p:txBody>
          <a:bodyPr>
            <a:normAutofit/>
          </a:bodyPr>
          <a:lstStyle/>
          <a:p>
            <a:pPr algn="ctr"/>
            <a:r>
              <a:rPr lang="en-US" sz="8800" b="1" dirty="0"/>
              <a:t>straight</a:t>
            </a:r>
          </a:p>
        </p:txBody>
      </p:sp>
      <p:pic>
        <p:nvPicPr>
          <p:cNvPr id="3" name="Picture 2">
            <a:extLst>
              <a:ext uri="{FF2B5EF4-FFF2-40B4-BE49-F238E27FC236}">
                <a16:creationId xmlns:a16="http://schemas.microsoft.com/office/drawing/2014/main" id="{3B4269E4-31FB-E569-EB8A-4AA0B68DC9E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9807" y="175797"/>
            <a:ext cx="5152386" cy="4951828"/>
          </a:xfrm>
          <a:prstGeom prst="rect">
            <a:avLst/>
          </a:prstGeom>
          <a:noFill/>
          <a:ln>
            <a:noFill/>
          </a:ln>
        </p:spPr>
      </p:pic>
    </p:spTree>
    <p:extLst>
      <p:ext uri="{BB962C8B-B14F-4D97-AF65-F5344CB8AC3E}">
        <p14:creationId xmlns:p14="http://schemas.microsoft.com/office/powerpoint/2010/main" val="2265615197"/>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F2A93-60E1-FDBD-B08D-153A1BB685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505AF5-74D4-1BD9-C5A7-6C5DBA69D80F}"/>
              </a:ext>
            </a:extLst>
          </p:cNvPr>
          <p:cNvSpPr>
            <a:spLocks noGrp="1"/>
          </p:cNvSpPr>
          <p:nvPr>
            <p:ph type="title"/>
          </p:nvPr>
        </p:nvSpPr>
        <p:spPr>
          <a:xfrm>
            <a:off x="838200" y="5127625"/>
            <a:ext cx="10515600" cy="1325563"/>
          </a:xfrm>
        </p:spPr>
        <p:txBody>
          <a:bodyPr>
            <a:normAutofit/>
          </a:bodyPr>
          <a:lstStyle/>
          <a:p>
            <a:pPr algn="ctr"/>
            <a:r>
              <a:rPr lang="en-US" sz="8800" b="1" dirty="0"/>
              <a:t>curly</a:t>
            </a:r>
          </a:p>
        </p:txBody>
      </p:sp>
      <p:pic>
        <p:nvPicPr>
          <p:cNvPr id="3" name="Picture 2">
            <a:extLst>
              <a:ext uri="{FF2B5EF4-FFF2-40B4-BE49-F238E27FC236}">
                <a16:creationId xmlns:a16="http://schemas.microsoft.com/office/drawing/2014/main" id="{B211F15B-6FFE-1163-CB9F-F6C9E702D4B8}"/>
              </a:ext>
            </a:extLst>
          </p:cNvPr>
          <p:cNvPicPr>
            <a:picLocks noChangeAspect="1"/>
          </p:cNvPicPr>
          <p:nvPr/>
        </p:nvPicPr>
        <p:blipFill>
          <a:blip r:embed="rId2"/>
          <a:srcRect b="2617"/>
          <a:stretch/>
        </p:blipFill>
        <p:spPr>
          <a:xfrm>
            <a:off x="3742006" y="375637"/>
            <a:ext cx="4488465" cy="4751988"/>
          </a:xfrm>
          <a:prstGeom prst="rect">
            <a:avLst/>
          </a:prstGeom>
        </p:spPr>
      </p:pic>
    </p:spTree>
    <p:extLst>
      <p:ext uri="{BB962C8B-B14F-4D97-AF65-F5344CB8AC3E}">
        <p14:creationId xmlns:p14="http://schemas.microsoft.com/office/powerpoint/2010/main" val="1139829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move in</a:t>
            </a:r>
            <a:br>
              <a:rPr lang="en-US" sz="8800" b="1" dirty="0"/>
            </a:br>
            <a:r>
              <a:rPr lang="en-US" sz="8800" b="1" dirty="0"/>
              <a:t>move out</a:t>
            </a:r>
          </a:p>
        </p:txBody>
      </p:sp>
      <p:pic>
        <p:nvPicPr>
          <p:cNvPr id="4" name="Picture 3">
            <a:extLst>
              <a:ext uri="{FF2B5EF4-FFF2-40B4-BE49-F238E27FC236}">
                <a16:creationId xmlns:a16="http://schemas.microsoft.com/office/drawing/2014/main" id="{B0464C5F-7A1D-A394-FEA6-9C5EEB871A0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12472" y="864253"/>
            <a:ext cx="2367051" cy="3188484"/>
          </a:xfrm>
          <a:prstGeom prst="rect">
            <a:avLst/>
          </a:prstGeom>
        </p:spPr>
      </p:pic>
    </p:spTree>
    <p:extLst>
      <p:ext uri="{BB962C8B-B14F-4D97-AF65-F5344CB8AC3E}">
        <p14:creationId xmlns:p14="http://schemas.microsoft.com/office/powerpoint/2010/main" val="1975028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7" y="5027412"/>
            <a:ext cx="10515600" cy="1325563"/>
          </a:xfrm>
        </p:spPr>
        <p:txBody>
          <a:bodyPr>
            <a:normAutofit/>
          </a:bodyPr>
          <a:lstStyle/>
          <a:p>
            <a:pPr algn="ctr"/>
            <a:r>
              <a:rPr lang="en-US" sz="8800" b="1" dirty="0"/>
              <a:t>restroom</a:t>
            </a:r>
          </a:p>
        </p:txBody>
      </p:sp>
      <p:pic>
        <p:nvPicPr>
          <p:cNvPr id="3" name="Picture 2">
            <a:extLst>
              <a:ext uri="{FF2B5EF4-FFF2-40B4-BE49-F238E27FC236}">
                <a16:creationId xmlns:a16="http://schemas.microsoft.com/office/drawing/2014/main" id="{62DC4D7F-3C9E-DBFB-AF3A-B568E7D1FFC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79359" y="699938"/>
            <a:ext cx="6491212" cy="4327474"/>
          </a:xfrm>
          <a:prstGeom prst="rect">
            <a:avLst/>
          </a:prstGeom>
        </p:spPr>
      </p:pic>
    </p:spTree>
    <p:extLst>
      <p:ext uri="{BB962C8B-B14F-4D97-AF65-F5344CB8AC3E}">
        <p14:creationId xmlns:p14="http://schemas.microsoft.com/office/powerpoint/2010/main" val="2309807159"/>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1D0FD-256F-0B85-8A53-7AD3C4F3AC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785427-C1A4-1BF3-EB99-CD5C560A4F1C}"/>
              </a:ext>
            </a:extLst>
          </p:cNvPr>
          <p:cNvSpPr>
            <a:spLocks noGrp="1"/>
          </p:cNvSpPr>
          <p:nvPr>
            <p:ph type="title"/>
          </p:nvPr>
        </p:nvSpPr>
        <p:spPr>
          <a:xfrm>
            <a:off x="838200" y="5127625"/>
            <a:ext cx="10515600" cy="1325563"/>
          </a:xfrm>
        </p:spPr>
        <p:txBody>
          <a:bodyPr>
            <a:normAutofit/>
          </a:bodyPr>
          <a:lstStyle/>
          <a:p>
            <a:pPr algn="ctr"/>
            <a:r>
              <a:rPr lang="en-US" sz="8800" b="1" dirty="0"/>
              <a:t>hair salon</a:t>
            </a:r>
          </a:p>
        </p:txBody>
      </p:sp>
      <p:pic>
        <p:nvPicPr>
          <p:cNvPr id="3" name="Picture 2">
            <a:extLst>
              <a:ext uri="{FF2B5EF4-FFF2-40B4-BE49-F238E27FC236}">
                <a16:creationId xmlns:a16="http://schemas.microsoft.com/office/drawing/2014/main" id="{79A813D2-086E-EC4F-F719-EDDE890455EF}"/>
              </a:ext>
            </a:extLst>
          </p:cNvPr>
          <p:cNvPicPr>
            <a:picLocks noChangeAspect="1"/>
          </p:cNvPicPr>
          <p:nvPr/>
        </p:nvPicPr>
        <p:blipFill>
          <a:blip r:embed="rId2"/>
          <a:stretch>
            <a:fillRect/>
          </a:stretch>
        </p:blipFill>
        <p:spPr>
          <a:xfrm>
            <a:off x="3638572" y="324191"/>
            <a:ext cx="4914855" cy="4722813"/>
          </a:xfrm>
          <a:prstGeom prst="rect">
            <a:avLst/>
          </a:prstGeom>
        </p:spPr>
      </p:pic>
    </p:spTree>
    <p:extLst>
      <p:ext uri="{BB962C8B-B14F-4D97-AF65-F5344CB8AC3E}">
        <p14:creationId xmlns:p14="http://schemas.microsoft.com/office/powerpoint/2010/main" val="3594408349"/>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996DA-9F86-FA33-163E-728DD4639A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2BFAB9-42A7-FE10-EA56-9D49DEA158AA}"/>
              </a:ext>
            </a:extLst>
          </p:cNvPr>
          <p:cNvSpPr>
            <a:spLocks noGrp="1"/>
          </p:cNvSpPr>
          <p:nvPr>
            <p:ph type="title"/>
          </p:nvPr>
        </p:nvSpPr>
        <p:spPr>
          <a:xfrm>
            <a:off x="838200" y="5127625"/>
            <a:ext cx="10515600" cy="1325563"/>
          </a:xfrm>
        </p:spPr>
        <p:txBody>
          <a:bodyPr>
            <a:normAutofit/>
          </a:bodyPr>
          <a:lstStyle/>
          <a:p>
            <a:pPr algn="ctr"/>
            <a:r>
              <a:rPr lang="en-US" sz="8800" b="1" dirty="0"/>
              <a:t>haircut</a:t>
            </a:r>
          </a:p>
        </p:txBody>
      </p:sp>
      <p:pic>
        <p:nvPicPr>
          <p:cNvPr id="3" name="Picture 2">
            <a:extLst>
              <a:ext uri="{FF2B5EF4-FFF2-40B4-BE49-F238E27FC236}">
                <a16:creationId xmlns:a16="http://schemas.microsoft.com/office/drawing/2014/main" id="{5510D86B-1A98-3BE3-8354-A992EA9AA8BB}"/>
              </a:ext>
            </a:extLst>
          </p:cNvPr>
          <p:cNvPicPr>
            <a:picLocks noChangeAspect="1"/>
          </p:cNvPicPr>
          <p:nvPr/>
        </p:nvPicPr>
        <p:blipFill>
          <a:blip r:embed="rId2"/>
          <a:stretch>
            <a:fillRect/>
          </a:stretch>
        </p:blipFill>
        <p:spPr>
          <a:xfrm>
            <a:off x="3834621" y="0"/>
            <a:ext cx="4522758" cy="5127625"/>
          </a:xfrm>
          <a:prstGeom prst="rect">
            <a:avLst/>
          </a:prstGeom>
        </p:spPr>
      </p:pic>
    </p:spTree>
    <p:extLst>
      <p:ext uri="{BB962C8B-B14F-4D97-AF65-F5344CB8AC3E}">
        <p14:creationId xmlns:p14="http://schemas.microsoft.com/office/powerpoint/2010/main" val="2074823156"/>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BC29E-8CCD-6734-AA03-DA8C04F18C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085EE1-253A-34D5-94D1-35E32D5EFA5A}"/>
              </a:ext>
            </a:extLst>
          </p:cNvPr>
          <p:cNvSpPr>
            <a:spLocks noGrp="1"/>
          </p:cNvSpPr>
          <p:nvPr>
            <p:ph type="title"/>
          </p:nvPr>
        </p:nvSpPr>
        <p:spPr>
          <a:xfrm>
            <a:off x="838200" y="5127625"/>
            <a:ext cx="10515600" cy="1325563"/>
          </a:xfrm>
        </p:spPr>
        <p:txBody>
          <a:bodyPr>
            <a:normAutofit/>
          </a:bodyPr>
          <a:lstStyle/>
          <a:p>
            <a:pPr algn="ctr"/>
            <a:r>
              <a:rPr lang="en-US" sz="8800" b="1" dirty="0"/>
              <a:t>inch</a:t>
            </a:r>
          </a:p>
        </p:txBody>
      </p:sp>
      <p:pic>
        <p:nvPicPr>
          <p:cNvPr id="3" name="Picture 2">
            <a:extLst>
              <a:ext uri="{FF2B5EF4-FFF2-40B4-BE49-F238E27FC236}">
                <a16:creationId xmlns:a16="http://schemas.microsoft.com/office/drawing/2014/main" id="{09425362-046A-FF1B-B465-6B43C7B49A59}"/>
              </a:ext>
            </a:extLst>
          </p:cNvPr>
          <p:cNvPicPr>
            <a:picLocks noChangeAspect="1"/>
          </p:cNvPicPr>
          <p:nvPr/>
        </p:nvPicPr>
        <p:blipFill>
          <a:blip r:embed="rId2"/>
          <a:stretch>
            <a:fillRect/>
          </a:stretch>
        </p:blipFill>
        <p:spPr>
          <a:xfrm>
            <a:off x="3480880" y="0"/>
            <a:ext cx="5545839" cy="5072511"/>
          </a:xfrm>
          <a:prstGeom prst="rect">
            <a:avLst/>
          </a:prstGeom>
        </p:spPr>
      </p:pic>
    </p:spTree>
    <p:extLst>
      <p:ext uri="{BB962C8B-B14F-4D97-AF65-F5344CB8AC3E}">
        <p14:creationId xmlns:p14="http://schemas.microsoft.com/office/powerpoint/2010/main" val="319904541"/>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ABAA3-B49B-5C5D-2046-281071BED2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736C9F-463A-4684-B83D-F4597D7CD548}"/>
              </a:ext>
            </a:extLst>
          </p:cNvPr>
          <p:cNvSpPr>
            <a:spLocks noGrp="1"/>
          </p:cNvSpPr>
          <p:nvPr>
            <p:ph type="title"/>
          </p:nvPr>
        </p:nvSpPr>
        <p:spPr>
          <a:xfrm>
            <a:off x="838200" y="5127625"/>
            <a:ext cx="10515600" cy="1325563"/>
          </a:xfrm>
        </p:spPr>
        <p:txBody>
          <a:bodyPr>
            <a:normAutofit/>
          </a:bodyPr>
          <a:lstStyle/>
          <a:p>
            <a:pPr algn="ctr"/>
            <a:r>
              <a:rPr lang="en-US" sz="8800" b="1" dirty="0"/>
              <a:t>so</a:t>
            </a:r>
          </a:p>
        </p:txBody>
      </p:sp>
      <p:pic>
        <p:nvPicPr>
          <p:cNvPr id="3" name="Picture 2">
            <a:extLst>
              <a:ext uri="{FF2B5EF4-FFF2-40B4-BE49-F238E27FC236}">
                <a16:creationId xmlns:a16="http://schemas.microsoft.com/office/drawing/2014/main" id="{8194167C-F1C6-81D6-00D9-67E505A1B5BA}"/>
              </a:ext>
            </a:extLst>
          </p:cNvPr>
          <p:cNvPicPr>
            <a:picLocks noChangeAspect="1"/>
          </p:cNvPicPr>
          <p:nvPr/>
        </p:nvPicPr>
        <p:blipFill>
          <a:blip r:embed="rId2"/>
          <a:stretch>
            <a:fillRect/>
          </a:stretch>
        </p:blipFill>
        <p:spPr>
          <a:xfrm>
            <a:off x="2914619" y="404812"/>
            <a:ext cx="6362762" cy="4594365"/>
          </a:xfrm>
          <a:prstGeom prst="rect">
            <a:avLst/>
          </a:prstGeom>
        </p:spPr>
      </p:pic>
    </p:spTree>
    <p:extLst>
      <p:ext uri="{BB962C8B-B14F-4D97-AF65-F5344CB8AC3E}">
        <p14:creationId xmlns:p14="http://schemas.microsoft.com/office/powerpoint/2010/main" val="170852801"/>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CC6C5-A2F9-D656-9041-8C72C07B79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5B5315-91A9-3076-D2F3-48032F3CB85F}"/>
              </a:ext>
            </a:extLst>
          </p:cNvPr>
          <p:cNvSpPr>
            <a:spLocks noGrp="1"/>
          </p:cNvSpPr>
          <p:nvPr>
            <p:ph type="title"/>
          </p:nvPr>
        </p:nvSpPr>
        <p:spPr>
          <a:xfrm>
            <a:off x="838200" y="5127625"/>
            <a:ext cx="10515600" cy="1325563"/>
          </a:xfrm>
        </p:spPr>
        <p:txBody>
          <a:bodyPr>
            <a:normAutofit/>
          </a:bodyPr>
          <a:lstStyle/>
          <a:p>
            <a:pPr algn="ctr"/>
            <a:r>
              <a:rPr lang="en-US" sz="8800" b="1" dirty="0"/>
              <a:t>style</a:t>
            </a:r>
          </a:p>
        </p:txBody>
      </p:sp>
      <p:pic>
        <p:nvPicPr>
          <p:cNvPr id="3" name="Picture 2">
            <a:extLst>
              <a:ext uri="{FF2B5EF4-FFF2-40B4-BE49-F238E27FC236}">
                <a16:creationId xmlns:a16="http://schemas.microsoft.com/office/drawing/2014/main" id="{26A18716-03D8-8508-2FE6-802DB4C9110F}"/>
              </a:ext>
            </a:extLst>
          </p:cNvPr>
          <p:cNvPicPr>
            <a:picLocks noChangeAspect="1"/>
          </p:cNvPicPr>
          <p:nvPr/>
        </p:nvPicPr>
        <p:blipFill>
          <a:blip r:embed="rId2"/>
          <a:stretch>
            <a:fillRect/>
          </a:stretch>
        </p:blipFill>
        <p:spPr>
          <a:xfrm>
            <a:off x="2642616" y="1023721"/>
            <a:ext cx="6617396" cy="3331965"/>
          </a:xfrm>
          <a:prstGeom prst="rect">
            <a:avLst/>
          </a:prstGeom>
        </p:spPr>
      </p:pic>
    </p:spTree>
    <p:extLst>
      <p:ext uri="{BB962C8B-B14F-4D97-AF65-F5344CB8AC3E}">
        <p14:creationId xmlns:p14="http://schemas.microsoft.com/office/powerpoint/2010/main" val="1523819813"/>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B57C6-DE2A-887B-86DF-91808D10BC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A662EE-16C7-D050-F180-759B255E2583}"/>
              </a:ext>
            </a:extLst>
          </p:cNvPr>
          <p:cNvSpPr>
            <a:spLocks noGrp="1"/>
          </p:cNvSpPr>
          <p:nvPr>
            <p:ph type="title"/>
          </p:nvPr>
        </p:nvSpPr>
        <p:spPr>
          <a:xfrm>
            <a:off x="838200" y="5127625"/>
            <a:ext cx="10515600" cy="1325563"/>
          </a:xfrm>
        </p:spPr>
        <p:txBody>
          <a:bodyPr>
            <a:normAutofit/>
          </a:bodyPr>
          <a:lstStyle/>
          <a:p>
            <a:pPr algn="ctr"/>
            <a:r>
              <a:rPr lang="en-US" sz="8800" b="1" dirty="0"/>
              <a:t>stylist</a:t>
            </a:r>
          </a:p>
        </p:txBody>
      </p:sp>
      <p:pic>
        <p:nvPicPr>
          <p:cNvPr id="3" name="Picture 2">
            <a:extLst>
              <a:ext uri="{FF2B5EF4-FFF2-40B4-BE49-F238E27FC236}">
                <a16:creationId xmlns:a16="http://schemas.microsoft.com/office/drawing/2014/main" id="{76CD1679-0764-6BA5-32E2-B0B08894F570}"/>
              </a:ext>
            </a:extLst>
          </p:cNvPr>
          <p:cNvPicPr>
            <a:picLocks noChangeAspect="1"/>
          </p:cNvPicPr>
          <p:nvPr/>
        </p:nvPicPr>
        <p:blipFill>
          <a:blip r:embed="rId2"/>
          <a:stretch>
            <a:fillRect/>
          </a:stretch>
        </p:blipFill>
        <p:spPr>
          <a:xfrm>
            <a:off x="4510902" y="404812"/>
            <a:ext cx="3170195" cy="5005250"/>
          </a:xfrm>
          <a:prstGeom prst="rect">
            <a:avLst/>
          </a:prstGeom>
        </p:spPr>
      </p:pic>
    </p:spTree>
    <p:extLst>
      <p:ext uri="{BB962C8B-B14F-4D97-AF65-F5344CB8AC3E}">
        <p14:creationId xmlns:p14="http://schemas.microsoft.com/office/powerpoint/2010/main" val="1970857033"/>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EB9FF-9C03-707D-0DBC-9A6C6F4414A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F5C61DF-724E-4113-C3F5-B7DFBCE9C79D}"/>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
        <p:nvSpPr>
          <p:cNvPr id="5" name="Title 4">
            <a:extLst>
              <a:ext uri="{FF2B5EF4-FFF2-40B4-BE49-F238E27FC236}">
                <a16:creationId xmlns:a16="http://schemas.microsoft.com/office/drawing/2014/main" id="{8BF54CF9-8CB1-63D8-6AF4-86D0500BE17B}"/>
              </a:ext>
            </a:extLst>
          </p:cNvPr>
          <p:cNvSpPr>
            <a:spLocks noGrp="1"/>
          </p:cNvSpPr>
          <p:nvPr>
            <p:ph type="ctrTitle"/>
          </p:nvPr>
        </p:nvSpPr>
        <p:spPr/>
        <p:txBody>
          <a:bodyPr>
            <a:normAutofit/>
          </a:bodyPr>
          <a:lstStyle/>
          <a:p>
            <a:pPr algn="l"/>
            <a:r>
              <a:rPr lang="en-US" sz="4800" b="1" dirty="0"/>
              <a:t>A: Hey, nice haircut!</a:t>
            </a:r>
            <a:br>
              <a:rPr lang="en-US" sz="4800" b="1" dirty="0"/>
            </a:br>
            <a:r>
              <a:rPr lang="en-US" sz="4800" b="1" dirty="0">
                <a:solidFill>
                  <a:srgbClr val="FF0000"/>
                </a:solidFill>
              </a:rPr>
              <a:t>B: Thanks! I went to the hair salon.</a:t>
            </a:r>
          </a:p>
        </p:txBody>
      </p:sp>
    </p:spTree>
    <p:extLst>
      <p:ext uri="{BB962C8B-B14F-4D97-AF65-F5344CB8AC3E}">
        <p14:creationId xmlns:p14="http://schemas.microsoft.com/office/powerpoint/2010/main" val="3015095711"/>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44F27-B683-3812-FCE5-2D706C299B7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0A8A27C-A71B-1ADA-9186-52B40C26B17E}"/>
              </a:ext>
            </a:extLst>
          </p:cNvPr>
          <p:cNvSpPr txBox="1"/>
          <p:nvPr/>
        </p:nvSpPr>
        <p:spPr>
          <a:xfrm>
            <a:off x="0" y="6273225"/>
            <a:ext cx="6598050" cy="584775"/>
          </a:xfrm>
          <a:prstGeom prst="rect">
            <a:avLst/>
          </a:prstGeom>
          <a:noFill/>
        </p:spPr>
        <p:txBody>
          <a:bodyPr wrap="square" rtlCol="0">
            <a:spAutoFit/>
          </a:bodyPr>
          <a:lstStyle/>
          <a:p>
            <a:r>
              <a:rPr lang="en-US" sz="3200" b="1" dirty="0"/>
              <a:t>Dialogue, Part 1</a:t>
            </a:r>
          </a:p>
        </p:txBody>
      </p:sp>
      <p:sp>
        <p:nvSpPr>
          <p:cNvPr id="5" name="Title 4">
            <a:extLst>
              <a:ext uri="{FF2B5EF4-FFF2-40B4-BE49-F238E27FC236}">
                <a16:creationId xmlns:a16="http://schemas.microsoft.com/office/drawing/2014/main" id="{0E30FBE5-489A-02C9-9341-01A600224BA5}"/>
              </a:ext>
            </a:extLst>
          </p:cNvPr>
          <p:cNvSpPr>
            <a:spLocks noGrp="1"/>
          </p:cNvSpPr>
          <p:nvPr>
            <p:ph type="ctrTitle"/>
          </p:nvPr>
        </p:nvSpPr>
        <p:spPr>
          <a:xfrm>
            <a:off x="481584" y="3556000"/>
            <a:ext cx="11594592" cy="2387600"/>
          </a:xfrm>
        </p:spPr>
        <p:txBody>
          <a:bodyPr>
            <a:noAutofit/>
          </a:bodyPr>
          <a:lstStyle/>
          <a:p>
            <a:pPr algn="l"/>
            <a:r>
              <a:rPr lang="en-US" sz="4000" b="1" dirty="0"/>
              <a:t>A: Hey, nice haircut!
</a:t>
            </a:r>
            <a:r>
              <a:rPr lang="en-US" sz="4000" b="1" dirty="0">
                <a:solidFill>
                  <a:srgbClr val="FF0000"/>
                </a:solidFill>
              </a:rPr>
              <a:t>B: Thanks! I went to the hair salon yesterday. I wasn't sure which style to choose, so I asked the stylist for advice. </a:t>
            </a:r>
            <a:r>
              <a:rPr lang="en-US" sz="4000" b="1" dirty="0"/>
              <a:t>
A: How much hair did she cut?
</a:t>
            </a:r>
            <a:r>
              <a:rPr lang="en-US" sz="4000" b="1" dirty="0">
                <a:solidFill>
                  <a:srgbClr val="FF0000"/>
                </a:solidFill>
              </a:rPr>
              <a:t>B: She cut 4 inches. It feels so different when I come it now!</a:t>
            </a:r>
            <a:r>
              <a:rPr lang="en-US" sz="4000" b="1" dirty="0"/>
              <a:t>
A: Your stylist does a great job with straight hair! Do you think she can cut my curly hair and color it, too?
</a:t>
            </a:r>
          </a:p>
        </p:txBody>
      </p:sp>
    </p:spTree>
    <p:extLst>
      <p:ext uri="{BB962C8B-B14F-4D97-AF65-F5344CB8AC3E}">
        <p14:creationId xmlns:p14="http://schemas.microsoft.com/office/powerpoint/2010/main" val="400762088"/>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5DE45-2BAB-2D50-24CB-E60676C15E6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1F31DC8-228A-0336-EF34-3DAF42C1E6C0}"/>
              </a:ext>
            </a:extLst>
          </p:cNvPr>
          <p:cNvSpPr txBox="1"/>
          <p:nvPr/>
        </p:nvSpPr>
        <p:spPr>
          <a:xfrm>
            <a:off x="0" y="6273225"/>
            <a:ext cx="6598050" cy="584775"/>
          </a:xfrm>
          <a:prstGeom prst="rect">
            <a:avLst/>
          </a:prstGeom>
          <a:noFill/>
        </p:spPr>
        <p:txBody>
          <a:bodyPr wrap="square" rtlCol="0">
            <a:spAutoFit/>
          </a:bodyPr>
          <a:lstStyle/>
          <a:p>
            <a:r>
              <a:rPr lang="en-US" sz="3200" b="1" dirty="0"/>
              <a:t>Dialogue, Part 2</a:t>
            </a:r>
          </a:p>
        </p:txBody>
      </p:sp>
      <p:sp>
        <p:nvSpPr>
          <p:cNvPr id="5" name="Title 4">
            <a:extLst>
              <a:ext uri="{FF2B5EF4-FFF2-40B4-BE49-F238E27FC236}">
                <a16:creationId xmlns:a16="http://schemas.microsoft.com/office/drawing/2014/main" id="{FD7C1DAD-3184-4854-5029-BD3776D44CA5}"/>
              </a:ext>
            </a:extLst>
          </p:cNvPr>
          <p:cNvSpPr>
            <a:spLocks noGrp="1"/>
          </p:cNvSpPr>
          <p:nvPr>
            <p:ph type="ctrTitle"/>
          </p:nvPr>
        </p:nvSpPr>
        <p:spPr>
          <a:xfrm>
            <a:off x="800754" y="337312"/>
            <a:ext cx="11594592" cy="2387600"/>
          </a:xfrm>
        </p:spPr>
        <p:txBody>
          <a:bodyPr>
            <a:noAutofit/>
          </a:bodyPr>
          <a:lstStyle/>
          <a:p>
            <a:pPr algn="l"/>
            <a:r>
              <a:rPr lang="en-US" sz="4000" b="1" dirty="0"/>
              <a:t>
</a:t>
            </a:r>
            <a:r>
              <a:rPr lang="en-US" sz="4000" b="1" dirty="0">
                <a:solidFill>
                  <a:srgbClr val="FF0000"/>
                </a:solidFill>
              </a:rPr>
              <a:t>B: Yes, you should make an appointment.</a:t>
            </a:r>
            <a:r>
              <a:rPr lang="en-US" sz="4000" b="1" dirty="0"/>
              <a:t>
A: I'll call today. I need to make an appointment at the barber for my husband, too.</a:t>
            </a:r>
          </a:p>
        </p:txBody>
      </p:sp>
    </p:spTree>
    <p:extLst>
      <p:ext uri="{BB962C8B-B14F-4D97-AF65-F5344CB8AC3E}">
        <p14:creationId xmlns:p14="http://schemas.microsoft.com/office/powerpoint/2010/main" val="2554792917"/>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EF271-1664-E7EC-0E10-9874EA0FF8A5}"/>
              </a:ext>
            </a:extLst>
          </p:cNvPr>
          <p:cNvSpPr>
            <a:spLocks noGrp="1"/>
          </p:cNvSpPr>
          <p:nvPr>
            <p:ph type="title"/>
          </p:nvPr>
        </p:nvSpPr>
        <p:spPr>
          <a:xfrm>
            <a:off x="847344" y="978089"/>
            <a:ext cx="4351338" cy="4901819"/>
          </a:xfrm>
        </p:spPr>
        <p:txBody>
          <a:bodyPr>
            <a:normAutofit/>
          </a:bodyPr>
          <a:lstStyle/>
          <a:p>
            <a:pPr algn="ctr"/>
            <a:r>
              <a:rPr lang="en-US" sz="7000" b="1" dirty="0"/>
              <a:t>Unit 8:</a:t>
            </a:r>
            <a:br>
              <a:rPr lang="en-US" sz="7000" b="1" dirty="0"/>
            </a:br>
            <a:r>
              <a:rPr lang="en-US" sz="7000" b="1" dirty="0"/>
              <a:t>We’re Having So Much Fun!</a:t>
            </a:r>
          </a:p>
        </p:txBody>
      </p:sp>
      <p:pic>
        <p:nvPicPr>
          <p:cNvPr id="5" name="Content Placeholder 4" descr="A cartoon of people in a park&#10;&#10;Description automatically generated">
            <a:extLst>
              <a:ext uri="{FF2B5EF4-FFF2-40B4-BE49-F238E27FC236}">
                <a16:creationId xmlns:a16="http://schemas.microsoft.com/office/drawing/2014/main" id="{D7F1529C-0194-CC2F-0B2C-6046937322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72930" y="880014"/>
            <a:ext cx="5097971" cy="5097971"/>
          </a:xfrm>
          <a:ln>
            <a:solidFill>
              <a:schemeClr val="tx1"/>
            </a:solidFill>
          </a:ln>
        </p:spPr>
      </p:pic>
    </p:spTree>
    <p:extLst>
      <p:ext uri="{BB962C8B-B14F-4D97-AF65-F5344CB8AC3E}">
        <p14:creationId xmlns:p14="http://schemas.microsoft.com/office/powerpoint/2010/main" val="31022822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event</a:t>
            </a:r>
          </a:p>
        </p:txBody>
      </p:sp>
      <p:pic>
        <p:nvPicPr>
          <p:cNvPr id="3" name="Picture 2">
            <a:extLst>
              <a:ext uri="{FF2B5EF4-FFF2-40B4-BE49-F238E27FC236}">
                <a16:creationId xmlns:a16="http://schemas.microsoft.com/office/drawing/2014/main" id="{7A060191-ABB6-E872-30D5-8A7E067F4D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45244" y="267286"/>
            <a:ext cx="3301508" cy="4267200"/>
          </a:xfrm>
          <a:prstGeom prst="rect">
            <a:avLst/>
          </a:prstGeom>
        </p:spPr>
      </p:pic>
    </p:spTree>
    <p:extLst>
      <p:ext uri="{BB962C8B-B14F-4D97-AF65-F5344CB8AC3E}">
        <p14:creationId xmlns:p14="http://schemas.microsoft.com/office/powerpoint/2010/main" val="1495054913"/>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3A3E-80A2-836B-4D31-A80EC9ECD5C0}"/>
              </a:ext>
            </a:extLst>
          </p:cNvPr>
          <p:cNvSpPr>
            <a:spLocks noGrp="1"/>
          </p:cNvSpPr>
          <p:nvPr>
            <p:ph type="title"/>
          </p:nvPr>
        </p:nvSpPr>
        <p:spPr>
          <a:xfrm>
            <a:off x="838200" y="438277"/>
            <a:ext cx="10515600" cy="1325563"/>
          </a:xfrm>
        </p:spPr>
        <p:txBody>
          <a:bodyPr>
            <a:noAutofit/>
          </a:bodyPr>
          <a:lstStyle/>
          <a:p>
            <a:pPr algn="ctr"/>
            <a:r>
              <a:rPr lang="en-US" sz="5200" b="1" dirty="0"/>
              <a:t>Lesson 29:</a:t>
            </a:r>
            <a:br>
              <a:rPr lang="en-US" sz="5200" b="1" dirty="0"/>
            </a:br>
            <a:r>
              <a:rPr lang="en-US" sz="5200" b="1" dirty="0"/>
              <a:t>We Went Camping at the Beach.</a:t>
            </a:r>
          </a:p>
        </p:txBody>
      </p:sp>
      <p:pic>
        <p:nvPicPr>
          <p:cNvPr id="5" name="Content Placeholder 4" descr="A cartoon of a person talking to a person in an office&#10;&#10;Description automatically generated">
            <a:extLst>
              <a:ext uri="{FF2B5EF4-FFF2-40B4-BE49-F238E27FC236}">
                <a16:creationId xmlns:a16="http://schemas.microsoft.com/office/drawing/2014/main" id="{95ABBE03-D2A4-2F43-344C-FF352E8FDA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3692" y="1971929"/>
            <a:ext cx="5804616" cy="4351338"/>
          </a:xfrm>
          <a:ln>
            <a:solidFill>
              <a:schemeClr val="tx1"/>
            </a:solidFill>
          </a:ln>
        </p:spPr>
      </p:pic>
    </p:spTree>
    <p:extLst>
      <p:ext uri="{BB962C8B-B14F-4D97-AF65-F5344CB8AC3E}">
        <p14:creationId xmlns:p14="http://schemas.microsoft.com/office/powerpoint/2010/main" val="576016639"/>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3BF61-A66C-2134-8C5E-292CFFF420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D0043F-FED2-0BD8-03B5-D9C32A452B82}"/>
              </a:ext>
            </a:extLst>
          </p:cNvPr>
          <p:cNvSpPr>
            <a:spLocks noGrp="1"/>
          </p:cNvSpPr>
          <p:nvPr>
            <p:ph type="title"/>
          </p:nvPr>
        </p:nvSpPr>
        <p:spPr>
          <a:xfrm>
            <a:off x="838200" y="5127625"/>
            <a:ext cx="10515600" cy="1325563"/>
          </a:xfrm>
        </p:spPr>
        <p:txBody>
          <a:bodyPr>
            <a:normAutofit/>
          </a:bodyPr>
          <a:lstStyle/>
          <a:p>
            <a:pPr algn="ctr"/>
            <a:r>
              <a:rPr lang="en-US" sz="8800" b="1" dirty="0"/>
              <a:t>go biking</a:t>
            </a:r>
          </a:p>
        </p:txBody>
      </p:sp>
      <p:pic>
        <p:nvPicPr>
          <p:cNvPr id="4" name="Picture 3">
            <a:extLst>
              <a:ext uri="{FF2B5EF4-FFF2-40B4-BE49-F238E27FC236}">
                <a16:creationId xmlns:a16="http://schemas.microsoft.com/office/drawing/2014/main" id="{1614DB8A-C903-C96B-4ECD-94144A79543A}"/>
              </a:ext>
            </a:extLst>
          </p:cNvPr>
          <p:cNvPicPr>
            <a:picLocks noChangeAspect="1"/>
          </p:cNvPicPr>
          <p:nvPr/>
        </p:nvPicPr>
        <p:blipFill>
          <a:blip r:embed="rId2"/>
          <a:stretch>
            <a:fillRect/>
          </a:stretch>
        </p:blipFill>
        <p:spPr>
          <a:xfrm>
            <a:off x="3657938" y="295084"/>
            <a:ext cx="4876123" cy="4395788"/>
          </a:xfrm>
          <a:prstGeom prst="rect">
            <a:avLst/>
          </a:prstGeom>
        </p:spPr>
      </p:pic>
    </p:spTree>
    <p:extLst>
      <p:ext uri="{BB962C8B-B14F-4D97-AF65-F5344CB8AC3E}">
        <p14:creationId xmlns:p14="http://schemas.microsoft.com/office/powerpoint/2010/main" val="1562012103"/>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E0E63-D79D-3C7C-5CEF-210CE1A643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FCBA8B-C6A7-1CBC-394C-5642904B6D54}"/>
              </a:ext>
            </a:extLst>
          </p:cNvPr>
          <p:cNvSpPr>
            <a:spLocks noGrp="1"/>
          </p:cNvSpPr>
          <p:nvPr>
            <p:ph type="title"/>
          </p:nvPr>
        </p:nvSpPr>
        <p:spPr>
          <a:xfrm>
            <a:off x="838200" y="5127625"/>
            <a:ext cx="10515600" cy="1325563"/>
          </a:xfrm>
        </p:spPr>
        <p:txBody>
          <a:bodyPr>
            <a:normAutofit/>
          </a:bodyPr>
          <a:lstStyle/>
          <a:p>
            <a:pPr algn="ctr"/>
            <a:r>
              <a:rPr lang="en-US" sz="8800" b="1" dirty="0"/>
              <a:t>go camping</a:t>
            </a:r>
          </a:p>
        </p:txBody>
      </p:sp>
      <p:pic>
        <p:nvPicPr>
          <p:cNvPr id="3" name="Picture 2">
            <a:extLst>
              <a:ext uri="{FF2B5EF4-FFF2-40B4-BE49-F238E27FC236}">
                <a16:creationId xmlns:a16="http://schemas.microsoft.com/office/drawing/2014/main" id="{CB5B0EE5-60ED-BE46-1AEC-43EB3063A3A6}"/>
              </a:ext>
            </a:extLst>
          </p:cNvPr>
          <p:cNvPicPr>
            <a:picLocks noChangeAspect="1"/>
          </p:cNvPicPr>
          <p:nvPr/>
        </p:nvPicPr>
        <p:blipFill>
          <a:blip r:embed="rId2"/>
          <a:stretch>
            <a:fillRect/>
          </a:stretch>
        </p:blipFill>
        <p:spPr>
          <a:xfrm>
            <a:off x="2883994" y="322516"/>
            <a:ext cx="6193138" cy="4642676"/>
          </a:xfrm>
          <a:prstGeom prst="rect">
            <a:avLst/>
          </a:prstGeom>
        </p:spPr>
      </p:pic>
    </p:spTree>
    <p:extLst>
      <p:ext uri="{BB962C8B-B14F-4D97-AF65-F5344CB8AC3E}">
        <p14:creationId xmlns:p14="http://schemas.microsoft.com/office/powerpoint/2010/main" val="2099062160"/>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344CC-DC39-A763-A2A3-4ECCBADF4B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3A8481-4CD6-820A-E02B-E9C03BEC30F2}"/>
              </a:ext>
            </a:extLst>
          </p:cNvPr>
          <p:cNvSpPr>
            <a:spLocks noGrp="1"/>
          </p:cNvSpPr>
          <p:nvPr>
            <p:ph type="title"/>
          </p:nvPr>
        </p:nvSpPr>
        <p:spPr>
          <a:xfrm>
            <a:off x="838200" y="5127625"/>
            <a:ext cx="10515600" cy="1325563"/>
          </a:xfrm>
        </p:spPr>
        <p:txBody>
          <a:bodyPr>
            <a:normAutofit/>
          </a:bodyPr>
          <a:lstStyle/>
          <a:p>
            <a:pPr algn="ctr"/>
            <a:r>
              <a:rPr lang="en-US" sz="8800" b="1" dirty="0"/>
              <a:t>farmer’s market</a:t>
            </a:r>
          </a:p>
        </p:txBody>
      </p:sp>
      <p:pic>
        <p:nvPicPr>
          <p:cNvPr id="3" name="Picture 2">
            <a:extLst>
              <a:ext uri="{FF2B5EF4-FFF2-40B4-BE49-F238E27FC236}">
                <a16:creationId xmlns:a16="http://schemas.microsoft.com/office/drawing/2014/main" id="{E6A6D48C-369D-201D-29A8-BE4CD184A03C}"/>
              </a:ext>
            </a:extLst>
          </p:cNvPr>
          <p:cNvPicPr>
            <a:picLocks noChangeAspect="1"/>
          </p:cNvPicPr>
          <p:nvPr/>
        </p:nvPicPr>
        <p:blipFill>
          <a:blip r:embed="rId2"/>
          <a:stretch>
            <a:fillRect/>
          </a:stretch>
        </p:blipFill>
        <p:spPr>
          <a:xfrm>
            <a:off x="3320770" y="404812"/>
            <a:ext cx="5373542" cy="4395788"/>
          </a:xfrm>
          <a:prstGeom prst="rect">
            <a:avLst/>
          </a:prstGeom>
        </p:spPr>
      </p:pic>
    </p:spTree>
    <p:extLst>
      <p:ext uri="{BB962C8B-B14F-4D97-AF65-F5344CB8AC3E}">
        <p14:creationId xmlns:p14="http://schemas.microsoft.com/office/powerpoint/2010/main" val="1431495103"/>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C01D0-9D1A-8068-562D-17AB87D318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8B3173-2F74-17FF-94F5-527249250EC8}"/>
              </a:ext>
            </a:extLst>
          </p:cNvPr>
          <p:cNvSpPr>
            <a:spLocks noGrp="1"/>
          </p:cNvSpPr>
          <p:nvPr>
            <p:ph type="title"/>
          </p:nvPr>
        </p:nvSpPr>
        <p:spPr>
          <a:xfrm>
            <a:off x="838200" y="5127625"/>
            <a:ext cx="10515600" cy="1325563"/>
          </a:xfrm>
        </p:spPr>
        <p:txBody>
          <a:bodyPr>
            <a:normAutofit/>
          </a:bodyPr>
          <a:lstStyle/>
          <a:p>
            <a:pPr algn="ctr"/>
            <a:r>
              <a:rPr lang="en-US" sz="8800" b="1" dirty="0"/>
              <a:t>go fishing</a:t>
            </a:r>
          </a:p>
        </p:txBody>
      </p:sp>
      <p:pic>
        <p:nvPicPr>
          <p:cNvPr id="3" name="Picture 2">
            <a:extLst>
              <a:ext uri="{FF2B5EF4-FFF2-40B4-BE49-F238E27FC236}">
                <a16:creationId xmlns:a16="http://schemas.microsoft.com/office/drawing/2014/main" id="{E0E388A5-4BA5-70F4-74F1-F499649CE4F0}"/>
              </a:ext>
            </a:extLst>
          </p:cNvPr>
          <p:cNvPicPr>
            <a:picLocks noChangeAspect="1"/>
          </p:cNvPicPr>
          <p:nvPr/>
        </p:nvPicPr>
        <p:blipFill>
          <a:blip r:embed="rId2"/>
          <a:stretch>
            <a:fillRect/>
          </a:stretch>
        </p:blipFill>
        <p:spPr>
          <a:xfrm>
            <a:off x="2989343" y="527163"/>
            <a:ext cx="5874430" cy="4383165"/>
          </a:xfrm>
          <a:prstGeom prst="rect">
            <a:avLst/>
          </a:prstGeom>
        </p:spPr>
      </p:pic>
    </p:spTree>
    <p:extLst>
      <p:ext uri="{BB962C8B-B14F-4D97-AF65-F5344CB8AC3E}">
        <p14:creationId xmlns:p14="http://schemas.microsoft.com/office/powerpoint/2010/main" val="3740721754"/>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420DB-616C-E22B-64EF-446DF94F2C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1F5B15-FEA1-531C-0951-CBF797FEF30F}"/>
              </a:ext>
            </a:extLst>
          </p:cNvPr>
          <p:cNvSpPr>
            <a:spLocks noGrp="1"/>
          </p:cNvSpPr>
          <p:nvPr>
            <p:ph type="title"/>
          </p:nvPr>
        </p:nvSpPr>
        <p:spPr>
          <a:xfrm>
            <a:off x="838200" y="5127625"/>
            <a:ext cx="10515600" cy="1325563"/>
          </a:xfrm>
        </p:spPr>
        <p:txBody>
          <a:bodyPr>
            <a:normAutofit/>
          </a:bodyPr>
          <a:lstStyle/>
          <a:p>
            <a:pPr algn="ctr"/>
            <a:r>
              <a:rPr lang="en-US" sz="8800" b="1" dirty="0"/>
              <a:t>go hiking</a:t>
            </a:r>
          </a:p>
        </p:txBody>
      </p:sp>
      <p:pic>
        <p:nvPicPr>
          <p:cNvPr id="3" name="Picture 2">
            <a:extLst>
              <a:ext uri="{FF2B5EF4-FFF2-40B4-BE49-F238E27FC236}">
                <a16:creationId xmlns:a16="http://schemas.microsoft.com/office/drawing/2014/main" id="{631CF9DE-9D8C-AF73-F9C9-913806C5D961}"/>
              </a:ext>
            </a:extLst>
          </p:cNvPr>
          <p:cNvPicPr>
            <a:picLocks noChangeAspect="1"/>
          </p:cNvPicPr>
          <p:nvPr/>
        </p:nvPicPr>
        <p:blipFill>
          <a:blip r:embed="rId2"/>
          <a:stretch>
            <a:fillRect/>
          </a:stretch>
        </p:blipFill>
        <p:spPr>
          <a:xfrm>
            <a:off x="3198273" y="475347"/>
            <a:ext cx="5795453" cy="4316109"/>
          </a:xfrm>
          <a:prstGeom prst="rect">
            <a:avLst/>
          </a:prstGeom>
        </p:spPr>
      </p:pic>
    </p:spTree>
    <p:extLst>
      <p:ext uri="{BB962C8B-B14F-4D97-AF65-F5344CB8AC3E}">
        <p14:creationId xmlns:p14="http://schemas.microsoft.com/office/powerpoint/2010/main" val="2330619925"/>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3393D-0D68-B11F-0C98-F571DB0740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240B96-C7C5-A977-DE35-E410FCDECC21}"/>
              </a:ext>
            </a:extLst>
          </p:cNvPr>
          <p:cNvSpPr>
            <a:spLocks noGrp="1"/>
          </p:cNvSpPr>
          <p:nvPr>
            <p:ph type="title"/>
          </p:nvPr>
        </p:nvSpPr>
        <p:spPr>
          <a:xfrm>
            <a:off x="838200" y="5127625"/>
            <a:ext cx="10515600" cy="1325563"/>
          </a:xfrm>
        </p:spPr>
        <p:txBody>
          <a:bodyPr>
            <a:normAutofit/>
          </a:bodyPr>
          <a:lstStyle/>
          <a:p>
            <a:pPr algn="ctr"/>
            <a:r>
              <a:rPr lang="en-US" sz="8800" b="1" dirty="0"/>
              <a:t>go kayaking</a:t>
            </a:r>
          </a:p>
        </p:txBody>
      </p:sp>
      <p:pic>
        <p:nvPicPr>
          <p:cNvPr id="3" name="Picture 2">
            <a:extLst>
              <a:ext uri="{FF2B5EF4-FFF2-40B4-BE49-F238E27FC236}">
                <a16:creationId xmlns:a16="http://schemas.microsoft.com/office/drawing/2014/main" id="{AC3B788E-F3D6-B949-1556-CD76007A00F2}"/>
              </a:ext>
            </a:extLst>
          </p:cNvPr>
          <p:cNvPicPr>
            <a:picLocks noChangeAspect="1"/>
          </p:cNvPicPr>
          <p:nvPr/>
        </p:nvPicPr>
        <p:blipFill>
          <a:blip r:embed="rId2"/>
          <a:stretch>
            <a:fillRect/>
          </a:stretch>
        </p:blipFill>
        <p:spPr>
          <a:xfrm>
            <a:off x="2950107" y="404812"/>
            <a:ext cx="6429243" cy="4295204"/>
          </a:xfrm>
          <a:prstGeom prst="rect">
            <a:avLst/>
          </a:prstGeom>
        </p:spPr>
      </p:pic>
    </p:spTree>
    <p:extLst>
      <p:ext uri="{BB962C8B-B14F-4D97-AF65-F5344CB8AC3E}">
        <p14:creationId xmlns:p14="http://schemas.microsoft.com/office/powerpoint/2010/main" val="2502333891"/>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FA260-9509-6A53-CD1A-44D8D3E3C3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84906F-3FF5-9E23-693E-B577EED5BAF8}"/>
              </a:ext>
            </a:extLst>
          </p:cNvPr>
          <p:cNvSpPr>
            <a:spLocks noGrp="1"/>
          </p:cNvSpPr>
          <p:nvPr>
            <p:ph type="title"/>
          </p:nvPr>
        </p:nvSpPr>
        <p:spPr>
          <a:xfrm>
            <a:off x="838200" y="5127625"/>
            <a:ext cx="10515600" cy="1325563"/>
          </a:xfrm>
        </p:spPr>
        <p:txBody>
          <a:bodyPr>
            <a:normAutofit/>
          </a:bodyPr>
          <a:lstStyle/>
          <a:p>
            <a:pPr algn="ctr"/>
            <a:r>
              <a:rPr lang="en-US" sz="8800" b="1" dirty="0"/>
              <a:t>nature</a:t>
            </a:r>
          </a:p>
        </p:txBody>
      </p:sp>
      <p:pic>
        <p:nvPicPr>
          <p:cNvPr id="3" name="Picture 2">
            <a:extLst>
              <a:ext uri="{FF2B5EF4-FFF2-40B4-BE49-F238E27FC236}">
                <a16:creationId xmlns:a16="http://schemas.microsoft.com/office/drawing/2014/main" id="{D9805E1A-96AE-CBFC-70B6-9385C8821E7E}"/>
              </a:ext>
            </a:extLst>
          </p:cNvPr>
          <p:cNvPicPr>
            <a:picLocks noChangeAspect="1"/>
          </p:cNvPicPr>
          <p:nvPr/>
        </p:nvPicPr>
        <p:blipFill>
          <a:blip r:embed="rId2"/>
          <a:stretch>
            <a:fillRect/>
          </a:stretch>
        </p:blipFill>
        <p:spPr>
          <a:xfrm>
            <a:off x="3114553" y="404812"/>
            <a:ext cx="5593759" cy="4572144"/>
          </a:xfrm>
          <a:prstGeom prst="rect">
            <a:avLst/>
          </a:prstGeom>
        </p:spPr>
      </p:pic>
    </p:spTree>
    <p:extLst>
      <p:ext uri="{BB962C8B-B14F-4D97-AF65-F5344CB8AC3E}">
        <p14:creationId xmlns:p14="http://schemas.microsoft.com/office/powerpoint/2010/main" val="1122400991"/>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F3207-F254-10BF-2EAA-C257DE4FBF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EB93F2-BC2D-C2D2-52BF-F575B9A64DD8}"/>
              </a:ext>
            </a:extLst>
          </p:cNvPr>
          <p:cNvSpPr>
            <a:spLocks noGrp="1"/>
          </p:cNvSpPr>
          <p:nvPr>
            <p:ph type="title"/>
          </p:nvPr>
        </p:nvSpPr>
        <p:spPr>
          <a:xfrm>
            <a:off x="838200" y="5127625"/>
            <a:ext cx="10515600" cy="1325563"/>
          </a:xfrm>
        </p:spPr>
        <p:txBody>
          <a:bodyPr>
            <a:normAutofit/>
          </a:bodyPr>
          <a:lstStyle/>
          <a:p>
            <a:pPr algn="ctr"/>
            <a:r>
              <a:rPr lang="en-US" sz="8800" b="1" dirty="0"/>
              <a:t>go rock climbing</a:t>
            </a:r>
          </a:p>
        </p:txBody>
      </p:sp>
      <p:pic>
        <p:nvPicPr>
          <p:cNvPr id="3" name="Picture 2">
            <a:extLst>
              <a:ext uri="{FF2B5EF4-FFF2-40B4-BE49-F238E27FC236}">
                <a16:creationId xmlns:a16="http://schemas.microsoft.com/office/drawing/2014/main" id="{FE3E0CE5-4FC6-4FA3-A807-78D20E14152F}"/>
              </a:ext>
            </a:extLst>
          </p:cNvPr>
          <p:cNvPicPr>
            <a:picLocks noChangeAspect="1"/>
          </p:cNvPicPr>
          <p:nvPr/>
        </p:nvPicPr>
        <p:blipFill>
          <a:blip r:embed="rId2"/>
          <a:stretch>
            <a:fillRect/>
          </a:stretch>
        </p:blipFill>
        <p:spPr>
          <a:xfrm>
            <a:off x="4512353" y="404812"/>
            <a:ext cx="3665570" cy="4722813"/>
          </a:xfrm>
          <a:prstGeom prst="rect">
            <a:avLst/>
          </a:prstGeom>
        </p:spPr>
      </p:pic>
    </p:spTree>
    <p:extLst>
      <p:ext uri="{BB962C8B-B14F-4D97-AF65-F5344CB8AC3E}">
        <p14:creationId xmlns:p14="http://schemas.microsoft.com/office/powerpoint/2010/main" val="36722721"/>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A6E35-9A2D-7022-0A69-C3921323A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BB0A2F-EAF2-FC4D-8A61-D85396BEED06}"/>
              </a:ext>
            </a:extLst>
          </p:cNvPr>
          <p:cNvSpPr>
            <a:spLocks noGrp="1"/>
          </p:cNvSpPr>
          <p:nvPr>
            <p:ph type="title"/>
          </p:nvPr>
        </p:nvSpPr>
        <p:spPr>
          <a:xfrm>
            <a:off x="838200" y="5127625"/>
            <a:ext cx="10515600" cy="1325563"/>
          </a:xfrm>
        </p:spPr>
        <p:txBody>
          <a:bodyPr>
            <a:normAutofit/>
          </a:bodyPr>
          <a:lstStyle/>
          <a:p>
            <a:pPr algn="ctr"/>
            <a:r>
              <a:rPr lang="en-US" sz="8800" b="1" dirty="0"/>
              <a:t>spend time</a:t>
            </a:r>
          </a:p>
        </p:txBody>
      </p:sp>
      <p:pic>
        <p:nvPicPr>
          <p:cNvPr id="3" name="Picture 2">
            <a:extLst>
              <a:ext uri="{FF2B5EF4-FFF2-40B4-BE49-F238E27FC236}">
                <a16:creationId xmlns:a16="http://schemas.microsoft.com/office/drawing/2014/main" id="{ECB1C939-97FD-F9D9-0B63-4D956A9AF5A1}"/>
              </a:ext>
            </a:extLst>
          </p:cNvPr>
          <p:cNvPicPr>
            <a:picLocks noChangeAspect="1"/>
          </p:cNvPicPr>
          <p:nvPr/>
        </p:nvPicPr>
        <p:blipFill>
          <a:blip r:embed="rId2"/>
          <a:stretch>
            <a:fillRect/>
          </a:stretch>
        </p:blipFill>
        <p:spPr>
          <a:xfrm>
            <a:off x="3011934" y="157923"/>
            <a:ext cx="5769536" cy="4722813"/>
          </a:xfrm>
          <a:prstGeom prst="rect">
            <a:avLst/>
          </a:prstGeom>
        </p:spPr>
      </p:pic>
    </p:spTree>
    <p:extLst>
      <p:ext uri="{BB962C8B-B14F-4D97-AF65-F5344CB8AC3E}">
        <p14:creationId xmlns:p14="http://schemas.microsoft.com/office/powerpoint/2010/main" val="37577211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7" y="5027412"/>
            <a:ext cx="10515600" cy="1325563"/>
          </a:xfrm>
        </p:spPr>
        <p:txBody>
          <a:bodyPr>
            <a:normAutofit/>
          </a:bodyPr>
          <a:lstStyle/>
          <a:p>
            <a:pPr algn="ctr"/>
            <a:r>
              <a:rPr lang="en-US" sz="8800" b="1" dirty="0"/>
              <a:t>pool</a:t>
            </a:r>
          </a:p>
        </p:txBody>
      </p:sp>
      <p:pic>
        <p:nvPicPr>
          <p:cNvPr id="3" name="Picture 2">
            <a:extLst>
              <a:ext uri="{FF2B5EF4-FFF2-40B4-BE49-F238E27FC236}">
                <a16:creationId xmlns:a16="http://schemas.microsoft.com/office/drawing/2014/main" id="{62DC4D7F-3C9E-DBFB-AF3A-B568E7D1FFC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29026" y="1135122"/>
            <a:ext cx="7733941" cy="3625003"/>
          </a:xfrm>
          <a:prstGeom prst="rect">
            <a:avLst/>
          </a:prstGeom>
        </p:spPr>
      </p:pic>
    </p:spTree>
    <p:extLst>
      <p:ext uri="{BB962C8B-B14F-4D97-AF65-F5344CB8AC3E}">
        <p14:creationId xmlns:p14="http://schemas.microsoft.com/office/powerpoint/2010/main" val="4188561375"/>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9E38B-F43A-5E3F-4C6E-4791DBECC6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4AF40F-14AC-133C-121F-611F9FF8E491}"/>
              </a:ext>
            </a:extLst>
          </p:cNvPr>
          <p:cNvSpPr>
            <a:spLocks noGrp="1"/>
          </p:cNvSpPr>
          <p:nvPr>
            <p:ph type="title"/>
          </p:nvPr>
        </p:nvSpPr>
        <p:spPr>
          <a:xfrm>
            <a:off x="838200" y="5127625"/>
            <a:ext cx="10515600" cy="1325563"/>
          </a:xfrm>
        </p:spPr>
        <p:txBody>
          <a:bodyPr>
            <a:normAutofit/>
          </a:bodyPr>
          <a:lstStyle/>
          <a:p>
            <a:pPr algn="ctr"/>
            <a:r>
              <a:rPr lang="en-US" sz="8800" b="1" dirty="0"/>
              <a:t>sunrise/sunset</a:t>
            </a:r>
          </a:p>
        </p:txBody>
      </p:sp>
      <p:pic>
        <p:nvPicPr>
          <p:cNvPr id="3" name="Picture 2">
            <a:extLst>
              <a:ext uri="{FF2B5EF4-FFF2-40B4-BE49-F238E27FC236}">
                <a16:creationId xmlns:a16="http://schemas.microsoft.com/office/drawing/2014/main" id="{510533AC-0156-5486-87F8-F09D1FB2C5D2}"/>
              </a:ext>
            </a:extLst>
          </p:cNvPr>
          <p:cNvPicPr>
            <a:picLocks noChangeAspect="1"/>
          </p:cNvPicPr>
          <p:nvPr/>
        </p:nvPicPr>
        <p:blipFill>
          <a:blip r:embed="rId2"/>
          <a:stretch>
            <a:fillRect/>
          </a:stretch>
        </p:blipFill>
        <p:spPr>
          <a:xfrm>
            <a:off x="2740783" y="609473"/>
            <a:ext cx="6360734" cy="4264279"/>
          </a:xfrm>
          <a:prstGeom prst="rect">
            <a:avLst/>
          </a:prstGeom>
        </p:spPr>
      </p:pic>
    </p:spTree>
    <p:extLst>
      <p:ext uri="{BB962C8B-B14F-4D97-AF65-F5344CB8AC3E}">
        <p14:creationId xmlns:p14="http://schemas.microsoft.com/office/powerpoint/2010/main" val="1578413989"/>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82B7A-2840-3FD5-9370-081E3A1D716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7074D52-B40E-360C-704A-FF19B8D352C0}"/>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
        <p:nvSpPr>
          <p:cNvPr id="5" name="Title 4">
            <a:extLst>
              <a:ext uri="{FF2B5EF4-FFF2-40B4-BE49-F238E27FC236}">
                <a16:creationId xmlns:a16="http://schemas.microsoft.com/office/drawing/2014/main" id="{7E8D1C44-37E5-5415-0CC9-1CD2F6675660}"/>
              </a:ext>
            </a:extLst>
          </p:cNvPr>
          <p:cNvSpPr>
            <a:spLocks noGrp="1"/>
          </p:cNvSpPr>
          <p:nvPr>
            <p:ph type="ctrTitle"/>
          </p:nvPr>
        </p:nvSpPr>
        <p:spPr>
          <a:xfrm>
            <a:off x="2383536" y="756603"/>
            <a:ext cx="9144000" cy="2387600"/>
          </a:xfrm>
        </p:spPr>
        <p:txBody>
          <a:bodyPr>
            <a:normAutofit/>
          </a:bodyPr>
          <a:lstStyle/>
          <a:p>
            <a:pPr algn="l"/>
            <a:r>
              <a:rPr lang="en-US" sz="4800" b="1" dirty="0"/>
              <a:t>A:  What do you like to do?</a:t>
            </a:r>
            <a:br>
              <a:rPr lang="en-US" sz="4800" b="1" dirty="0"/>
            </a:br>
            <a:r>
              <a:rPr lang="en-US" sz="4800" b="1" dirty="0">
                <a:solidFill>
                  <a:srgbClr val="FF0000"/>
                </a:solidFill>
              </a:rPr>
              <a:t>B: I like to go rock climbing.</a:t>
            </a:r>
          </a:p>
        </p:txBody>
      </p:sp>
    </p:spTree>
    <p:extLst>
      <p:ext uri="{BB962C8B-B14F-4D97-AF65-F5344CB8AC3E}">
        <p14:creationId xmlns:p14="http://schemas.microsoft.com/office/powerpoint/2010/main" val="3542167586"/>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A29CA-6053-AE47-6323-B2C83BFE468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E357A07-F9EA-1BDA-06CB-7E2A12C7C75D}"/>
              </a:ext>
            </a:extLst>
          </p:cNvPr>
          <p:cNvSpPr txBox="1"/>
          <p:nvPr/>
        </p:nvSpPr>
        <p:spPr>
          <a:xfrm>
            <a:off x="0" y="6273225"/>
            <a:ext cx="6598050" cy="584775"/>
          </a:xfrm>
          <a:prstGeom prst="rect">
            <a:avLst/>
          </a:prstGeom>
          <a:noFill/>
        </p:spPr>
        <p:txBody>
          <a:bodyPr wrap="square" rtlCol="0">
            <a:spAutoFit/>
          </a:bodyPr>
          <a:lstStyle/>
          <a:p>
            <a:r>
              <a:rPr lang="en-US" sz="3200" b="1" dirty="0"/>
              <a:t>Dialogue, Part 1</a:t>
            </a:r>
          </a:p>
        </p:txBody>
      </p:sp>
      <p:sp>
        <p:nvSpPr>
          <p:cNvPr id="5" name="Title 4">
            <a:extLst>
              <a:ext uri="{FF2B5EF4-FFF2-40B4-BE49-F238E27FC236}">
                <a16:creationId xmlns:a16="http://schemas.microsoft.com/office/drawing/2014/main" id="{A879ED63-3328-C8BB-4752-970D54B6E8EB}"/>
              </a:ext>
            </a:extLst>
          </p:cNvPr>
          <p:cNvSpPr>
            <a:spLocks noGrp="1"/>
          </p:cNvSpPr>
          <p:nvPr>
            <p:ph type="ctrTitle"/>
          </p:nvPr>
        </p:nvSpPr>
        <p:spPr>
          <a:xfrm>
            <a:off x="454152" y="3655251"/>
            <a:ext cx="11667744" cy="2387600"/>
          </a:xfrm>
        </p:spPr>
        <p:txBody>
          <a:bodyPr>
            <a:normAutofit fontScale="90000"/>
          </a:bodyPr>
          <a:lstStyle/>
          <a:p>
            <a:pPr algn="l"/>
            <a:r>
              <a:rPr lang="en-US" sz="4400" b="1" dirty="0"/>
              <a:t>A: I moved here last month and I want to spend time outside in nature. Could you tell me what you like to do?
</a:t>
            </a:r>
            <a:r>
              <a:rPr lang="en-US" sz="4400" b="1" dirty="0">
                <a:solidFill>
                  <a:srgbClr val="FF0000"/>
                </a:solidFill>
              </a:rPr>
              <a:t>B: Sure! Last summer, I went rock climbing in the mountains with my family. We also went to the farmer’s market, went kayaking, and went fishing.</a:t>
            </a:r>
            <a:r>
              <a:rPr lang="en-US" sz="4400" b="1" dirty="0"/>
              <a:t>
A: That sounds fun! What did you do in the fall?
</a:t>
            </a:r>
            <a:r>
              <a:rPr lang="en-US" sz="4400" b="1" dirty="0">
                <a:solidFill>
                  <a:srgbClr val="FF0000"/>
                </a:solidFill>
              </a:rPr>
              <a:t>B: In the fall, my friends and I went camping.</a:t>
            </a:r>
            <a:r>
              <a:rPr lang="en-US" sz="4400" b="1" dirty="0"/>
              <a:t>
A: Where did you go camping?
</a:t>
            </a:r>
          </a:p>
        </p:txBody>
      </p:sp>
    </p:spTree>
    <p:extLst>
      <p:ext uri="{BB962C8B-B14F-4D97-AF65-F5344CB8AC3E}">
        <p14:creationId xmlns:p14="http://schemas.microsoft.com/office/powerpoint/2010/main" val="4066419286"/>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83470-CBEE-B18D-679B-79FD65409F9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5E31B09-8499-F407-DB06-B326BCCC3052}"/>
              </a:ext>
            </a:extLst>
          </p:cNvPr>
          <p:cNvSpPr txBox="1"/>
          <p:nvPr/>
        </p:nvSpPr>
        <p:spPr>
          <a:xfrm>
            <a:off x="0" y="6273225"/>
            <a:ext cx="6598050" cy="584775"/>
          </a:xfrm>
          <a:prstGeom prst="rect">
            <a:avLst/>
          </a:prstGeom>
          <a:noFill/>
        </p:spPr>
        <p:txBody>
          <a:bodyPr wrap="square" rtlCol="0">
            <a:spAutoFit/>
          </a:bodyPr>
          <a:lstStyle/>
          <a:p>
            <a:r>
              <a:rPr lang="en-US" sz="3200" b="1" dirty="0"/>
              <a:t>Dialogue, Part 2</a:t>
            </a:r>
          </a:p>
        </p:txBody>
      </p:sp>
      <p:sp>
        <p:nvSpPr>
          <p:cNvPr id="5" name="Title 4">
            <a:extLst>
              <a:ext uri="{FF2B5EF4-FFF2-40B4-BE49-F238E27FC236}">
                <a16:creationId xmlns:a16="http://schemas.microsoft.com/office/drawing/2014/main" id="{E28D5333-304A-43FA-6927-F60C7AB48498}"/>
              </a:ext>
            </a:extLst>
          </p:cNvPr>
          <p:cNvSpPr>
            <a:spLocks noGrp="1"/>
          </p:cNvSpPr>
          <p:nvPr>
            <p:ph type="ctrTitle"/>
          </p:nvPr>
        </p:nvSpPr>
        <p:spPr>
          <a:xfrm>
            <a:off x="353568" y="656019"/>
            <a:ext cx="11667744" cy="2387600"/>
          </a:xfrm>
        </p:spPr>
        <p:txBody>
          <a:bodyPr>
            <a:normAutofit fontScale="90000"/>
          </a:bodyPr>
          <a:lstStyle/>
          <a:p>
            <a:pPr algn="l"/>
            <a:r>
              <a:rPr lang="en-US" sz="4400" b="1" dirty="0"/>
              <a:t>
</a:t>
            </a:r>
            <a:r>
              <a:rPr lang="en-US" sz="4400" b="1" dirty="0">
                <a:solidFill>
                  <a:srgbClr val="FF0000"/>
                </a:solidFill>
              </a:rPr>
              <a:t>B: We went camping at the beach. We got up early in the morning and watched the sunrise.</a:t>
            </a:r>
            <a:r>
              <a:rPr lang="en-US" sz="4400" b="1" dirty="0"/>
              <a:t>
A: Oh, I love sunrises. What did you do in the spring?
</a:t>
            </a:r>
            <a:r>
              <a:rPr lang="en-US" sz="4400" b="1" dirty="0">
                <a:solidFill>
                  <a:srgbClr val="FF0000"/>
                </a:solidFill>
              </a:rPr>
              <a:t>B: Every Saturday, I went biking or hiking with a friend.</a:t>
            </a:r>
          </a:p>
        </p:txBody>
      </p:sp>
    </p:spTree>
    <p:extLst>
      <p:ext uri="{BB962C8B-B14F-4D97-AF65-F5344CB8AC3E}">
        <p14:creationId xmlns:p14="http://schemas.microsoft.com/office/powerpoint/2010/main" val="1694034956"/>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04E5-60E0-A317-D731-34474F853F12}"/>
              </a:ext>
            </a:extLst>
          </p:cNvPr>
          <p:cNvSpPr>
            <a:spLocks noGrp="1"/>
          </p:cNvSpPr>
          <p:nvPr>
            <p:ph type="title"/>
          </p:nvPr>
        </p:nvSpPr>
        <p:spPr>
          <a:xfrm>
            <a:off x="128016" y="365125"/>
            <a:ext cx="11868912" cy="1325563"/>
          </a:xfrm>
        </p:spPr>
        <p:txBody>
          <a:bodyPr>
            <a:noAutofit/>
          </a:bodyPr>
          <a:lstStyle/>
          <a:p>
            <a:pPr algn="ctr"/>
            <a:r>
              <a:rPr lang="en-US" sz="5200" b="1" dirty="0"/>
              <a:t>Lesson 30:</a:t>
            </a:r>
            <a:br>
              <a:rPr lang="en-US" sz="5200" b="1" dirty="0"/>
            </a:br>
            <a:r>
              <a:rPr lang="en-US" sz="5000" b="1" dirty="0"/>
              <a:t>What Are You Doing for the Long Weekend?</a:t>
            </a:r>
          </a:p>
        </p:txBody>
      </p:sp>
      <p:pic>
        <p:nvPicPr>
          <p:cNvPr id="5" name="Content Placeholder 4" descr="A cartoon of a museum&#10;&#10;Description automatically generated with medium confidence">
            <a:extLst>
              <a:ext uri="{FF2B5EF4-FFF2-40B4-BE49-F238E27FC236}">
                <a16:creationId xmlns:a16="http://schemas.microsoft.com/office/drawing/2014/main" id="{CBFC322F-0211-EC76-1579-0C9DC09703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3692" y="1990217"/>
            <a:ext cx="5804616" cy="4351338"/>
          </a:xfrm>
          <a:ln>
            <a:solidFill>
              <a:schemeClr val="tx1"/>
            </a:solidFill>
          </a:ln>
        </p:spPr>
      </p:pic>
    </p:spTree>
    <p:extLst>
      <p:ext uri="{BB962C8B-B14F-4D97-AF65-F5344CB8AC3E}">
        <p14:creationId xmlns:p14="http://schemas.microsoft.com/office/powerpoint/2010/main" val="1017067758"/>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6A82E-1334-7BB8-50E6-7671C6CA61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AE380D-0B64-B071-00FD-36CD5CE0E1B1}"/>
              </a:ext>
            </a:extLst>
          </p:cNvPr>
          <p:cNvSpPr>
            <a:spLocks noGrp="1"/>
          </p:cNvSpPr>
          <p:nvPr>
            <p:ph type="title"/>
          </p:nvPr>
        </p:nvSpPr>
        <p:spPr>
          <a:xfrm>
            <a:off x="838200" y="5127625"/>
            <a:ext cx="10515600" cy="1325563"/>
          </a:xfrm>
        </p:spPr>
        <p:txBody>
          <a:bodyPr>
            <a:normAutofit/>
          </a:bodyPr>
          <a:lstStyle/>
          <a:p>
            <a:pPr algn="ctr"/>
            <a:r>
              <a:rPr lang="en-US" sz="8800" b="1" dirty="0"/>
              <a:t>ball game</a:t>
            </a:r>
          </a:p>
        </p:txBody>
      </p:sp>
      <p:pic>
        <p:nvPicPr>
          <p:cNvPr id="3" name="Picture 2">
            <a:extLst>
              <a:ext uri="{FF2B5EF4-FFF2-40B4-BE49-F238E27FC236}">
                <a16:creationId xmlns:a16="http://schemas.microsoft.com/office/drawing/2014/main" id="{6F71B650-27EA-B840-A06D-81C9C6BA4A43}"/>
              </a:ext>
            </a:extLst>
          </p:cNvPr>
          <p:cNvPicPr>
            <a:picLocks noChangeAspect="1"/>
          </p:cNvPicPr>
          <p:nvPr/>
        </p:nvPicPr>
        <p:blipFill>
          <a:blip r:embed="rId2"/>
          <a:stretch>
            <a:fillRect/>
          </a:stretch>
        </p:blipFill>
        <p:spPr>
          <a:xfrm>
            <a:off x="3454239" y="404812"/>
            <a:ext cx="5519488" cy="4368582"/>
          </a:xfrm>
          <a:prstGeom prst="rect">
            <a:avLst/>
          </a:prstGeom>
        </p:spPr>
      </p:pic>
    </p:spTree>
    <p:extLst>
      <p:ext uri="{BB962C8B-B14F-4D97-AF65-F5344CB8AC3E}">
        <p14:creationId xmlns:p14="http://schemas.microsoft.com/office/powerpoint/2010/main" val="544257927"/>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33EA5-8EDD-FD4F-FC10-A7E07E695B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56EB61-EBA9-5C6C-4163-454FE400CAD2}"/>
              </a:ext>
            </a:extLst>
          </p:cNvPr>
          <p:cNvSpPr>
            <a:spLocks noGrp="1"/>
          </p:cNvSpPr>
          <p:nvPr>
            <p:ph type="title"/>
          </p:nvPr>
        </p:nvSpPr>
        <p:spPr>
          <a:xfrm>
            <a:off x="838200" y="5127625"/>
            <a:ext cx="10515600" cy="1325563"/>
          </a:xfrm>
        </p:spPr>
        <p:txBody>
          <a:bodyPr>
            <a:normAutofit/>
          </a:bodyPr>
          <a:lstStyle/>
          <a:p>
            <a:pPr algn="ctr"/>
            <a:r>
              <a:rPr lang="en-US" sz="8800" b="1" dirty="0"/>
              <a:t>go bowling</a:t>
            </a:r>
          </a:p>
        </p:txBody>
      </p:sp>
      <p:pic>
        <p:nvPicPr>
          <p:cNvPr id="3" name="Picture 2">
            <a:extLst>
              <a:ext uri="{FF2B5EF4-FFF2-40B4-BE49-F238E27FC236}">
                <a16:creationId xmlns:a16="http://schemas.microsoft.com/office/drawing/2014/main" id="{24C55A5D-7D5D-31CA-3C73-84170581D659}"/>
              </a:ext>
            </a:extLst>
          </p:cNvPr>
          <p:cNvPicPr>
            <a:picLocks noChangeAspect="1"/>
          </p:cNvPicPr>
          <p:nvPr/>
        </p:nvPicPr>
        <p:blipFill>
          <a:blip r:embed="rId2"/>
          <a:stretch>
            <a:fillRect/>
          </a:stretch>
        </p:blipFill>
        <p:spPr>
          <a:xfrm>
            <a:off x="4482430" y="404812"/>
            <a:ext cx="3014125" cy="4722813"/>
          </a:xfrm>
          <a:prstGeom prst="rect">
            <a:avLst/>
          </a:prstGeom>
        </p:spPr>
      </p:pic>
    </p:spTree>
    <p:extLst>
      <p:ext uri="{BB962C8B-B14F-4D97-AF65-F5344CB8AC3E}">
        <p14:creationId xmlns:p14="http://schemas.microsoft.com/office/powerpoint/2010/main" val="150220422"/>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A4652-1374-E6B9-060E-58FC2E950E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6B36CD-8AEB-ED6A-094C-ACC7C9C50C75}"/>
              </a:ext>
            </a:extLst>
          </p:cNvPr>
          <p:cNvSpPr>
            <a:spLocks noGrp="1"/>
          </p:cNvSpPr>
          <p:nvPr>
            <p:ph type="title"/>
          </p:nvPr>
        </p:nvSpPr>
        <p:spPr>
          <a:xfrm>
            <a:off x="838200" y="5127625"/>
            <a:ext cx="10515600" cy="1325563"/>
          </a:xfrm>
        </p:spPr>
        <p:txBody>
          <a:bodyPr>
            <a:normAutofit/>
          </a:bodyPr>
          <a:lstStyle/>
          <a:p>
            <a:pPr algn="ctr"/>
            <a:r>
              <a:rPr lang="en-US" sz="8800" b="1" dirty="0"/>
              <a:t>concert</a:t>
            </a:r>
          </a:p>
        </p:txBody>
      </p:sp>
      <p:pic>
        <p:nvPicPr>
          <p:cNvPr id="3" name="Picture 2">
            <a:extLst>
              <a:ext uri="{FF2B5EF4-FFF2-40B4-BE49-F238E27FC236}">
                <a16:creationId xmlns:a16="http://schemas.microsoft.com/office/drawing/2014/main" id="{D847F889-8679-244A-1675-B5B6DADE4EF0}"/>
              </a:ext>
            </a:extLst>
          </p:cNvPr>
          <p:cNvPicPr>
            <a:picLocks noChangeAspect="1"/>
          </p:cNvPicPr>
          <p:nvPr/>
        </p:nvPicPr>
        <p:blipFill>
          <a:blip r:embed="rId2"/>
          <a:stretch>
            <a:fillRect/>
          </a:stretch>
        </p:blipFill>
        <p:spPr>
          <a:xfrm>
            <a:off x="2866024" y="520504"/>
            <a:ext cx="6459951" cy="4121003"/>
          </a:xfrm>
          <a:prstGeom prst="rect">
            <a:avLst/>
          </a:prstGeom>
        </p:spPr>
      </p:pic>
    </p:spTree>
    <p:extLst>
      <p:ext uri="{BB962C8B-B14F-4D97-AF65-F5344CB8AC3E}">
        <p14:creationId xmlns:p14="http://schemas.microsoft.com/office/powerpoint/2010/main" val="876001047"/>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40AEA-DACB-0EE0-5DF0-DB549FFF0F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98CD77-956F-1E53-9485-4A9FB022C0E5}"/>
              </a:ext>
            </a:extLst>
          </p:cNvPr>
          <p:cNvSpPr>
            <a:spLocks noGrp="1"/>
          </p:cNvSpPr>
          <p:nvPr>
            <p:ph type="title"/>
          </p:nvPr>
        </p:nvSpPr>
        <p:spPr>
          <a:xfrm>
            <a:off x="838200" y="5127625"/>
            <a:ext cx="10515600" cy="1325563"/>
          </a:xfrm>
        </p:spPr>
        <p:txBody>
          <a:bodyPr>
            <a:normAutofit/>
          </a:bodyPr>
          <a:lstStyle/>
          <a:p>
            <a:pPr algn="ctr"/>
            <a:r>
              <a:rPr lang="en-US" sz="8800" b="1" dirty="0"/>
              <a:t>festival</a:t>
            </a:r>
          </a:p>
        </p:txBody>
      </p:sp>
      <p:pic>
        <p:nvPicPr>
          <p:cNvPr id="3" name="Picture 2">
            <a:extLst>
              <a:ext uri="{FF2B5EF4-FFF2-40B4-BE49-F238E27FC236}">
                <a16:creationId xmlns:a16="http://schemas.microsoft.com/office/drawing/2014/main" id="{4675C283-5D7F-279D-0FC9-23F6A6C1E865}"/>
              </a:ext>
            </a:extLst>
          </p:cNvPr>
          <p:cNvPicPr>
            <a:picLocks noChangeAspect="1"/>
          </p:cNvPicPr>
          <p:nvPr/>
        </p:nvPicPr>
        <p:blipFill>
          <a:blip r:embed="rId2"/>
          <a:stretch>
            <a:fillRect/>
          </a:stretch>
        </p:blipFill>
        <p:spPr>
          <a:xfrm>
            <a:off x="2447780" y="815678"/>
            <a:ext cx="7678742" cy="3774696"/>
          </a:xfrm>
          <a:prstGeom prst="rect">
            <a:avLst/>
          </a:prstGeom>
        </p:spPr>
      </p:pic>
    </p:spTree>
    <p:extLst>
      <p:ext uri="{BB962C8B-B14F-4D97-AF65-F5344CB8AC3E}">
        <p14:creationId xmlns:p14="http://schemas.microsoft.com/office/powerpoint/2010/main" val="1019092933"/>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8B42A-945D-EDC1-E008-1A153F3425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8F7BFF-DEB8-1F8D-6D31-344B9C349DB6}"/>
              </a:ext>
            </a:extLst>
          </p:cNvPr>
          <p:cNvSpPr>
            <a:spLocks noGrp="1"/>
          </p:cNvSpPr>
          <p:nvPr>
            <p:ph type="title"/>
          </p:nvPr>
        </p:nvSpPr>
        <p:spPr>
          <a:xfrm>
            <a:off x="838200" y="5127625"/>
            <a:ext cx="10515600" cy="1325563"/>
          </a:xfrm>
        </p:spPr>
        <p:txBody>
          <a:bodyPr>
            <a:normAutofit/>
          </a:bodyPr>
          <a:lstStyle/>
          <a:p>
            <a:pPr algn="ctr"/>
            <a:r>
              <a:rPr lang="en-US" sz="8800" b="1" dirty="0"/>
              <a:t>museum</a:t>
            </a:r>
          </a:p>
        </p:txBody>
      </p:sp>
      <p:pic>
        <p:nvPicPr>
          <p:cNvPr id="3" name="Picture 2">
            <a:extLst>
              <a:ext uri="{FF2B5EF4-FFF2-40B4-BE49-F238E27FC236}">
                <a16:creationId xmlns:a16="http://schemas.microsoft.com/office/drawing/2014/main" id="{C9FC199F-9C9D-EA6B-A6EE-0DA80DC61771}"/>
              </a:ext>
            </a:extLst>
          </p:cNvPr>
          <p:cNvPicPr>
            <a:picLocks noChangeAspect="1"/>
          </p:cNvPicPr>
          <p:nvPr/>
        </p:nvPicPr>
        <p:blipFill>
          <a:blip r:embed="rId2"/>
          <a:stretch>
            <a:fillRect/>
          </a:stretch>
        </p:blipFill>
        <p:spPr>
          <a:xfrm>
            <a:off x="2682900" y="404812"/>
            <a:ext cx="6826200" cy="4557933"/>
          </a:xfrm>
          <a:prstGeom prst="rect">
            <a:avLst/>
          </a:prstGeom>
        </p:spPr>
      </p:pic>
    </p:spTree>
    <p:extLst>
      <p:ext uri="{BB962C8B-B14F-4D97-AF65-F5344CB8AC3E}">
        <p14:creationId xmlns:p14="http://schemas.microsoft.com/office/powerpoint/2010/main" val="36359109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7" y="5027412"/>
            <a:ext cx="10515600" cy="1325563"/>
          </a:xfrm>
        </p:spPr>
        <p:txBody>
          <a:bodyPr>
            <a:normAutofit/>
          </a:bodyPr>
          <a:lstStyle/>
          <a:p>
            <a:pPr algn="ctr"/>
            <a:r>
              <a:rPr lang="en-US" sz="8800" b="1" dirty="0"/>
              <a:t>sign up</a:t>
            </a:r>
          </a:p>
        </p:txBody>
      </p:sp>
      <p:pic>
        <p:nvPicPr>
          <p:cNvPr id="3" name="Picture 2">
            <a:extLst>
              <a:ext uri="{FF2B5EF4-FFF2-40B4-BE49-F238E27FC236}">
                <a16:creationId xmlns:a16="http://schemas.microsoft.com/office/drawing/2014/main" id="{62DC4D7F-3C9E-DBFB-AF3A-B568E7D1FFC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49775" y="239151"/>
            <a:ext cx="4457073" cy="4788261"/>
          </a:xfrm>
          <a:prstGeom prst="rect">
            <a:avLst/>
          </a:prstGeom>
        </p:spPr>
      </p:pic>
    </p:spTree>
    <p:extLst>
      <p:ext uri="{BB962C8B-B14F-4D97-AF65-F5344CB8AC3E}">
        <p14:creationId xmlns:p14="http://schemas.microsoft.com/office/powerpoint/2010/main" val="239949424"/>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E5578-195B-7819-8765-BAC402473B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2E9250-80F9-BB41-B5F3-A07E70D5C16C}"/>
              </a:ext>
            </a:extLst>
          </p:cNvPr>
          <p:cNvSpPr>
            <a:spLocks noGrp="1"/>
          </p:cNvSpPr>
          <p:nvPr>
            <p:ph type="title"/>
          </p:nvPr>
        </p:nvSpPr>
        <p:spPr>
          <a:xfrm>
            <a:off x="838200" y="5127625"/>
            <a:ext cx="10515600" cy="1325563"/>
          </a:xfrm>
        </p:spPr>
        <p:txBody>
          <a:bodyPr>
            <a:normAutofit/>
          </a:bodyPr>
          <a:lstStyle/>
          <a:p>
            <a:pPr algn="ctr"/>
            <a:r>
              <a:rPr lang="en-US" sz="8800" b="1" dirty="0"/>
              <a:t>go out to eat</a:t>
            </a:r>
          </a:p>
        </p:txBody>
      </p:sp>
      <p:pic>
        <p:nvPicPr>
          <p:cNvPr id="3" name="Picture 2">
            <a:extLst>
              <a:ext uri="{FF2B5EF4-FFF2-40B4-BE49-F238E27FC236}">
                <a16:creationId xmlns:a16="http://schemas.microsoft.com/office/drawing/2014/main" id="{4588AF64-64A3-435D-C1E6-F2AEF50D2BF5}"/>
              </a:ext>
            </a:extLst>
          </p:cNvPr>
          <p:cNvPicPr>
            <a:picLocks noChangeAspect="1"/>
          </p:cNvPicPr>
          <p:nvPr/>
        </p:nvPicPr>
        <p:blipFill>
          <a:blip r:embed="rId2"/>
          <a:stretch>
            <a:fillRect/>
          </a:stretch>
        </p:blipFill>
        <p:spPr>
          <a:xfrm>
            <a:off x="2822716" y="544380"/>
            <a:ext cx="6869474" cy="4583245"/>
          </a:xfrm>
          <a:prstGeom prst="rect">
            <a:avLst/>
          </a:prstGeom>
        </p:spPr>
      </p:pic>
    </p:spTree>
    <p:extLst>
      <p:ext uri="{BB962C8B-B14F-4D97-AF65-F5344CB8AC3E}">
        <p14:creationId xmlns:p14="http://schemas.microsoft.com/office/powerpoint/2010/main" val="3485581080"/>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FB513-C640-36A8-310C-9818CF71F6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ECC3A2-ABAB-685B-BC82-98349276555C}"/>
              </a:ext>
            </a:extLst>
          </p:cNvPr>
          <p:cNvSpPr>
            <a:spLocks noGrp="1"/>
          </p:cNvSpPr>
          <p:nvPr>
            <p:ph type="title"/>
          </p:nvPr>
        </p:nvSpPr>
        <p:spPr>
          <a:xfrm>
            <a:off x="838200" y="5127625"/>
            <a:ext cx="10515600" cy="1325563"/>
          </a:xfrm>
        </p:spPr>
        <p:txBody>
          <a:bodyPr>
            <a:normAutofit/>
          </a:bodyPr>
          <a:lstStyle/>
          <a:p>
            <a:pPr algn="ctr"/>
            <a:r>
              <a:rPr lang="en-US" sz="8800" b="1" dirty="0"/>
              <a:t>play</a:t>
            </a:r>
          </a:p>
        </p:txBody>
      </p:sp>
      <p:pic>
        <p:nvPicPr>
          <p:cNvPr id="3" name="Picture 2">
            <a:extLst>
              <a:ext uri="{FF2B5EF4-FFF2-40B4-BE49-F238E27FC236}">
                <a16:creationId xmlns:a16="http://schemas.microsoft.com/office/drawing/2014/main" id="{3A563E38-0506-4138-5C9F-0145AB1D5693}"/>
              </a:ext>
            </a:extLst>
          </p:cNvPr>
          <p:cNvPicPr>
            <a:picLocks noChangeAspect="1"/>
          </p:cNvPicPr>
          <p:nvPr/>
        </p:nvPicPr>
        <p:blipFill>
          <a:blip r:embed="rId2"/>
          <a:stretch>
            <a:fillRect/>
          </a:stretch>
        </p:blipFill>
        <p:spPr>
          <a:xfrm>
            <a:off x="2874849" y="503286"/>
            <a:ext cx="6442301" cy="4331893"/>
          </a:xfrm>
          <a:prstGeom prst="rect">
            <a:avLst/>
          </a:prstGeom>
        </p:spPr>
      </p:pic>
    </p:spTree>
    <p:extLst>
      <p:ext uri="{BB962C8B-B14F-4D97-AF65-F5344CB8AC3E}">
        <p14:creationId xmlns:p14="http://schemas.microsoft.com/office/powerpoint/2010/main" val="1693510266"/>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FAC56-0B6D-8AB8-79ED-5581C4E0E5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22399D-67EC-D546-855F-47DDFCCE440B}"/>
              </a:ext>
            </a:extLst>
          </p:cNvPr>
          <p:cNvSpPr>
            <a:spLocks noGrp="1"/>
          </p:cNvSpPr>
          <p:nvPr>
            <p:ph type="title"/>
          </p:nvPr>
        </p:nvSpPr>
        <p:spPr>
          <a:xfrm>
            <a:off x="838200" y="5127625"/>
            <a:ext cx="10515600" cy="1325563"/>
          </a:xfrm>
        </p:spPr>
        <p:txBody>
          <a:bodyPr>
            <a:normAutofit/>
          </a:bodyPr>
          <a:lstStyle/>
          <a:p>
            <a:pPr algn="ctr"/>
            <a:r>
              <a:rPr lang="en-US" sz="8800" b="1" dirty="0"/>
              <a:t>road trip</a:t>
            </a:r>
          </a:p>
        </p:txBody>
      </p:sp>
      <p:pic>
        <p:nvPicPr>
          <p:cNvPr id="3" name="Picture 2">
            <a:extLst>
              <a:ext uri="{FF2B5EF4-FFF2-40B4-BE49-F238E27FC236}">
                <a16:creationId xmlns:a16="http://schemas.microsoft.com/office/drawing/2014/main" id="{8BBF5EF3-4C6B-2F53-4E4B-5BFC78F2AB28}"/>
              </a:ext>
            </a:extLst>
          </p:cNvPr>
          <p:cNvPicPr>
            <a:picLocks noChangeAspect="1"/>
          </p:cNvPicPr>
          <p:nvPr/>
        </p:nvPicPr>
        <p:blipFill>
          <a:blip r:embed="rId2"/>
          <a:stretch>
            <a:fillRect/>
          </a:stretch>
        </p:blipFill>
        <p:spPr>
          <a:xfrm>
            <a:off x="2863975" y="0"/>
            <a:ext cx="6464049" cy="4901311"/>
          </a:xfrm>
          <a:prstGeom prst="rect">
            <a:avLst/>
          </a:prstGeom>
        </p:spPr>
      </p:pic>
    </p:spTree>
    <p:extLst>
      <p:ext uri="{BB962C8B-B14F-4D97-AF65-F5344CB8AC3E}">
        <p14:creationId xmlns:p14="http://schemas.microsoft.com/office/powerpoint/2010/main" val="1265259561"/>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6DE7F-A729-325D-CEE0-0AF1EB2907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DDC98C-F116-FFD3-E5B3-82BD0B845E52}"/>
              </a:ext>
            </a:extLst>
          </p:cNvPr>
          <p:cNvSpPr>
            <a:spLocks noGrp="1"/>
          </p:cNvSpPr>
          <p:nvPr>
            <p:ph type="title"/>
          </p:nvPr>
        </p:nvSpPr>
        <p:spPr>
          <a:xfrm>
            <a:off x="838200" y="5127625"/>
            <a:ext cx="10515600" cy="1325563"/>
          </a:xfrm>
        </p:spPr>
        <p:txBody>
          <a:bodyPr>
            <a:normAutofit/>
          </a:bodyPr>
          <a:lstStyle/>
          <a:p>
            <a:pPr algn="ctr"/>
            <a:r>
              <a:rPr lang="en-US" sz="8800" b="1" dirty="0"/>
              <a:t>have plans</a:t>
            </a:r>
          </a:p>
        </p:txBody>
      </p:sp>
      <p:pic>
        <p:nvPicPr>
          <p:cNvPr id="3" name="Picture 2">
            <a:extLst>
              <a:ext uri="{FF2B5EF4-FFF2-40B4-BE49-F238E27FC236}">
                <a16:creationId xmlns:a16="http://schemas.microsoft.com/office/drawing/2014/main" id="{094E646E-EB8E-1D12-F87E-4CE989507CB8}"/>
              </a:ext>
            </a:extLst>
          </p:cNvPr>
          <p:cNvPicPr>
            <a:picLocks noChangeAspect="1"/>
          </p:cNvPicPr>
          <p:nvPr/>
        </p:nvPicPr>
        <p:blipFill>
          <a:blip r:embed="rId2"/>
          <a:stretch>
            <a:fillRect/>
          </a:stretch>
        </p:blipFill>
        <p:spPr>
          <a:xfrm>
            <a:off x="3308235" y="0"/>
            <a:ext cx="5554411" cy="5368378"/>
          </a:xfrm>
          <a:prstGeom prst="rect">
            <a:avLst/>
          </a:prstGeom>
        </p:spPr>
      </p:pic>
    </p:spTree>
    <p:extLst>
      <p:ext uri="{BB962C8B-B14F-4D97-AF65-F5344CB8AC3E}">
        <p14:creationId xmlns:p14="http://schemas.microsoft.com/office/powerpoint/2010/main" val="3994996773"/>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978AD-3DD3-20EB-E4B9-F8B25AA97A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1A04C4-A3A5-0E14-9677-057FFBAAE062}"/>
              </a:ext>
            </a:extLst>
          </p:cNvPr>
          <p:cNvSpPr>
            <a:spLocks noGrp="1"/>
          </p:cNvSpPr>
          <p:nvPr>
            <p:ph type="title"/>
          </p:nvPr>
        </p:nvSpPr>
        <p:spPr>
          <a:xfrm>
            <a:off x="838200" y="5127625"/>
            <a:ext cx="10515600" cy="1325563"/>
          </a:xfrm>
        </p:spPr>
        <p:txBody>
          <a:bodyPr>
            <a:normAutofit/>
          </a:bodyPr>
          <a:lstStyle/>
          <a:p>
            <a:pPr algn="ctr"/>
            <a:r>
              <a:rPr lang="en-US" sz="8800" b="1" dirty="0"/>
              <a:t>long weekend</a:t>
            </a:r>
          </a:p>
        </p:txBody>
      </p:sp>
      <p:pic>
        <p:nvPicPr>
          <p:cNvPr id="3" name="Picture 2">
            <a:extLst>
              <a:ext uri="{FF2B5EF4-FFF2-40B4-BE49-F238E27FC236}">
                <a16:creationId xmlns:a16="http://schemas.microsoft.com/office/drawing/2014/main" id="{0B76B7DF-FD7C-8544-7C2B-5F42D9A2937E}"/>
              </a:ext>
            </a:extLst>
          </p:cNvPr>
          <p:cNvPicPr>
            <a:picLocks noChangeAspect="1"/>
          </p:cNvPicPr>
          <p:nvPr/>
        </p:nvPicPr>
        <p:blipFill>
          <a:blip r:embed="rId2"/>
          <a:stretch>
            <a:fillRect/>
          </a:stretch>
        </p:blipFill>
        <p:spPr>
          <a:xfrm>
            <a:off x="3277772" y="75324"/>
            <a:ext cx="5410688" cy="5274783"/>
          </a:xfrm>
          <a:prstGeom prst="rect">
            <a:avLst/>
          </a:prstGeom>
        </p:spPr>
      </p:pic>
    </p:spTree>
    <p:extLst>
      <p:ext uri="{BB962C8B-B14F-4D97-AF65-F5344CB8AC3E}">
        <p14:creationId xmlns:p14="http://schemas.microsoft.com/office/powerpoint/2010/main" val="3640999069"/>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B98B6-DF21-8BC1-BDFE-F70799C941E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C4CFFEC-E3AC-2358-F6DA-4113DF5C29E0}"/>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
        <p:nvSpPr>
          <p:cNvPr id="5" name="Title 4">
            <a:extLst>
              <a:ext uri="{FF2B5EF4-FFF2-40B4-BE49-F238E27FC236}">
                <a16:creationId xmlns:a16="http://schemas.microsoft.com/office/drawing/2014/main" id="{A37627B0-5550-E9BB-AFF8-0D11C255E357}"/>
              </a:ext>
            </a:extLst>
          </p:cNvPr>
          <p:cNvSpPr>
            <a:spLocks noGrp="1"/>
          </p:cNvSpPr>
          <p:nvPr>
            <p:ph type="ctrTitle"/>
          </p:nvPr>
        </p:nvSpPr>
        <p:spPr>
          <a:xfrm>
            <a:off x="595532" y="1164566"/>
            <a:ext cx="11596468" cy="2387600"/>
          </a:xfrm>
        </p:spPr>
        <p:txBody>
          <a:bodyPr>
            <a:normAutofit/>
          </a:bodyPr>
          <a:lstStyle/>
          <a:p>
            <a:pPr algn="l"/>
            <a:r>
              <a:rPr lang="en-US" sz="4800" b="1" dirty="0"/>
              <a:t>A: What are you doing for the long weekend?</a:t>
            </a:r>
            <a:br>
              <a:rPr lang="en-US" sz="4800" b="1" dirty="0"/>
            </a:br>
            <a:r>
              <a:rPr lang="en-US" sz="4800" b="1" dirty="0">
                <a:solidFill>
                  <a:srgbClr val="FF0000"/>
                </a:solidFill>
              </a:rPr>
              <a:t>B: We’re going to a museum.</a:t>
            </a:r>
          </a:p>
        </p:txBody>
      </p:sp>
    </p:spTree>
    <p:extLst>
      <p:ext uri="{BB962C8B-B14F-4D97-AF65-F5344CB8AC3E}">
        <p14:creationId xmlns:p14="http://schemas.microsoft.com/office/powerpoint/2010/main" val="722099457"/>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E2185-81E5-777B-FD92-85854749395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7A14481-D235-B9A0-0DAF-BB5651CA8929}"/>
              </a:ext>
            </a:extLst>
          </p:cNvPr>
          <p:cNvSpPr txBox="1"/>
          <p:nvPr/>
        </p:nvSpPr>
        <p:spPr>
          <a:xfrm>
            <a:off x="0" y="6273225"/>
            <a:ext cx="6598050" cy="584775"/>
          </a:xfrm>
          <a:prstGeom prst="rect">
            <a:avLst/>
          </a:prstGeom>
          <a:noFill/>
        </p:spPr>
        <p:txBody>
          <a:bodyPr wrap="square" rtlCol="0">
            <a:spAutoFit/>
          </a:bodyPr>
          <a:lstStyle/>
          <a:p>
            <a:r>
              <a:rPr lang="en-US" sz="3200" b="1" dirty="0"/>
              <a:t>Dialogue 1</a:t>
            </a:r>
          </a:p>
        </p:txBody>
      </p:sp>
      <p:sp>
        <p:nvSpPr>
          <p:cNvPr id="5" name="Title 4">
            <a:extLst>
              <a:ext uri="{FF2B5EF4-FFF2-40B4-BE49-F238E27FC236}">
                <a16:creationId xmlns:a16="http://schemas.microsoft.com/office/drawing/2014/main" id="{F3709F89-1FDE-D3C0-4924-93DFFC9C6852}"/>
              </a:ext>
            </a:extLst>
          </p:cNvPr>
          <p:cNvSpPr>
            <a:spLocks noGrp="1"/>
          </p:cNvSpPr>
          <p:nvPr>
            <p:ph type="ctrTitle"/>
          </p:nvPr>
        </p:nvSpPr>
        <p:spPr>
          <a:xfrm>
            <a:off x="745588" y="3190314"/>
            <a:ext cx="11127545" cy="2387600"/>
          </a:xfrm>
        </p:spPr>
        <p:txBody>
          <a:bodyPr>
            <a:noAutofit/>
          </a:bodyPr>
          <a:lstStyle/>
          <a:p>
            <a:pPr algn="l"/>
            <a:r>
              <a:rPr lang="en-US" sz="4000" b="1" dirty="0"/>
              <a:t>A: What are you doing for the long weekend?
</a:t>
            </a:r>
            <a:r>
              <a:rPr lang="en-US" sz="4000" b="1" dirty="0">
                <a:solidFill>
                  <a:srgbClr val="FF0000"/>
                </a:solidFill>
              </a:rPr>
              <a:t>B: We are going on a road trip. We'll go to a festival on Friday. On Saturday, we'll go to the history museum and then go bowling.</a:t>
            </a:r>
            <a:r>
              <a:rPr lang="en-US" sz="4000" b="1" dirty="0"/>
              <a:t>
A: That sounds great!
</a:t>
            </a:r>
            <a:r>
              <a:rPr lang="en-US" sz="4000" b="1" dirty="0">
                <a:solidFill>
                  <a:srgbClr val="FF0000"/>
                </a:solidFill>
              </a:rPr>
              <a:t>B: Did you make plans for the weekend? Do you want to come with us?</a:t>
            </a:r>
            <a:r>
              <a:rPr lang="en-US" sz="4000" b="1" dirty="0"/>
              <a:t>
A: I don't have plans now. I'd love to come! That sounds like a lot of fun. </a:t>
            </a:r>
          </a:p>
        </p:txBody>
      </p:sp>
    </p:spTree>
    <p:extLst>
      <p:ext uri="{BB962C8B-B14F-4D97-AF65-F5344CB8AC3E}">
        <p14:creationId xmlns:p14="http://schemas.microsoft.com/office/powerpoint/2010/main" val="3357067104"/>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65619-1AB1-A340-20A2-BEDDA8E3F7B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A7AD047-9FCF-EC30-0590-BDCA677412CA}"/>
              </a:ext>
            </a:extLst>
          </p:cNvPr>
          <p:cNvSpPr txBox="1"/>
          <p:nvPr/>
        </p:nvSpPr>
        <p:spPr>
          <a:xfrm>
            <a:off x="0" y="6273225"/>
            <a:ext cx="6598050" cy="584775"/>
          </a:xfrm>
          <a:prstGeom prst="rect">
            <a:avLst/>
          </a:prstGeom>
          <a:noFill/>
        </p:spPr>
        <p:txBody>
          <a:bodyPr wrap="square" rtlCol="0">
            <a:spAutoFit/>
          </a:bodyPr>
          <a:lstStyle/>
          <a:p>
            <a:r>
              <a:rPr lang="en-US" sz="3200" b="1" dirty="0"/>
              <a:t>Dialogue 2</a:t>
            </a:r>
          </a:p>
        </p:txBody>
      </p:sp>
      <p:sp>
        <p:nvSpPr>
          <p:cNvPr id="5" name="Title 4">
            <a:extLst>
              <a:ext uri="{FF2B5EF4-FFF2-40B4-BE49-F238E27FC236}">
                <a16:creationId xmlns:a16="http://schemas.microsoft.com/office/drawing/2014/main" id="{6D98C40F-F2FD-0B3F-618C-50A2C602020A}"/>
              </a:ext>
            </a:extLst>
          </p:cNvPr>
          <p:cNvSpPr>
            <a:spLocks noGrp="1"/>
          </p:cNvSpPr>
          <p:nvPr>
            <p:ph type="ctrTitle"/>
          </p:nvPr>
        </p:nvSpPr>
        <p:spPr>
          <a:xfrm>
            <a:off x="490024" y="2558757"/>
            <a:ext cx="11211951" cy="2387600"/>
          </a:xfrm>
        </p:spPr>
        <p:txBody>
          <a:bodyPr>
            <a:noAutofit/>
          </a:bodyPr>
          <a:lstStyle/>
          <a:p>
            <a:pPr algn="l"/>
            <a:r>
              <a:rPr lang="en-US" sz="4000" b="1" dirty="0"/>
              <a:t>A: What are you doing for the long weekend?
</a:t>
            </a:r>
            <a:r>
              <a:rPr lang="en-US" sz="4000" b="1" dirty="0">
                <a:solidFill>
                  <a:srgbClr val="FF0000"/>
                </a:solidFill>
              </a:rPr>
              <a:t>B: My friends and I are going out to eat and then going to a ball game on Friday night. After the game, there will be a concert at the ballpark. Do you want to come with us?</a:t>
            </a:r>
            <a:r>
              <a:rPr lang="en-US" sz="4000" b="1" dirty="0"/>
              <a:t>
A: Thanks, but I have plans. My brother and I are going out to eat on Friday, too, but then we're going to a play. </a:t>
            </a:r>
          </a:p>
        </p:txBody>
      </p:sp>
    </p:spTree>
    <p:extLst>
      <p:ext uri="{BB962C8B-B14F-4D97-AF65-F5344CB8AC3E}">
        <p14:creationId xmlns:p14="http://schemas.microsoft.com/office/powerpoint/2010/main" val="3684568758"/>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4AEF3-84B1-46B6-C7AC-E8B9437859F2}"/>
              </a:ext>
            </a:extLst>
          </p:cNvPr>
          <p:cNvSpPr>
            <a:spLocks noGrp="1"/>
          </p:cNvSpPr>
          <p:nvPr>
            <p:ph type="title"/>
          </p:nvPr>
        </p:nvSpPr>
        <p:spPr/>
        <p:txBody>
          <a:bodyPr>
            <a:noAutofit/>
          </a:bodyPr>
          <a:lstStyle/>
          <a:p>
            <a:pPr algn="ctr"/>
            <a:r>
              <a:rPr lang="en-US" sz="5200" b="1" dirty="0"/>
              <a:t>Lesson 31:</a:t>
            </a:r>
            <a:br>
              <a:rPr lang="en-US" sz="5200" b="1" dirty="0"/>
            </a:br>
            <a:r>
              <a:rPr lang="en-US" sz="5200" b="1" dirty="0"/>
              <a:t>We Want to Celebrate!</a:t>
            </a:r>
          </a:p>
        </p:txBody>
      </p:sp>
      <p:pic>
        <p:nvPicPr>
          <p:cNvPr id="5" name="Content Placeholder 4" descr="A cartoon of a person and children in a park&#10;&#10;Description automatically generated">
            <a:extLst>
              <a:ext uri="{FF2B5EF4-FFF2-40B4-BE49-F238E27FC236}">
                <a16:creationId xmlns:a16="http://schemas.microsoft.com/office/drawing/2014/main" id="{F0DB6340-B371-6A1B-5A76-E7785EA2E3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3692" y="1910031"/>
            <a:ext cx="5804616" cy="4351338"/>
          </a:xfrm>
          <a:ln>
            <a:solidFill>
              <a:schemeClr val="tx1"/>
            </a:solidFill>
          </a:ln>
        </p:spPr>
      </p:pic>
    </p:spTree>
    <p:extLst>
      <p:ext uri="{BB962C8B-B14F-4D97-AF65-F5344CB8AC3E}">
        <p14:creationId xmlns:p14="http://schemas.microsoft.com/office/powerpoint/2010/main" val="3302208835"/>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7FEDC-25FB-EE63-3091-3CDD357935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8B17A4-4B24-1EA4-7D50-562FD91CC89E}"/>
              </a:ext>
            </a:extLst>
          </p:cNvPr>
          <p:cNvSpPr>
            <a:spLocks noGrp="1"/>
          </p:cNvSpPr>
          <p:nvPr>
            <p:ph type="title"/>
          </p:nvPr>
        </p:nvSpPr>
        <p:spPr>
          <a:xfrm>
            <a:off x="838200" y="5127625"/>
            <a:ext cx="10515600" cy="1325563"/>
          </a:xfrm>
        </p:spPr>
        <p:txBody>
          <a:bodyPr>
            <a:normAutofit/>
          </a:bodyPr>
          <a:lstStyle/>
          <a:p>
            <a:pPr algn="ctr"/>
            <a:r>
              <a:rPr lang="en-US" sz="8800" b="1" dirty="0"/>
              <a:t>banner</a:t>
            </a:r>
          </a:p>
        </p:txBody>
      </p:sp>
      <p:pic>
        <p:nvPicPr>
          <p:cNvPr id="3" name="Picture 2">
            <a:extLst>
              <a:ext uri="{FF2B5EF4-FFF2-40B4-BE49-F238E27FC236}">
                <a16:creationId xmlns:a16="http://schemas.microsoft.com/office/drawing/2014/main" id="{F57C75A4-343D-96CF-B393-89842A57AAD2}"/>
              </a:ext>
            </a:extLst>
          </p:cNvPr>
          <p:cNvPicPr>
            <a:picLocks noChangeAspect="1"/>
          </p:cNvPicPr>
          <p:nvPr/>
        </p:nvPicPr>
        <p:blipFill>
          <a:blip r:embed="rId2"/>
          <a:stretch>
            <a:fillRect/>
          </a:stretch>
        </p:blipFill>
        <p:spPr>
          <a:xfrm>
            <a:off x="984527" y="512034"/>
            <a:ext cx="10002339" cy="3493104"/>
          </a:xfrm>
          <a:prstGeom prst="rect">
            <a:avLst/>
          </a:prstGeom>
        </p:spPr>
      </p:pic>
    </p:spTree>
    <p:extLst>
      <p:ext uri="{BB962C8B-B14F-4D97-AF65-F5344CB8AC3E}">
        <p14:creationId xmlns:p14="http://schemas.microsoft.com/office/powerpoint/2010/main" val="2254623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548405" y="438961"/>
            <a:ext cx="11320271" cy="3869924"/>
          </a:xfrm>
        </p:spPr>
        <p:txBody>
          <a:bodyPr>
            <a:noAutofit/>
          </a:bodyPr>
          <a:lstStyle/>
          <a:p>
            <a:pPr algn="l"/>
            <a:r>
              <a:rPr lang="en-US" sz="5400" b="1" dirty="0"/>
              <a:t>A. What did you do at the rec center?</a:t>
            </a:r>
            <a:br>
              <a:rPr lang="en-US" sz="5400" b="1" dirty="0"/>
            </a:br>
            <a:r>
              <a:rPr lang="en-US" sz="5400" b="1" dirty="0">
                <a:solidFill>
                  <a:srgbClr val="FF0000"/>
                </a:solidFill>
              </a:rPr>
              <a:t>B. I used to take an art class.</a:t>
            </a:r>
            <a:br>
              <a:rPr lang="en-US" sz="5400" b="1" dirty="0">
                <a:solidFill>
                  <a:srgbClr val="FF0000"/>
                </a:solidFill>
              </a:rPr>
            </a:br>
            <a:endParaRPr lang="en-US" sz="5400" b="1" dirty="0">
              <a:solidFill>
                <a:srgbClr val="FF0000"/>
              </a:solidFill>
            </a:endParaRP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2527927931"/>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C4573-824F-97C1-B06B-FC2A15B419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E6EAC2-7AAA-93C7-07CB-C0F777CF720F}"/>
              </a:ext>
            </a:extLst>
          </p:cNvPr>
          <p:cNvSpPr>
            <a:spLocks noGrp="1"/>
          </p:cNvSpPr>
          <p:nvPr>
            <p:ph type="title"/>
          </p:nvPr>
        </p:nvSpPr>
        <p:spPr>
          <a:xfrm>
            <a:off x="838200" y="5127625"/>
            <a:ext cx="10515600" cy="1325563"/>
          </a:xfrm>
        </p:spPr>
        <p:txBody>
          <a:bodyPr>
            <a:normAutofit/>
          </a:bodyPr>
          <a:lstStyle/>
          <a:p>
            <a:pPr algn="ctr"/>
            <a:r>
              <a:rPr lang="en-US" sz="8800" b="1" dirty="0"/>
              <a:t>celebrate</a:t>
            </a:r>
          </a:p>
        </p:txBody>
      </p:sp>
      <p:pic>
        <p:nvPicPr>
          <p:cNvPr id="3" name="Picture 2">
            <a:extLst>
              <a:ext uri="{FF2B5EF4-FFF2-40B4-BE49-F238E27FC236}">
                <a16:creationId xmlns:a16="http://schemas.microsoft.com/office/drawing/2014/main" id="{02D46776-9C2D-177B-EE5F-9E3C9579D7DA}"/>
              </a:ext>
            </a:extLst>
          </p:cNvPr>
          <p:cNvPicPr>
            <a:picLocks noChangeAspect="1"/>
          </p:cNvPicPr>
          <p:nvPr/>
        </p:nvPicPr>
        <p:blipFill>
          <a:blip r:embed="rId2"/>
          <a:stretch>
            <a:fillRect/>
          </a:stretch>
        </p:blipFill>
        <p:spPr>
          <a:xfrm>
            <a:off x="2411814" y="404812"/>
            <a:ext cx="7368371" cy="4722813"/>
          </a:xfrm>
          <a:prstGeom prst="rect">
            <a:avLst/>
          </a:prstGeom>
        </p:spPr>
      </p:pic>
    </p:spTree>
    <p:extLst>
      <p:ext uri="{BB962C8B-B14F-4D97-AF65-F5344CB8AC3E}">
        <p14:creationId xmlns:p14="http://schemas.microsoft.com/office/powerpoint/2010/main" val="446379087"/>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9B561-198C-6D7F-3262-CD6973FB6E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A464F9-93A0-1B25-F082-6397E462A1C1}"/>
              </a:ext>
            </a:extLst>
          </p:cNvPr>
          <p:cNvSpPr>
            <a:spLocks noGrp="1"/>
          </p:cNvSpPr>
          <p:nvPr>
            <p:ph type="title"/>
          </p:nvPr>
        </p:nvSpPr>
        <p:spPr>
          <a:xfrm>
            <a:off x="838200" y="5127625"/>
            <a:ext cx="10515600" cy="1325563"/>
          </a:xfrm>
        </p:spPr>
        <p:txBody>
          <a:bodyPr>
            <a:normAutofit/>
          </a:bodyPr>
          <a:lstStyle/>
          <a:p>
            <a:pPr algn="ctr"/>
            <a:r>
              <a:rPr lang="en-US" sz="8800" b="1" dirty="0"/>
              <a:t>decorate</a:t>
            </a:r>
          </a:p>
        </p:txBody>
      </p:sp>
      <p:pic>
        <p:nvPicPr>
          <p:cNvPr id="3" name="Picture 2">
            <a:extLst>
              <a:ext uri="{FF2B5EF4-FFF2-40B4-BE49-F238E27FC236}">
                <a16:creationId xmlns:a16="http://schemas.microsoft.com/office/drawing/2014/main" id="{9B99418C-CFB0-26AE-25BB-EB723C91CF9B}"/>
              </a:ext>
            </a:extLst>
          </p:cNvPr>
          <p:cNvPicPr>
            <a:picLocks noChangeAspect="1"/>
          </p:cNvPicPr>
          <p:nvPr/>
        </p:nvPicPr>
        <p:blipFill>
          <a:blip r:embed="rId2"/>
          <a:stretch>
            <a:fillRect/>
          </a:stretch>
        </p:blipFill>
        <p:spPr>
          <a:xfrm>
            <a:off x="2889018" y="404812"/>
            <a:ext cx="6119885" cy="4682443"/>
          </a:xfrm>
          <a:prstGeom prst="rect">
            <a:avLst/>
          </a:prstGeom>
        </p:spPr>
      </p:pic>
    </p:spTree>
    <p:extLst>
      <p:ext uri="{BB962C8B-B14F-4D97-AF65-F5344CB8AC3E}">
        <p14:creationId xmlns:p14="http://schemas.microsoft.com/office/powerpoint/2010/main" val="738511060"/>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0974B-D97E-86B2-C254-217637B90A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6A99B0-D8E5-A251-5C06-F24A4D62C1B2}"/>
              </a:ext>
            </a:extLst>
          </p:cNvPr>
          <p:cNvSpPr>
            <a:spLocks noGrp="1"/>
          </p:cNvSpPr>
          <p:nvPr>
            <p:ph type="title"/>
          </p:nvPr>
        </p:nvSpPr>
        <p:spPr>
          <a:xfrm>
            <a:off x="838200" y="5127625"/>
            <a:ext cx="10515600" cy="1325563"/>
          </a:xfrm>
        </p:spPr>
        <p:txBody>
          <a:bodyPr>
            <a:normAutofit/>
          </a:bodyPr>
          <a:lstStyle/>
          <a:p>
            <a:pPr algn="ctr"/>
            <a:r>
              <a:rPr lang="en-US" sz="8800" b="1" dirty="0"/>
              <a:t>find out</a:t>
            </a:r>
          </a:p>
        </p:txBody>
      </p:sp>
      <p:pic>
        <p:nvPicPr>
          <p:cNvPr id="3" name="Picture 2">
            <a:extLst>
              <a:ext uri="{FF2B5EF4-FFF2-40B4-BE49-F238E27FC236}">
                <a16:creationId xmlns:a16="http://schemas.microsoft.com/office/drawing/2014/main" id="{8D41F470-9D8B-99F1-63A3-D5E7B77EDB6A}"/>
              </a:ext>
            </a:extLst>
          </p:cNvPr>
          <p:cNvPicPr>
            <a:picLocks noChangeAspect="1"/>
          </p:cNvPicPr>
          <p:nvPr/>
        </p:nvPicPr>
        <p:blipFill>
          <a:blip r:embed="rId2"/>
          <a:stretch>
            <a:fillRect/>
          </a:stretch>
        </p:blipFill>
        <p:spPr>
          <a:xfrm>
            <a:off x="3975695" y="0"/>
            <a:ext cx="3933305" cy="4931092"/>
          </a:xfrm>
          <a:prstGeom prst="rect">
            <a:avLst/>
          </a:prstGeom>
        </p:spPr>
      </p:pic>
    </p:spTree>
    <p:extLst>
      <p:ext uri="{BB962C8B-B14F-4D97-AF65-F5344CB8AC3E}">
        <p14:creationId xmlns:p14="http://schemas.microsoft.com/office/powerpoint/2010/main" val="2154428851"/>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7B3B5-E93E-FB78-094D-7EA3CF4DC0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EC8437-2DED-659D-770C-D718FAFDECA2}"/>
              </a:ext>
            </a:extLst>
          </p:cNvPr>
          <p:cNvSpPr>
            <a:spLocks noGrp="1"/>
          </p:cNvSpPr>
          <p:nvPr>
            <p:ph type="title"/>
          </p:nvPr>
        </p:nvSpPr>
        <p:spPr>
          <a:xfrm>
            <a:off x="838200" y="5127625"/>
            <a:ext cx="10515600" cy="1325563"/>
          </a:xfrm>
        </p:spPr>
        <p:txBody>
          <a:bodyPr>
            <a:normAutofit/>
          </a:bodyPr>
          <a:lstStyle/>
          <a:p>
            <a:pPr algn="ctr"/>
            <a:r>
              <a:rPr lang="en-US" sz="8800" b="1" dirty="0"/>
              <a:t>cookies</a:t>
            </a:r>
          </a:p>
        </p:txBody>
      </p:sp>
      <p:pic>
        <p:nvPicPr>
          <p:cNvPr id="3" name="Picture 2">
            <a:extLst>
              <a:ext uri="{FF2B5EF4-FFF2-40B4-BE49-F238E27FC236}">
                <a16:creationId xmlns:a16="http://schemas.microsoft.com/office/drawing/2014/main" id="{EBD07A42-C2F7-1416-6F02-ABDB1E5BD304}"/>
              </a:ext>
            </a:extLst>
          </p:cNvPr>
          <p:cNvPicPr>
            <a:picLocks noChangeAspect="1"/>
          </p:cNvPicPr>
          <p:nvPr/>
        </p:nvPicPr>
        <p:blipFill>
          <a:blip r:embed="rId2"/>
          <a:stretch>
            <a:fillRect/>
          </a:stretch>
        </p:blipFill>
        <p:spPr>
          <a:xfrm>
            <a:off x="1788854" y="905321"/>
            <a:ext cx="8614292" cy="3877694"/>
          </a:xfrm>
          <a:prstGeom prst="rect">
            <a:avLst/>
          </a:prstGeom>
        </p:spPr>
      </p:pic>
    </p:spTree>
    <p:extLst>
      <p:ext uri="{BB962C8B-B14F-4D97-AF65-F5344CB8AC3E}">
        <p14:creationId xmlns:p14="http://schemas.microsoft.com/office/powerpoint/2010/main" val="1509641873"/>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C164E-66A1-39AB-7DCF-67C83FF411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D65194-EA2C-0243-4701-7ED95843A6C2}"/>
              </a:ext>
            </a:extLst>
          </p:cNvPr>
          <p:cNvSpPr>
            <a:spLocks noGrp="1"/>
          </p:cNvSpPr>
          <p:nvPr>
            <p:ph type="title"/>
          </p:nvPr>
        </p:nvSpPr>
        <p:spPr>
          <a:xfrm>
            <a:off x="838200" y="5127625"/>
            <a:ext cx="10515600" cy="1325563"/>
          </a:xfrm>
        </p:spPr>
        <p:txBody>
          <a:bodyPr>
            <a:normAutofit/>
          </a:bodyPr>
          <a:lstStyle/>
          <a:p>
            <a:pPr algn="ctr"/>
            <a:r>
              <a:rPr lang="en-US" sz="8800" b="1" dirty="0"/>
              <a:t>grapes</a:t>
            </a:r>
          </a:p>
        </p:txBody>
      </p:sp>
      <p:pic>
        <p:nvPicPr>
          <p:cNvPr id="3" name="Picture 2">
            <a:extLst>
              <a:ext uri="{FF2B5EF4-FFF2-40B4-BE49-F238E27FC236}">
                <a16:creationId xmlns:a16="http://schemas.microsoft.com/office/drawing/2014/main" id="{7A390F35-85CA-7D00-6B38-2055517DB21B}"/>
              </a:ext>
            </a:extLst>
          </p:cNvPr>
          <p:cNvPicPr>
            <a:picLocks noChangeAspect="1"/>
          </p:cNvPicPr>
          <p:nvPr/>
        </p:nvPicPr>
        <p:blipFill>
          <a:blip r:embed="rId2"/>
          <a:stretch>
            <a:fillRect/>
          </a:stretch>
        </p:blipFill>
        <p:spPr>
          <a:xfrm>
            <a:off x="1949548" y="404812"/>
            <a:ext cx="8181774" cy="4722813"/>
          </a:xfrm>
          <a:prstGeom prst="rect">
            <a:avLst/>
          </a:prstGeom>
        </p:spPr>
      </p:pic>
    </p:spTree>
    <p:extLst>
      <p:ext uri="{BB962C8B-B14F-4D97-AF65-F5344CB8AC3E}">
        <p14:creationId xmlns:p14="http://schemas.microsoft.com/office/powerpoint/2010/main" val="2472814271"/>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A023E-3782-2B7D-7C0E-993DF6E28F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669D42-6722-4023-B6C9-CD4F88C38E9B}"/>
              </a:ext>
            </a:extLst>
          </p:cNvPr>
          <p:cNvSpPr>
            <a:spLocks noGrp="1"/>
          </p:cNvSpPr>
          <p:nvPr>
            <p:ph type="title"/>
          </p:nvPr>
        </p:nvSpPr>
        <p:spPr>
          <a:xfrm>
            <a:off x="838200" y="5127625"/>
            <a:ext cx="10515600" cy="1325563"/>
          </a:xfrm>
        </p:spPr>
        <p:txBody>
          <a:bodyPr>
            <a:normAutofit/>
          </a:bodyPr>
          <a:lstStyle/>
          <a:p>
            <a:pPr algn="ctr"/>
            <a:r>
              <a:rPr lang="en-US" sz="8800" b="1" dirty="0"/>
              <a:t>strawberries</a:t>
            </a:r>
          </a:p>
        </p:txBody>
      </p:sp>
      <p:pic>
        <p:nvPicPr>
          <p:cNvPr id="3" name="Picture 2">
            <a:extLst>
              <a:ext uri="{FF2B5EF4-FFF2-40B4-BE49-F238E27FC236}">
                <a16:creationId xmlns:a16="http://schemas.microsoft.com/office/drawing/2014/main" id="{B0C3AD3D-EFC1-C2CE-3295-92EAE8D14BA0}"/>
              </a:ext>
            </a:extLst>
          </p:cNvPr>
          <p:cNvPicPr>
            <a:picLocks noChangeAspect="1"/>
          </p:cNvPicPr>
          <p:nvPr/>
        </p:nvPicPr>
        <p:blipFill>
          <a:blip r:embed="rId2"/>
          <a:stretch>
            <a:fillRect/>
          </a:stretch>
        </p:blipFill>
        <p:spPr>
          <a:xfrm>
            <a:off x="1697640" y="404812"/>
            <a:ext cx="8598650" cy="4276578"/>
          </a:xfrm>
          <a:prstGeom prst="rect">
            <a:avLst/>
          </a:prstGeom>
        </p:spPr>
      </p:pic>
    </p:spTree>
    <p:extLst>
      <p:ext uri="{BB962C8B-B14F-4D97-AF65-F5344CB8AC3E}">
        <p14:creationId xmlns:p14="http://schemas.microsoft.com/office/powerpoint/2010/main" val="1588294919"/>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73EB2-F9E2-749D-DD85-9EE576395C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DC21DE-3CAF-8A69-C555-7A5A72C3F7FD}"/>
              </a:ext>
            </a:extLst>
          </p:cNvPr>
          <p:cNvSpPr>
            <a:spLocks noGrp="1"/>
          </p:cNvSpPr>
          <p:nvPr>
            <p:ph type="title"/>
          </p:nvPr>
        </p:nvSpPr>
        <p:spPr>
          <a:xfrm>
            <a:off x="838200" y="5127625"/>
            <a:ext cx="10515600" cy="1325563"/>
          </a:xfrm>
        </p:spPr>
        <p:txBody>
          <a:bodyPr>
            <a:normAutofit/>
          </a:bodyPr>
          <a:lstStyle/>
          <a:p>
            <a:pPr algn="ctr"/>
            <a:r>
              <a:rPr lang="en-US" sz="8800" b="1" dirty="0"/>
              <a:t>invitation</a:t>
            </a:r>
          </a:p>
        </p:txBody>
      </p:sp>
      <p:pic>
        <p:nvPicPr>
          <p:cNvPr id="3" name="Picture 2">
            <a:extLst>
              <a:ext uri="{FF2B5EF4-FFF2-40B4-BE49-F238E27FC236}">
                <a16:creationId xmlns:a16="http://schemas.microsoft.com/office/drawing/2014/main" id="{9C915B77-2AC2-16B1-A3FA-FBFAFF9E239D}"/>
              </a:ext>
            </a:extLst>
          </p:cNvPr>
          <p:cNvPicPr>
            <a:picLocks noChangeAspect="1"/>
          </p:cNvPicPr>
          <p:nvPr/>
        </p:nvPicPr>
        <p:blipFill>
          <a:blip r:embed="rId2"/>
          <a:stretch>
            <a:fillRect/>
          </a:stretch>
        </p:blipFill>
        <p:spPr>
          <a:xfrm>
            <a:off x="2466536" y="80889"/>
            <a:ext cx="7258928" cy="5263485"/>
          </a:xfrm>
          <a:prstGeom prst="rect">
            <a:avLst/>
          </a:prstGeom>
        </p:spPr>
      </p:pic>
    </p:spTree>
    <p:extLst>
      <p:ext uri="{BB962C8B-B14F-4D97-AF65-F5344CB8AC3E}">
        <p14:creationId xmlns:p14="http://schemas.microsoft.com/office/powerpoint/2010/main" val="2888586748"/>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AFB07-02BB-A978-B44E-042FE36EA0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944075-1228-A739-AE12-0CA9852860E8}"/>
              </a:ext>
            </a:extLst>
          </p:cNvPr>
          <p:cNvSpPr>
            <a:spLocks noGrp="1"/>
          </p:cNvSpPr>
          <p:nvPr>
            <p:ph type="title"/>
          </p:nvPr>
        </p:nvSpPr>
        <p:spPr>
          <a:xfrm>
            <a:off x="838200" y="5127625"/>
            <a:ext cx="10515600" cy="1325563"/>
          </a:xfrm>
        </p:spPr>
        <p:txBody>
          <a:bodyPr>
            <a:normAutofit/>
          </a:bodyPr>
          <a:lstStyle/>
          <a:p>
            <a:pPr algn="ctr"/>
            <a:r>
              <a:rPr lang="en-US" sz="8800" b="1" dirty="0"/>
              <a:t>join in</a:t>
            </a:r>
          </a:p>
        </p:txBody>
      </p:sp>
      <p:pic>
        <p:nvPicPr>
          <p:cNvPr id="3" name="Picture 2">
            <a:extLst>
              <a:ext uri="{FF2B5EF4-FFF2-40B4-BE49-F238E27FC236}">
                <a16:creationId xmlns:a16="http://schemas.microsoft.com/office/drawing/2014/main" id="{2E3567D7-6C5A-B225-DE3C-C10242690AF1}"/>
              </a:ext>
            </a:extLst>
          </p:cNvPr>
          <p:cNvPicPr>
            <a:picLocks noChangeAspect="1"/>
          </p:cNvPicPr>
          <p:nvPr/>
        </p:nvPicPr>
        <p:blipFill>
          <a:blip r:embed="rId2"/>
          <a:stretch>
            <a:fillRect/>
          </a:stretch>
        </p:blipFill>
        <p:spPr>
          <a:xfrm>
            <a:off x="3599723" y="101170"/>
            <a:ext cx="4992554" cy="5201582"/>
          </a:xfrm>
          <a:prstGeom prst="rect">
            <a:avLst/>
          </a:prstGeom>
        </p:spPr>
      </p:pic>
    </p:spTree>
    <p:extLst>
      <p:ext uri="{BB962C8B-B14F-4D97-AF65-F5344CB8AC3E}">
        <p14:creationId xmlns:p14="http://schemas.microsoft.com/office/powerpoint/2010/main" val="2881270659"/>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DE463-FC5D-15C1-07C0-DD6D7C378E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78D16B-6393-D3F3-F197-6852EB688B6A}"/>
              </a:ext>
            </a:extLst>
          </p:cNvPr>
          <p:cNvSpPr>
            <a:spLocks noGrp="1"/>
          </p:cNvSpPr>
          <p:nvPr>
            <p:ph type="title"/>
          </p:nvPr>
        </p:nvSpPr>
        <p:spPr>
          <a:xfrm>
            <a:off x="838200" y="5127625"/>
            <a:ext cx="10515600" cy="1325563"/>
          </a:xfrm>
        </p:spPr>
        <p:txBody>
          <a:bodyPr>
            <a:normAutofit/>
          </a:bodyPr>
          <a:lstStyle/>
          <a:p>
            <a:pPr algn="ctr"/>
            <a:r>
              <a:rPr lang="en-US" sz="8800" b="1" dirty="0"/>
              <a:t>set up</a:t>
            </a:r>
          </a:p>
        </p:txBody>
      </p:sp>
      <p:pic>
        <p:nvPicPr>
          <p:cNvPr id="3" name="Picture 2">
            <a:extLst>
              <a:ext uri="{FF2B5EF4-FFF2-40B4-BE49-F238E27FC236}">
                <a16:creationId xmlns:a16="http://schemas.microsoft.com/office/drawing/2014/main" id="{B9730237-5DE1-3526-C116-8B579A881388}"/>
              </a:ext>
            </a:extLst>
          </p:cNvPr>
          <p:cNvPicPr>
            <a:picLocks noChangeAspect="1"/>
          </p:cNvPicPr>
          <p:nvPr/>
        </p:nvPicPr>
        <p:blipFill>
          <a:blip r:embed="rId2"/>
          <a:stretch>
            <a:fillRect/>
          </a:stretch>
        </p:blipFill>
        <p:spPr>
          <a:xfrm>
            <a:off x="3446991" y="404812"/>
            <a:ext cx="5298018" cy="4853146"/>
          </a:xfrm>
          <a:prstGeom prst="rect">
            <a:avLst/>
          </a:prstGeom>
        </p:spPr>
      </p:pic>
    </p:spTree>
    <p:extLst>
      <p:ext uri="{BB962C8B-B14F-4D97-AF65-F5344CB8AC3E}">
        <p14:creationId xmlns:p14="http://schemas.microsoft.com/office/powerpoint/2010/main" val="1134057543"/>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AEF7F-1690-12DE-0E01-E050FD376BB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CC9627D-74E5-B65B-C873-A53D3BB63E56}"/>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
        <p:nvSpPr>
          <p:cNvPr id="5" name="Title 4">
            <a:extLst>
              <a:ext uri="{FF2B5EF4-FFF2-40B4-BE49-F238E27FC236}">
                <a16:creationId xmlns:a16="http://schemas.microsoft.com/office/drawing/2014/main" id="{98586E56-4DC5-B734-7465-21A993A39137}"/>
              </a:ext>
            </a:extLst>
          </p:cNvPr>
          <p:cNvSpPr>
            <a:spLocks noGrp="1"/>
          </p:cNvSpPr>
          <p:nvPr>
            <p:ph type="ctrTitle"/>
          </p:nvPr>
        </p:nvSpPr>
        <p:spPr>
          <a:xfrm>
            <a:off x="3676357" y="1041400"/>
            <a:ext cx="9144000" cy="2387600"/>
          </a:xfrm>
        </p:spPr>
        <p:txBody>
          <a:bodyPr>
            <a:normAutofit/>
          </a:bodyPr>
          <a:lstStyle/>
          <a:p>
            <a:pPr algn="l"/>
            <a:r>
              <a:rPr lang="en-US" sz="4800" b="1" dirty="0"/>
              <a:t>A: Can I join in?</a:t>
            </a:r>
            <a:br>
              <a:rPr lang="en-US" sz="4800" b="1" dirty="0"/>
            </a:br>
            <a:r>
              <a:rPr lang="en-US" sz="4800" b="1" dirty="0">
                <a:solidFill>
                  <a:srgbClr val="FF0000"/>
                </a:solidFill>
              </a:rPr>
              <a:t>B. Sure!</a:t>
            </a:r>
          </a:p>
        </p:txBody>
      </p:sp>
    </p:spTree>
    <p:extLst>
      <p:ext uri="{BB962C8B-B14F-4D97-AF65-F5344CB8AC3E}">
        <p14:creationId xmlns:p14="http://schemas.microsoft.com/office/powerpoint/2010/main" val="37233079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548406" y="1715128"/>
            <a:ext cx="11320271" cy="4670638"/>
          </a:xfrm>
        </p:spPr>
        <p:txBody>
          <a:bodyPr>
            <a:noAutofit/>
          </a:bodyPr>
          <a:lstStyle/>
          <a:p>
            <a:pPr algn="l"/>
            <a:r>
              <a:rPr lang="en-US" sz="4000" b="1" dirty="0"/>
              <a:t>A. I got a schedule from the rec center in the mail. Do you go there?</a:t>
            </a:r>
            <a:br>
              <a:rPr lang="en-US" sz="4000" b="1" dirty="0"/>
            </a:br>
            <a:r>
              <a:rPr lang="en-US" sz="4000" b="1" dirty="0">
                <a:solidFill>
                  <a:srgbClr val="FF0000"/>
                </a:solidFill>
              </a:rPr>
              <a:t>B. Oh, yes, I love the rec center! I go there often.</a:t>
            </a:r>
            <a:br>
              <a:rPr lang="en-US" sz="4000" b="1" dirty="0">
                <a:solidFill>
                  <a:srgbClr val="FF0000"/>
                </a:solidFill>
              </a:rPr>
            </a:br>
            <a:r>
              <a:rPr lang="en-US" sz="4000" b="1" dirty="0"/>
              <a:t>A. What do you do there?</a:t>
            </a:r>
            <a:br>
              <a:rPr lang="en-US" sz="4000" b="1" dirty="0"/>
            </a:br>
            <a:r>
              <a:rPr lang="en-US" sz="4000" b="1" dirty="0">
                <a:solidFill>
                  <a:srgbClr val="FF0000"/>
                </a:solidFill>
              </a:rPr>
              <a:t>B. I used to take some classes there. I took an art class on Tuesdays and a fitness class on Thursdays. Now, I sometimes go to events there. I like to swim in the pool on the weekends, and my kids play basketball in the gym. The rec center also has restrooms and rooms to shower and change your clothes.</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Part 1</a:t>
            </a:r>
          </a:p>
        </p:txBody>
      </p:sp>
    </p:spTree>
    <p:extLst>
      <p:ext uri="{BB962C8B-B14F-4D97-AF65-F5344CB8AC3E}">
        <p14:creationId xmlns:p14="http://schemas.microsoft.com/office/powerpoint/2010/main" val="4230012029"/>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4C20A-C9BA-CC2E-D0F1-CA50A825E18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682A54D-F891-2691-9166-DE4638D3BD59}"/>
              </a:ext>
            </a:extLst>
          </p:cNvPr>
          <p:cNvSpPr txBox="1"/>
          <p:nvPr/>
        </p:nvSpPr>
        <p:spPr>
          <a:xfrm>
            <a:off x="0" y="6273225"/>
            <a:ext cx="6598050" cy="584775"/>
          </a:xfrm>
          <a:prstGeom prst="rect">
            <a:avLst/>
          </a:prstGeom>
          <a:noFill/>
        </p:spPr>
        <p:txBody>
          <a:bodyPr wrap="square" rtlCol="0">
            <a:spAutoFit/>
          </a:bodyPr>
          <a:lstStyle/>
          <a:p>
            <a:r>
              <a:rPr lang="en-US" sz="3200" b="1" dirty="0"/>
              <a:t>Dialogue</a:t>
            </a:r>
          </a:p>
        </p:txBody>
      </p:sp>
      <p:sp>
        <p:nvSpPr>
          <p:cNvPr id="5" name="Title 4">
            <a:extLst>
              <a:ext uri="{FF2B5EF4-FFF2-40B4-BE49-F238E27FC236}">
                <a16:creationId xmlns:a16="http://schemas.microsoft.com/office/drawing/2014/main" id="{D3D52215-D364-2621-E3AC-30CD8DA2B10E}"/>
              </a:ext>
            </a:extLst>
          </p:cNvPr>
          <p:cNvSpPr>
            <a:spLocks noGrp="1"/>
          </p:cNvSpPr>
          <p:nvPr>
            <p:ph type="ctrTitle"/>
          </p:nvPr>
        </p:nvSpPr>
        <p:spPr>
          <a:xfrm>
            <a:off x="759655" y="3190314"/>
            <a:ext cx="11071273" cy="2387600"/>
          </a:xfrm>
        </p:spPr>
        <p:txBody>
          <a:bodyPr>
            <a:noAutofit/>
          </a:bodyPr>
          <a:lstStyle/>
          <a:p>
            <a:pPr algn="l"/>
            <a:r>
              <a:rPr lang="en-US" sz="4000" b="1" dirty="0"/>
              <a:t>A: We found out that our friend got a new job! We want to celebrate with him. I'm planning a party.
</a:t>
            </a:r>
            <a:r>
              <a:rPr lang="en-US" sz="4000" b="1" dirty="0">
                <a:solidFill>
                  <a:srgbClr val="FF0000"/>
                </a:solidFill>
              </a:rPr>
              <a:t>B: Can I join in? I love parties!</a:t>
            </a:r>
            <a:r>
              <a:rPr lang="en-US" sz="4000" b="1" dirty="0"/>
              <a:t>
A: Sure. I'm going to make a fruit salad with bananas, strawberries, and grapes. Melanie will bring cookies and send invitations. Mike will set up tables and chairs. Could you buy banners to decorate the room?
</a:t>
            </a:r>
            <a:r>
              <a:rPr lang="en-US" sz="4000" b="1" dirty="0">
                <a:solidFill>
                  <a:srgbClr val="FF0000"/>
                </a:solidFill>
              </a:rPr>
              <a:t>B: Sure! I'm happy to do that!</a:t>
            </a:r>
          </a:p>
        </p:txBody>
      </p:sp>
    </p:spTree>
    <p:extLst>
      <p:ext uri="{BB962C8B-B14F-4D97-AF65-F5344CB8AC3E}">
        <p14:creationId xmlns:p14="http://schemas.microsoft.com/office/powerpoint/2010/main" val="3369166697"/>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9D752-4774-6159-3635-AA990C939F67}"/>
              </a:ext>
            </a:extLst>
          </p:cNvPr>
          <p:cNvSpPr>
            <a:spLocks noGrp="1"/>
          </p:cNvSpPr>
          <p:nvPr>
            <p:ph type="title"/>
          </p:nvPr>
        </p:nvSpPr>
        <p:spPr/>
        <p:txBody>
          <a:bodyPr>
            <a:noAutofit/>
          </a:bodyPr>
          <a:lstStyle/>
          <a:p>
            <a:pPr algn="ctr"/>
            <a:r>
              <a:rPr lang="en-US" sz="5200" b="1" dirty="0"/>
              <a:t>Lesson 32:</a:t>
            </a:r>
            <a:br>
              <a:rPr lang="en-US" sz="5200" b="1" dirty="0"/>
            </a:br>
            <a:r>
              <a:rPr lang="en-US" sz="5200" b="1" dirty="0"/>
              <a:t>I Prefer Serious Movies.</a:t>
            </a:r>
          </a:p>
        </p:txBody>
      </p:sp>
      <p:pic>
        <p:nvPicPr>
          <p:cNvPr id="5" name="Content Placeholder 4" descr="A cartoon of a person and person standing outside a movie theater&#10;&#10;Description automatically generated">
            <a:extLst>
              <a:ext uri="{FF2B5EF4-FFF2-40B4-BE49-F238E27FC236}">
                <a16:creationId xmlns:a16="http://schemas.microsoft.com/office/drawing/2014/main" id="{AD125C20-A652-9974-A3B5-68212D6751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3692" y="1825625"/>
            <a:ext cx="5804616" cy="4351338"/>
          </a:xfrm>
          <a:ln>
            <a:solidFill>
              <a:schemeClr val="tx1"/>
            </a:solidFill>
          </a:ln>
        </p:spPr>
      </p:pic>
    </p:spTree>
    <p:extLst>
      <p:ext uri="{BB962C8B-B14F-4D97-AF65-F5344CB8AC3E}">
        <p14:creationId xmlns:p14="http://schemas.microsoft.com/office/powerpoint/2010/main" val="890174135"/>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DAB82-176A-5617-72B5-EDD56CD78A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98F932-509C-F22E-70C3-9ACAB2FD6177}"/>
              </a:ext>
            </a:extLst>
          </p:cNvPr>
          <p:cNvSpPr>
            <a:spLocks noGrp="1"/>
          </p:cNvSpPr>
          <p:nvPr>
            <p:ph type="title"/>
          </p:nvPr>
        </p:nvSpPr>
        <p:spPr>
          <a:xfrm>
            <a:off x="838200" y="5127625"/>
            <a:ext cx="10515600" cy="1325563"/>
          </a:xfrm>
        </p:spPr>
        <p:txBody>
          <a:bodyPr>
            <a:normAutofit/>
          </a:bodyPr>
          <a:lstStyle/>
          <a:p>
            <a:pPr algn="ctr"/>
            <a:r>
              <a:rPr lang="en-US" sz="8800" b="1" dirty="0"/>
              <a:t>action movie</a:t>
            </a:r>
          </a:p>
        </p:txBody>
      </p:sp>
      <p:pic>
        <p:nvPicPr>
          <p:cNvPr id="3" name="Picture 2">
            <a:extLst>
              <a:ext uri="{FF2B5EF4-FFF2-40B4-BE49-F238E27FC236}">
                <a16:creationId xmlns:a16="http://schemas.microsoft.com/office/drawing/2014/main" id="{DC75706E-AC37-0EFB-1B43-D04B988A1583}"/>
              </a:ext>
            </a:extLst>
          </p:cNvPr>
          <p:cNvPicPr>
            <a:picLocks noChangeAspect="1"/>
          </p:cNvPicPr>
          <p:nvPr/>
        </p:nvPicPr>
        <p:blipFill>
          <a:blip r:embed="rId2"/>
          <a:stretch>
            <a:fillRect/>
          </a:stretch>
        </p:blipFill>
        <p:spPr>
          <a:xfrm>
            <a:off x="3877158" y="218327"/>
            <a:ext cx="4017318" cy="4909298"/>
          </a:xfrm>
          <a:prstGeom prst="rect">
            <a:avLst/>
          </a:prstGeom>
        </p:spPr>
      </p:pic>
    </p:spTree>
    <p:extLst>
      <p:ext uri="{BB962C8B-B14F-4D97-AF65-F5344CB8AC3E}">
        <p14:creationId xmlns:p14="http://schemas.microsoft.com/office/powerpoint/2010/main" val="3674052236"/>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5536F-E70A-917C-D267-DC0B898DF2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DF69E3-95F5-ED8D-16C0-298101B0CAB0}"/>
              </a:ext>
            </a:extLst>
          </p:cNvPr>
          <p:cNvSpPr>
            <a:spLocks noGrp="1"/>
          </p:cNvSpPr>
          <p:nvPr>
            <p:ph type="title"/>
          </p:nvPr>
        </p:nvSpPr>
        <p:spPr>
          <a:xfrm>
            <a:off x="838200" y="5127625"/>
            <a:ext cx="10515600" cy="1325563"/>
          </a:xfrm>
        </p:spPr>
        <p:txBody>
          <a:bodyPr>
            <a:normAutofit/>
          </a:bodyPr>
          <a:lstStyle/>
          <a:p>
            <a:pPr algn="ctr"/>
            <a:r>
              <a:rPr lang="en-US" sz="8800" b="1" dirty="0"/>
              <a:t>animation</a:t>
            </a:r>
          </a:p>
        </p:txBody>
      </p:sp>
      <p:pic>
        <p:nvPicPr>
          <p:cNvPr id="3" name="Picture 2">
            <a:extLst>
              <a:ext uri="{FF2B5EF4-FFF2-40B4-BE49-F238E27FC236}">
                <a16:creationId xmlns:a16="http://schemas.microsoft.com/office/drawing/2014/main" id="{346ABDD1-D277-1A62-8129-7E2DAFE39F9C}"/>
              </a:ext>
            </a:extLst>
          </p:cNvPr>
          <p:cNvPicPr>
            <a:picLocks noChangeAspect="1"/>
          </p:cNvPicPr>
          <p:nvPr/>
        </p:nvPicPr>
        <p:blipFill>
          <a:blip r:embed="rId2"/>
          <a:stretch>
            <a:fillRect/>
          </a:stretch>
        </p:blipFill>
        <p:spPr>
          <a:xfrm>
            <a:off x="3812345" y="151737"/>
            <a:ext cx="4356459" cy="5122352"/>
          </a:xfrm>
          <a:prstGeom prst="rect">
            <a:avLst/>
          </a:prstGeom>
        </p:spPr>
      </p:pic>
    </p:spTree>
    <p:extLst>
      <p:ext uri="{BB962C8B-B14F-4D97-AF65-F5344CB8AC3E}">
        <p14:creationId xmlns:p14="http://schemas.microsoft.com/office/powerpoint/2010/main" val="2492356318"/>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5965D-D85C-F164-15B8-903B26A01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EDAD4D-3D2A-32F8-0F3E-9926262475CE}"/>
              </a:ext>
            </a:extLst>
          </p:cNvPr>
          <p:cNvSpPr>
            <a:spLocks noGrp="1"/>
          </p:cNvSpPr>
          <p:nvPr>
            <p:ph type="title"/>
          </p:nvPr>
        </p:nvSpPr>
        <p:spPr>
          <a:xfrm>
            <a:off x="838200" y="5127625"/>
            <a:ext cx="10515600" cy="1325563"/>
          </a:xfrm>
        </p:spPr>
        <p:txBody>
          <a:bodyPr>
            <a:normAutofit/>
          </a:bodyPr>
          <a:lstStyle/>
          <a:p>
            <a:pPr algn="ctr"/>
            <a:r>
              <a:rPr lang="en-US" sz="8800" b="1" dirty="0"/>
              <a:t>comedy</a:t>
            </a:r>
          </a:p>
        </p:txBody>
      </p:sp>
      <p:pic>
        <p:nvPicPr>
          <p:cNvPr id="3" name="Picture 2">
            <a:extLst>
              <a:ext uri="{FF2B5EF4-FFF2-40B4-BE49-F238E27FC236}">
                <a16:creationId xmlns:a16="http://schemas.microsoft.com/office/drawing/2014/main" id="{4621FC9D-8950-0CBA-8527-C2111D6C914C}"/>
              </a:ext>
            </a:extLst>
          </p:cNvPr>
          <p:cNvPicPr>
            <a:picLocks noChangeAspect="1"/>
          </p:cNvPicPr>
          <p:nvPr/>
        </p:nvPicPr>
        <p:blipFill>
          <a:blip r:embed="rId2"/>
          <a:stretch>
            <a:fillRect/>
          </a:stretch>
        </p:blipFill>
        <p:spPr>
          <a:xfrm>
            <a:off x="4009292" y="363402"/>
            <a:ext cx="3905804" cy="4764223"/>
          </a:xfrm>
          <a:prstGeom prst="rect">
            <a:avLst/>
          </a:prstGeom>
        </p:spPr>
      </p:pic>
    </p:spTree>
    <p:extLst>
      <p:ext uri="{BB962C8B-B14F-4D97-AF65-F5344CB8AC3E}">
        <p14:creationId xmlns:p14="http://schemas.microsoft.com/office/powerpoint/2010/main" val="3187626316"/>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34D71-B587-DD1C-E18C-30A6EE5056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69EB1C-B96D-D017-6183-4089BD7BECAE}"/>
              </a:ext>
            </a:extLst>
          </p:cNvPr>
          <p:cNvSpPr>
            <a:spLocks noGrp="1"/>
          </p:cNvSpPr>
          <p:nvPr>
            <p:ph type="title"/>
          </p:nvPr>
        </p:nvSpPr>
        <p:spPr>
          <a:xfrm>
            <a:off x="838200" y="5127625"/>
            <a:ext cx="10515600" cy="1325563"/>
          </a:xfrm>
        </p:spPr>
        <p:txBody>
          <a:bodyPr>
            <a:normAutofit/>
          </a:bodyPr>
          <a:lstStyle/>
          <a:p>
            <a:pPr algn="ctr"/>
            <a:r>
              <a:rPr lang="en-US" sz="8800" b="1" dirty="0"/>
              <a:t>documentary</a:t>
            </a:r>
          </a:p>
        </p:txBody>
      </p:sp>
      <p:pic>
        <p:nvPicPr>
          <p:cNvPr id="3" name="Picture 2">
            <a:extLst>
              <a:ext uri="{FF2B5EF4-FFF2-40B4-BE49-F238E27FC236}">
                <a16:creationId xmlns:a16="http://schemas.microsoft.com/office/drawing/2014/main" id="{389E48E9-E494-1319-2052-FC89BE0930E5}"/>
              </a:ext>
            </a:extLst>
          </p:cNvPr>
          <p:cNvPicPr>
            <a:picLocks noChangeAspect="1"/>
          </p:cNvPicPr>
          <p:nvPr/>
        </p:nvPicPr>
        <p:blipFill>
          <a:blip r:embed="rId2"/>
          <a:stretch>
            <a:fillRect/>
          </a:stretch>
        </p:blipFill>
        <p:spPr>
          <a:xfrm>
            <a:off x="4164036" y="0"/>
            <a:ext cx="4162005" cy="5255057"/>
          </a:xfrm>
          <a:prstGeom prst="rect">
            <a:avLst/>
          </a:prstGeom>
        </p:spPr>
      </p:pic>
    </p:spTree>
    <p:extLst>
      <p:ext uri="{BB962C8B-B14F-4D97-AF65-F5344CB8AC3E}">
        <p14:creationId xmlns:p14="http://schemas.microsoft.com/office/powerpoint/2010/main" val="1645551431"/>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D32CC-6C9D-5725-6A0A-A3B504E738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A01B5A-AC72-E49C-AD4D-8F979F49DF73}"/>
              </a:ext>
            </a:extLst>
          </p:cNvPr>
          <p:cNvSpPr>
            <a:spLocks noGrp="1"/>
          </p:cNvSpPr>
          <p:nvPr>
            <p:ph type="title"/>
          </p:nvPr>
        </p:nvSpPr>
        <p:spPr>
          <a:xfrm>
            <a:off x="838200" y="5127625"/>
            <a:ext cx="10515600" cy="1325563"/>
          </a:xfrm>
        </p:spPr>
        <p:txBody>
          <a:bodyPr>
            <a:normAutofit/>
          </a:bodyPr>
          <a:lstStyle/>
          <a:p>
            <a:pPr algn="ctr"/>
            <a:r>
              <a:rPr lang="en-US" sz="8800" b="1" dirty="0"/>
              <a:t>drama</a:t>
            </a:r>
          </a:p>
        </p:txBody>
      </p:sp>
      <p:pic>
        <p:nvPicPr>
          <p:cNvPr id="3" name="Picture 2">
            <a:extLst>
              <a:ext uri="{FF2B5EF4-FFF2-40B4-BE49-F238E27FC236}">
                <a16:creationId xmlns:a16="http://schemas.microsoft.com/office/drawing/2014/main" id="{EE5B73F0-82FF-3CA0-FF2D-239B286782D2}"/>
              </a:ext>
            </a:extLst>
          </p:cNvPr>
          <p:cNvPicPr>
            <a:picLocks noChangeAspect="1"/>
          </p:cNvPicPr>
          <p:nvPr/>
        </p:nvPicPr>
        <p:blipFill>
          <a:blip r:embed="rId2"/>
          <a:stretch>
            <a:fillRect/>
          </a:stretch>
        </p:blipFill>
        <p:spPr>
          <a:xfrm>
            <a:off x="3863542" y="286074"/>
            <a:ext cx="4195540" cy="5003377"/>
          </a:xfrm>
          <a:prstGeom prst="rect">
            <a:avLst/>
          </a:prstGeom>
        </p:spPr>
      </p:pic>
    </p:spTree>
    <p:extLst>
      <p:ext uri="{BB962C8B-B14F-4D97-AF65-F5344CB8AC3E}">
        <p14:creationId xmlns:p14="http://schemas.microsoft.com/office/powerpoint/2010/main" val="3394587463"/>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B986E-AFED-527D-EF30-AFAC52828F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B43C88-7741-B8F4-2210-0F6B785382A1}"/>
              </a:ext>
            </a:extLst>
          </p:cNvPr>
          <p:cNvSpPr>
            <a:spLocks noGrp="1"/>
          </p:cNvSpPr>
          <p:nvPr>
            <p:ph type="title"/>
          </p:nvPr>
        </p:nvSpPr>
        <p:spPr>
          <a:xfrm>
            <a:off x="838200" y="5127625"/>
            <a:ext cx="10515600" cy="1325563"/>
          </a:xfrm>
        </p:spPr>
        <p:txBody>
          <a:bodyPr>
            <a:normAutofit/>
          </a:bodyPr>
          <a:lstStyle/>
          <a:p>
            <a:pPr algn="ctr"/>
            <a:r>
              <a:rPr lang="en-US" sz="8800" b="1" dirty="0"/>
              <a:t>prefer</a:t>
            </a:r>
          </a:p>
        </p:txBody>
      </p:sp>
      <p:pic>
        <p:nvPicPr>
          <p:cNvPr id="3" name="Picture 2">
            <a:extLst>
              <a:ext uri="{FF2B5EF4-FFF2-40B4-BE49-F238E27FC236}">
                <a16:creationId xmlns:a16="http://schemas.microsoft.com/office/drawing/2014/main" id="{4C65BF5C-2C2C-AFDF-F5A0-AE72F6ADB5A6}"/>
              </a:ext>
            </a:extLst>
          </p:cNvPr>
          <p:cNvPicPr>
            <a:picLocks noChangeAspect="1"/>
          </p:cNvPicPr>
          <p:nvPr/>
        </p:nvPicPr>
        <p:blipFill>
          <a:blip r:embed="rId2"/>
          <a:stretch>
            <a:fillRect/>
          </a:stretch>
        </p:blipFill>
        <p:spPr>
          <a:xfrm>
            <a:off x="3390313" y="404812"/>
            <a:ext cx="5210611" cy="4354181"/>
          </a:xfrm>
          <a:prstGeom prst="rect">
            <a:avLst/>
          </a:prstGeom>
        </p:spPr>
      </p:pic>
    </p:spTree>
    <p:extLst>
      <p:ext uri="{BB962C8B-B14F-4D97-AF65-F5344CB8AC3E}">
        <p14:creationId xmlns:p14="http://schemas.microsoft.com/office/powerpoint/2010/main" val="2539032290"/>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53E4F-047A-352B-CD98-0E5D7BFB12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8230A1-58CB-C35A-3438-20F7054A4653}"/>
              </a:ext>
            </a:extLst>
          </p:cNvPr>
          <p:cNvSpPr>
            <a:spLocks noGrp="1"/>
          </p:cNvSpPr>
          <p:nvPr>
            <p:ph type="title"/>
          </p:nvPr>
        </p:nvSpPr>
        <p:spPr>
          <a:xfrm>
            <a:off x="838200" y="5127625"/>
            <a:ext cx="10515600" cy="1325563"/>
          </a:xfrm>
        </p:spPr>
        <p:txBody>
          <a:bodyPr>
            <a:normAutofit/>
          </a:bodyPr>
          <a:lstStyle/>
          <a:p>
            <a:pPr algn="ctr"/>
            <a:r>
              <a:rPr lang="en-US" sz="8800" b="1" dirty="0"/>
              <a:t>boring</a:t>
            </a:r>
          </a:p>
        </p:txBody>
      </p:sp>
      <p:pic>
        <p:nvPicPr>
          <p:cNvPr id="3" name="Picture 2">
            <a:extLst>
              <a:ext uri="{FF2B5EF4-FFF2-40B4-BE49-F238E27FC236}">
                <a16:creationId xmlns:a16="http://schemas.microsoft.com/office/drawing/2014/main" id="{9169D80E-E3BA-C2B6-EC72-8D900B2F37F3}"/>
              </a:ext>
            </a:extLst>
          </p:cNvPr>
          <p:cNvPicPr>
            <a:picLocks noChangeAspect="1"/>
          </p:cNvPicPr>
          <p:nvPr/>
        </p:nvPicPr>
        <p:blipFill>
          <a:blip r:embed="rId2"/>
          <a:stretch>
            <a:fillRect/>
          </a:stretch>
        </p:blipFill>
        <p:spPr>
          <a:xfrm>
            <a:off x="3605559" y="429430"/>
            <a:ext cx="4771456" cy="4364136"/>
          </a:xfrm>
          <a:prstGeom prst="rect">
            <a:avLst/>
          </a:prstGeom>
        </p:spPr>
      </p:pic>
    </p:spTree>
    <p:extLst>
      <p:ext uri="{BB962C8B-B14F-4D97-AF65-F5344CB8AC3E}">
        <p14:creationId xmlns:p14="http://schemas.microsoft.com/office/powerpoint/2010/main" val="4194727097"/>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5018B-560D-AE83-C9BB-0280E38C1D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6BB830-AF16-FD10-B0F9-4520D6A44953}"/>
              </a:ext>
            </a:extLst>
          </p:cNvPr>
          <p:cNvSpPr>
            <a:spLocks noGrp="1"/>
          </p:cNvSpPr>
          <p:nvPr>
            <p:ph type="title"/>
          </p:nvPr>
        </p:nvSpPr>
        <p:spPr>
          <a:xfrm>
            <a:off x="838200" y="5127625"/>
            <a:ext cx="10515600" cy="1325563"/>
          </a:xfrm>
        </p:spPr>
        <p:txBody>
          <a:bodyPr>
            <a:normAutofit/>
          </a:bodyPr>
          <a:lstStyle/>
          <a:p>
            <a:pPr algn="ctr"/>
            <a:r>
              <a:rPr lang="en-US" sz="8800" b="1" dirty="0"/>
              <a:t>scary</a:t>
            </a:r>
          </a:p>
        </p:txBody>
      </p:sp>
      <p:pic>
        <p:nvPicPr>
          <p:cNvPr id="3" name="Picture 2">
            <a:extLst>
              <a:ext uri="{FF2B5EF4-FFF2-40B4-BE49-F238E27FC236}">
                <a16:creationId xmlns:a16="http://schemas.microsoft.com/office/drawing/2014/main" id="{816CD970-555B-38A3-39A7-392BFC17BA1B}"/>
              </a:ext>
            </a:extLst>
          </p:cNvPr>
          <p:cNvPicPr>
            <a:picLocks noChangeAspect="1"/>
          </p:cNvPicPr>
          <p:nvPr/>
        </p:nvPicPr>
        <p:blipFill>
          <a:blip r:embed="rId2"/>
          <a:stretch>
            <a:fillRect/>
          </a:stretch>
        </p:blipFill>
        <p:spPr>
          <a:xfrm>
            <a:off x="3166270" y="288405"/>
            <a:ext cx="5415679" cy="4839220"/>
          </a:xfrm>
          <a:prstGeom prst="rect">
            <a:avLst/>
          </a:prstGeom>
        </p:spPr>
      </p:pic>
    </p:spTree>
    <p:extLst>
      <p:ext uri="{BB962C8B-B14F-4D97-AF65-F5344CB8AC3E}">
        <p14:creationId xmlns:p14="http://schemas.microsoft.com/office/powerpoint/2010/main" val="3147823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435864" y="118406"/>
            <a:ext cx="11320271" cy="4670638"/>
          </a:xfrm>
        </p:spPr>
        <p:txBody>
          <a:bodyPr>
            <a:noAutofit/>
          </a:bodyPr>
          <a:lstStyle/>
          <a:p>
            <a:pPr algn="l"/>
            <a:r>
              <a:rPr lang="en-US" sz="4000" b="1" dirty="0"/>
              <a:t>A. Oh, that sounds great. Is there a fee to use the rec center?</a:t>
            </a:r>
            <a:br>
              <a:rPr lang="en-US" sz="4000" b="1" dirty="0"/>
            </a:br>
            <a:r>
              <a:rPr lang="en-US" sz="4000" b="1" dirty="0">
                <a:solidFill>
                  <a:srgbClr val="FF0000"/>
                </a:solidFill>
              </a:rPr>
              <a:t>B. Yes, you need to pay a fee for classes and events. If you want to use the gym or the pool, sometimes you need to pay for a membership.</a:t>
            </a:r>
            <a:br>
              <a:rPr lang="en-US" sz="4000" b="1" dirty="0">
                <a:solidFill>
                  <a:srgbClr val="FF0000"/>
                </a:solidFill>
              </a:rPr>
            </a:br>
            <a:r>
              <a:rPr lang="en-US" sz="4000" b="1" dirty="0"/>
              <a:t>A. How do I sign up?</a:t>
            </a:r>
            <a:br>
              <a:rPr lang="en-US" sz="4000" b="1" dirty="0"/>
            </a:br>
            <a:r>
              <a:rPr lang="en-US" sz="4000" b="1" dirty="0">
                <a:solidFill>
                  <a:srgbClr val="FF0000"/>
                </a:solidFill>
              </a:rPr>
              <a:t>B. Let’s go together!</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Part 2</a:t>
            </a:r>
          </a:p>
        </p:txBody>
      </p:sp>
    </p:spTree>
    <p:extLst>
      <p:ext uri="{BB962C8B-B14F-4D97-AF65-F5344CB8AC3E}">
        <p14:creationId xmlns:p14="http://schemas.microsoft.com/office/powerpoint/2010/main" val="2840227443"/>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19B1E-4ECF-4750-9363-49C2080985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C64A38-E736-E5E4-4496-07680EF2D895}"/>
              </a:ext>
            </a:extLst>
          </p:cNvPr>
          <p:cNvSpPr>
            <a:spLocks noGrp="1"/>
          </p:cNvSpPr>
          <p:nvPr>
            <p:ph type="title"/>
          </p:nvPr>
        </p:nvSpPr>
        <p:spPr>
          <a:xfrm>
            <a:off x="838200" y="5127625"/>
            <a:ext cx="10515600" cy="1325563"/>
          </a:xfrm>
        </p:spPr>
        <p:txBody>
          <a:bodyPr>
            <a:normAutofit/>
          </a:bodyPr>
          <a:lstStyle/>
          <a:p>
            <a:pPr algn="ctr"/>
            <a:r>
              <a:rPr lang="en-US" sz="8800" b="1" dirty="0"/>
              <a:t>serious</a:t>
            </a:r>
          </a:p>
        </p:txBody>
      </p:sp>
      <p:pic>
        <p:nvPicPr>
          <p:cNvPr id="3" name="Picture 2">
            <a:extLst>
              <a:ext uri="{FF2B5EF4-FFF2-40B4-BE49-F238E27FC236}">
                <a16:creationId xmlns:a16="http://schemas.microsoft.com/office/drawing/2014/main" id="{B0C9D4DF-85C1-6E5D-95E6-56E20F4BF6BC}"/>
              </a:ext>
            </a:extLst>
          </p:cNvPr>
          <p:cNvPicPr>
            <a:picLocks noChangeAspect="1"/>
          </p:cNvPicPr>
          <p:nvPr/>
        </p:nvPicPr>
        <p:blipFill>
          <a:blip r:embed="rId2"/>
          <a:stretch>
            <a:fillRect/>
          </a:stretch>
        </p:blipFill>
        <p:spPr>
          <a:xfrm>
            <a:off x="3527388" y="276634"/>
            <a:ext cx="5137223" cy="4971251"/>
          </a:xfrm>
          <a:prstGeom prst="rect">
            <a:avLst/>
          </a:prstGeom>
        </p:spPr>
      </p:pic>
    </p:spTree>
    <p:extLst>
      <p:ext uri="{BB962C8B-B14F-4D97-AF65-F5344CB8AC3E}">
        <p14:creationId xmlns:p14="http://schemas.microsoft.com/office/powerpoint/2010/main" val="2451483059"/>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7ADFC-9F32-D437-C9B5-2EE7443607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09BA28-3A8E-82E2-65A8-B0C8BB1645F3}"/>
              </a:ext>
            </a:extLst>
          </p:cNvPr>
          <p:cNvSpPr>
            <a:spLocks noGrp="1"/>
          </p:cNvSpPr>
          <p:nvPr>
            <p:ph type="title"/>
          </p:nvPr>
        </p:nvSpPr>
        <p:spPr>
          <a:xfrm>
            <a:off x="838200" y="5127625"/>
            <a:ext cx="10515600" cy="1325563"/>
          </a:xfrm>
        </p:spPr>
        <p:txBody>
          <a:bodyPr>
            <a:normAutofit/>
          </a:bodyPr>
          <a:lstStyle/>
          <a:p>
            <a:pPr algn="ctr"/>
            <a:r>
              <a:rPr lang="en-US" sz="8800" b="1" dirty="0"/>
              <a:t>silly</a:t>
            </a:r>
          </a:p>
        </p:txBody>
      </p:sp>
      <p:pic>
        <p:nvPicPr>
          <p:cNvPr id="3" name="Picture 2">
            <a:extLst>
              <a:ext uri="{FF2B5EF4-FFF2-40B4-BE49-F238E27FC236}">
                <a16:creationId xmlns:a16="http://schemas.microsoft.com/office/drawing/2014/main" id="{8EC54772-8154-35BC-CDC3-CBACBCE3D3BB}"/>
              </a:ext>
            </a:extLst>
          </p:cNvPr>
          <p:cNvPicPr>
            <a:picLocks noChangeAspect="1"/>
          </p:cNvPicPr>
          <p:nvPr/>
        </p:nvPicPr>
        <p:blipFill>
          <a:blip r:embed="rId2"/>
          <a:stretch>
            <a:fillRect/>
          </a:stretch>
        </p:blipFill>
        <p:spPr>
          <a:xfrm>
            <a:off x="3614605" y="404812"/>
            <a:ext cx="4962789" cy="4840953"/>
          </a:xfrm>
          <a:prstGeom prst="rect">
            <a:avLst/>
          </a:prstGeom>
        </p:spPr>
      </p:pic>
    </p:spTree>
    <p:extLst>
      <p:ext uri="{BB962C8B-B14F-4D97-AF65-F5344CB8AC3E}">
        <p14:creationId xmlns:p14="http://schemas.microsoft.com/office/powerpoint/2010/main" val="2657087771"/>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F95F3-87BD-0AA1-6E22-9427B495340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68D4533-479C-B8B7-8794-0A2AD8289FAF}"/>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
        <p:nvSpPr>
          <p:cNvPr id="5" name="Title 4">
            <a:extLst>
              <a:ext uri="{FF2B5EF4-FFF2-40B4-BE49-F238E27FC236}">
                <a16:creationId xmlns:a16="http://schemas.microsoft.com/office/drawing/2014/main" id="{104AFCAA-EA64-7C94-4FCD-3C5912912F8F}"/>
              </a:ext>
            </a:extLst>
          </p:cNvPr>
          <p:cNvSpPr>
            <a:spLocks noGrp="1"/>
          </p:cNvSpPr>
          <p:nvPr>
            <p:ph type="ctrTitle"/>
          </p:nvPr>
        </p:nvSpPr>
        <p:spPr>
          <a:xfrm>
            <a:off x="1795975" y="1164566"/>
            <a:ext cx="10396025" cy="2387600"/>
          </a:xfrm>
        </p:spPr>
        <p:txBody>
          <a:bodyPr>
            <a:normAutofit/>
          </a:bodyPr>
          <a:lstStyle/>
          <a:p>
            <a:pPr algn="l"/>
            <a:r>
              <a:rPr lang="en-US" sz="4800" b="1" dirty="0"/>
              <a:t>A: What kind of movies do you like?</a:t>
            </a:r>
            <a:br>
              <a:rPr lang="en-US" sz="4800" b="1" dirty="0"/>
            </a:br>
            <a:r>
              <a:rPr lang="en-US" sz="4800" b="1" dirty="0">
                <a:solidFill>
                  <a:srgbClr val="FF0000"/>
                </a:solidFill>
              </a:rPr>
              <a:t>B: I like dramas.</a:t>
            </a:r>
          </a:p>
        </p:txBody>
      </p:sp>
    </p:spTree>
    <p:extLst>
      <p:ext uri="{BB962C8B-B14F-4D97-AF65-F5344CB8AC3E}">
        <p14:creationId xmlns:p14="http://schemas.microsoft.com/office/powerpoint/2010/main" val="3187970877"/>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7B556-8A37-7664-CB32-93EBD352731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92A951E-CCB1-57F3-B935-3277D555DFF2}"/>
              </a:ext>
            </a:extLst>
          </p:cNvPr>
          <p:cNvSpPr txBox="1"/>
          <p:nvPr/>
        </p:nvSpPr>
        <p:spPr>
          <a:xfrm>
            <a:off x="0" y="6273225"/>
            <a:ext cx="6598050" cy="584775"/>
          </a:xfrm>
          <a:prstGeom prst="rect">
            <a:avLst/>
          </a:prstGeom>
          <a:noFill/>
        </p:spPr>
        <p:txBody>
          <a:bodyPr wrap="square" rtlCol="0">
            <a:spAutoFit/>
          </a:bodyPr>
          <a:lstStyle/>
          <a:p>
            <a:r>
              <a:rPr lang="en-US" sz="3200" b="1" dirty="0"/>
              <a:t>Dialogue, Part 1</a:t>
            </a:r>
          </a:p>
        </p:txBody>
      </p:sp>
      <p:sp>
        <p:nvSpPr>
          <p:cNvPr id="5" name="Title 4">
            <a:extLst>
              <a:ext uri="{FF2B5EF4-FFF2-40B4-BE49-F238E27FC236}">
                <a16:creationId xmlns:a16="http://schemas.microsoft.com/office/drawing/2014/main" id="{92DE4AF5-E3CC-2650-58C0-A6BBB9649516}"/>
              </a:ext>
            </a:extLst>
          </p:cNvPr>
          <p:cNvSpPr>
            <a:spLocks noGrp="1"/>
          </p:cNvSpPr>
          <p:nvPr>
            <p:ph type="ctrTitle"/>
          </p:nvPr>
        </p:nvSpPr>
        <p:spPr>
          <a:xfrm>
            <a:off x="564114" y="2865350"/>
            <a:ext cx="11627886" cy="2387600"/>
          </a:xfrm>
        </p:spPr>
        <p:txBody>
          <a:bodyPr>
            <a:noAutofit/>
          </a:bodyPr>
          <a:lstStyle/>
          <a:p>
            <a:pPr algn="l"/>
            <a:r>
              <a:rPr lang="en-US" sz="4000" b="1" dirty="0"/>
              <a:t>A: What did you think about the movie?
</a:t>
            </a:r>
            <a:r>
              <a:rPr lang="en-US" sz="4000" b="1" dirty="0">
                <a:solidFill>
                  <a:srgbClr val="FF0000"/>
                </a:solidFill>
              </a:rPr>
              <a:t>B: I thought it was going to be a scary movie, but it was silly! I didn't like it. </a:t>
            </a:r>
            <a:br>
              <a:rPr lang="en-US" sz="4000" b="1" dirty="0"/>
            </a:br>
            <a:r>
              <a:rPr lang="en-US" sz="4000" b="1" dirty="0"/>
              <a:t>A: Oh, really? I thought it was great! What kind of movies do you like?
</a:t>
            </a:r>
            <a:r>
              <a:rPr lang="en-US" sz="4000" b="1" dirty="0">
                <a:solidFill>
                  <a:srgbClr val="FF0000"/>
                </a:solidFill>
              </a:rPr>
              <a:t>B: I usually prefer serious movies. I like dramas and action movies.</a:t>
            </a:r>
            <a:r>
              <a:rPr lang="en-US" sz="4000" b="1" dirty="0"/>
              <a:t>
</a:t>
            </a:r>
          </a:p>
        </p:txBody>
      </p:sp>
    </p:spTree>
    <p:extLst>
      <p:ext uri="{BB962C8B-B14F-4D97-AF65-F5344CB8AC3E}">
        <p14:creationId xmlns:p14="http://schemas.microsoft.com/office/powerpoint/2010/main" val="4127868579"/>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B489C-DEAC-928C-8452-EF4114DB400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A7FFA5D-FB2E-6860-A5FD-533FA781AF66}"/>
              </a:ext>
            </a:extLst>
          </p:cNvPr>
          <p:cNvSpPr txBox="1"/>
          <p:nvPr/>
        </p:nvSpPr>
        <p:spPr>
          <a:xfrm>
            <a:off x="0" y="6273225"/>
            <a:ext cx="6598050" cy="584775"/>
          </a:xfrm>
          <a:prstGeom prst="rect">
            <a:avLst/>
          </a:prstGeom>
          <a:noFill/>
        </p:spPr>
        <p:txBody>
          <a:bodyPr wrap="square" rtlCol="0">
            <a:spAutoFit/>
          </a:bodyPr>
          <a:lstStyle/>
          <a:p>
            <a:r>
              <a:rPr lang="en-US" sz="3200" b="1" dirty="0"/>
              <a:t>Dialogue, Part 2</a:t>
            </a:r>
          </a:p>
        </p:txBody>
      </p:sp>
      <p:sp>
        <p:nvSpPr>
          <p:cNvPr id="5" name="Title 4">
            <a:extLst>
              <a:ext uri="{FF2B5EF4-FFF2-40B4-BE49-F238E27FC236}">
                <a16:creationId xmlns:a16="http://schemas.microsoft.com/office/drawing/2014/main" id="{86FD1030-81AE-0911-639F-A1691515F3FF}"/>
              </a:ext>
            </a:extLst>
          </p:cNvPr>
          <p:cNvSpPr>
            <a:spLocks noGrp="1"/>
          </p:cNvSpPr>
          <p:nvPr>
            <p:ph type="ctrTitle"/>
          </p:nvPr>
        </p:nvSpPr>
        <p:spPr>
          <a:xfrm>
            <a:off x="1127994" y="1292582"/>
            <a:ext cx="11627886" cy="2387600"/>
          </a:xfrm>
        </p:spPr>
        <p:txBody>
          <a:bodyPr>
            <a:noAutofit/>
          </a:bodyPr>
          <a:lstStyle/>
          <a:p>
            <a:pPr algn="l"/>
            <a:r>
              <a:rPr lang="en-US" sz="4000" b="1" dirty="0"/>
              <a:t>
A: I prefer comedies and animations. I like documentaries, too.
</a:t>
            </a:r>
            <a:r>
              <a:rPr lang="en-US" sz="4000" b="1" dirty="0">
                <a:solidFill>
                  <a:srgbClr val="FF0000"/>
                </a:solidFill>
              </a:rPr>
              <a:t>B: Ugh! Documentaries are too boring for me.</a:t>
            </a:r>
            <a:r>
              <a:rPr lang="en-US" sz="4000" b="1" dirty="0"/>
              <a:t>
A: I can see that we have different ideas about movies!</a:t>
            </a:r>
          </a:p>
        </p:txBody>
      </p:sp>
    </p:spTree>
    <p:extLst>
      <p:ext uri="{BB962C8B-B14F-4D97-AF65-F5344CB8AC3E}">
        <p14:creationId xmlns:p14="http://schemas.microsoft.com/office/powerpoint/2010/main" val="351781393"/>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E06D6-3305-4BAE-E8D0-AF8B5D66F7D2}"/>
              </a:ext>
            </a:extLst>
          </p:cNvPr>
          <p:cNvSpPr>
            <a:spLocks noGrp="1"/>
          </p:cNvSpPr>
          <p:nvPr>
            <p:ph type="title"/>
          </p:nvPr>
        </p:nvSpPr>
        <p:spPr>
          <a:xfrm>
            <a:off x="97536" y="2319115"/>
            <a:ext cx="5434584" cy="1325563"/>
          </a:xfrm>
        </p:spPr>
        <p:txBody>
          <a:bodyPr>
            <a:noAutofit/>
          </a:bodyPr>
          <a:lstStyle/>
          <a:p>
            <a:pPr algn="ctr"/>
            <a:r>
              <a:rPr lang="en-US" sz="7000" b="1" dirty="0"/>
              <a:t>Unit 9:</a:t>
            </a:r>
            <a:br>
              <a:rPr lang="en-US" sz="7000" b="1" dirty="0"/>
            </a:br>
            <a:r>
              <a:rPr lang="en-US" sz="7000" b="1" dirty="0"/>
              <a:t>We’re Going on a Trip.</a:t>
            </a:r>
          </a:p>
        </p:txBody>
      </p:sp>
      <p:pic>
        <p:nvPicPr>
          <p:cNvPr id="5" name="Content Placeholder 4" descr="A cartoon of people at an airport&#10;&#10;Description automatically generated">
            <a:extLst>
              <a:ext uri="{FF2B5EF4-FFF2-40B4-BE49-F238E27FC236}">
                <a16:creationId xmlns:a16="http://schemas.microsoft.com/office/drawing/2014/main" id="{94151DC8-8991-8CB9-768D-FEB228EBBD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45352" y="843073"/>
            <a:ext cx="5171853" cy="5171853"/>
          </a:xfrm>
          <a:ln>
            <a:solidFill>
              <a:schemeClr val="tx1"/>
            </a:solidFill>
          </a:ln>
        </p:spPr>
      </p:pic>
    </p:spTree>
    <p:extLst>
      <p:ext uri="{BB962C8B-B14F-4D97-AF65-F5344CB8AC3E}">
        <p14:creationId xmlns:p14="http://schemas.microsoft.com/office/powerpoint/2010/main" val="974142575"/>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B8992-00BB-5234-D196-38820C7CAEB4}"/>
              </a:ext>
            </a:extLst>
          </p:cNvPr>
          <p:cNvSpPr>
            <a:spLocks noGrp="1"/>
          </p:cNvSpPr>
          <p:nvPr>
            <p:ph type="title"/>
          </p:nvPr>
        </p:nvSpPr>
        <p:spPr>
          <a:xfrm>
            <a:off x="143256" y="365125"/>
            <a:ext cx="11905488" cy="1325563"/>
          </a:xfrm>
        </p:spPr>
        <p:txBody>
          <a:bodyPr>
            <a:noAutofit/>
          </a:bodyPr>
          <a:lstStyle/>
          <a:p>
            <a:pPr algn="ctr"/>
            <a:r>
              <a:rPr lang="en-US" sz="5200" b="1" dirty="0"/>
              <a:t>Lesson 33:</a:t>
            </a:r>
            <a:br>
              <a:rPr lang="en-US" sz="5200" b="1" dirty="0"/>
            </a:br>
            <a:r>
              <a:rPr lang="en-US" sz="5200" b="1" dirty="0"/>
              <a:t> I Booked Tickets and Packed My Luggage.</a:t>
            </a:r>
          </a:p>
        </p:txBody>
      </p:sp>
      <p:pic>
        <p:nvPicPr>
          <p:cNvPr id="5" name="Content Placeholder 4" descr="A cartoon of a person standing at a desk&#10;&#10;Description automatically generated">
            <a:extLst>
              <a:ext uri="{FF2B5EF4-FFF2-40B4-BE49-F238E27FC236}">
                <a16:creationId xmlns:a16="http://schemas.microsoft.com/office/drawing/2014/main" id="{D085060A-6101-B84B-9341-BBC61BD85D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3692" y="1981073"/>
            <a:ext cx="5804616" cy="4351338"/>
          </a:xfrm>
          <a:ln>
            <a:solidFill>
              <a:schemeClr val="tx1"/>
            </a:solidFill>
          </a:ln>
        </p:spPr>
      </p:pic>
    </p:spTree>
    <p:extLst>
      <p:ext uri="{BB962C8B-B14F-4D97-AF65-F5344CB8AC3E}">
        <p14:creationId xmlns:p14="http://schemas.microsoft.com/office/powerpoint/2010/main" val="2695998016"/>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B48F1-005E-29BF-1464-C900B8ED32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661A8D-4AF7-8582-80CA-0AAB803348EE}"/>
              </a:ext>
            </a:extLst>
          </p:cNvPr>
          <p:cNvSpPr>
            <a:spLocks noGrp="1"/>
          </p:cNvSpPr>
          <p:nvPr>
            <p:ph type="title"/>
          </p:nvPr>
        </p:nvSpPr>
        <p:spPr>
          <a:xfrm>
            <a:off x="838200" y="5127625"/>
            <a:ext cx="10515600" cy="1325563"/>
          </a:xfrm>
        </p:spPr>
        <p:txBody>
          <a:bodyPr>
            <a:normAutofit/>
          </a:bodyPr>
          <a:lstStyle/>
          <a:p>
            <a:pPr algn="ctr"/>
            <a:r>
              <a:rPr lang="en-US" sz="8800" b="1" dirty="0"/>
              <a:t>airport</a:t>
            </a:r>
          </a:p>
        </p:txBody>
      </p:sp>
      <p:pic>
        <p:nvPicPr>
          <p:cNvPr id="3" name="Picture 2">
            <a:extLst>
              <a:ext uri="{FF2B5EF4-FFF2-40B4-BE49-F238E27FC236}">
                <a16:creationId xmlns:a16="http://schemas.microsoft.com/office/drawing/2014/main" id="{245A666F-9250-E4DF-3DAE-983A475B8841}"/>
              </a:ext>
            </a:extLst>
          </p:cNvPr>
          <p:cNvPicPr>
            <a:picLocks noChangeAspect="1"/>
          </p:cNvPicPr>
          <p:nvPr/>
        </p:nvPicPr>
        <p:blipFill>
          <a:blip r:embed="rId2"/>
          <a:stretch>
            <a:fillRect/>
          </a:stretch>
        </p:blipFill>
        <p:spPr>
          <a:xfrm>
            <a:off x="2913435" y="557784"/>
            <a:ext cx="6160650" cy="4181984"/>
          </a:xfrm>
          <a:prstGeom prst="rect">
            <a:avLst/>
          </a:prstGeom>
        </p:spPr>
      </p:pic>
    </p:spTree>
    <p:extLst>
      <p:ext uri="{BB962C8B-B14F-4D97-AF65-F5344CB8AC3E}">
        <p14:creationId xmlns:p14="http://schemas.microsoft.com/office/powerpoint/2010/main" val="2958364566"/>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44DD7-9B5D-8A94-B9E7-1AF66CF862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D211A8-444A-7C2F-D1F0-132AC5816E63}"/>
              </a:ext>
            </a:extLst>
          </p:cNvPr>
          <p:cNvSpPr>
            <a:spLocks noGrp="1"/>
          </p:cNvSpPr>
          <p:nvPr>
            <p:ph type="title"/>
          </p:nvPr>
        </p:nvSpPr>
        <p:spPr>
          <a:xfrm>
            <a:off x="838200" y="5127625"/>
            <a:ext cx="10515600" cy="1325563"/>
          </a:xfrm>
        </p:spPr>
        <p:txBody>
          <a:bodyPr>
            <a:normAutofit/>
          </a:bodyPr>
          <a:lstStyle/>
          <a:p>
            <a:pPr algn="ctr"/>
            <a:r>
              <a:rPr lang="en-US" sz="8800" b="1" dirty="0"/>
              <a:t>book tickets</a:t>
            </a:r>
          </a:p>
        </p:txBody>
      </p:sp>
      <p:pic>
        <p:nvPicPr>
          <p:cNvPr id="3" name="Picture 2">
            <a:extLst>
              <a:ext uri="{FF2B5EF4-FFF2-40B4-BE49-F238E27FC236}">
                <a16:creationId xmlns:a16="http://schemas.microsoft.com/office/drawing/2014/main" id="{5277D2F5-97CF-8A54-5C88-A1AD9C2A64FB}"/>
              </a:ext>
            </a:extLst>
          </p:cNvPr>
          <p:cNvPicPr>
            <a:picLocks noChangeAspect="1"/>
          </p:cNvPicPr>
          <p:nvPr/>
        </p:nvPicPr>
        <p:blipFill>
          <a:blip r:embed="rId2"/>
          <a:stretch>
            <a:fillRect/>
          </a:stretch>
        </p:blipFill>
        <p:spPr>
          <a:xfrm>
            <a:off x="2468880" y="0"/>
            <a:ext cx="6906975" cy="5156035"/>
          </a:xfrm>
          <a:prstGeom prst="rect">
            <a:avLst/>
          </a:prstGeom>
        </p:spPr>
      </p:pic>
    </p:spTree>
    <p:extLst>
      <p:ext uri="{BB962C8B-B14F-4D97-AF65-F5344CB8AC3E}">
        <p14:creationId xmlns:p14="http://schemas.microsoft.com/office/powerpoint/2010/main" val="2354366715"/>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DF55C-AB16-D5C9-3EE6-94E21B392B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0BA1C9-FCCB-BD22-54FE-E15E47706F87}"/>
              </a:ext>
            </a:extLst>
          </p:cNvPr>
          <p:cNvSpPr>
            <a:spLocks noGrp="1"/>
          </p:cNvSpPr>
          <p:nvPr>
            <p:ph type="title"/>
          </p:nvPr>
        </p:nvSpPr>
        <p:spPr>
          <a:xfrm>
            <a:off x="838200" y="5127625"/>
            <a:ext cx="10515600" cy="1325563"/>
          </a:xfrm>
        </p:spPr>
        <p:txBody>
          <a:bodyPr>
            <a:normAutofit/>
          </a:bodyPr>
          <a:lstStyle/>
          <a:p>
            <a:pPr algn="ctr"/>
            <a:r>
              <a:rPr lang="en-US" sz="8800" b="1" dirty="0"/>
              <a:t>flight</a:t>
            </a:r>
          </a:p>
        </p:txBody>
      </p:sp>
      <p:pic>
        <p:nvPicPr>
          <p:cNvPr id="3" name="Picture 2">
            <a:extLst>
              <a:ext uri="{FF2B5EF4-FFF2-40B4-BE49-F238E27FC236}">
                <a16:creationId xmlns:a16="http://schemas.microsoft.com/office/drawing/2014/main" id="{903E693E-D437-6C25-A7EA-BD4570A995EB}"/>
              </a:ext>
            </a:extLst>
          </p:cNvPr>
          <p:cNvPicPr>
            <a:picLocks noChangeAspect="1"/>
          </p:cNvPicPr>
          <p:nvPr/>
        </p:nvPicPr>
        <p:blipFill>
          <a:blip r:embed="rId2"/>
          <a:stretch>
            <a:fillRect/>
          </a:stretch>
        </p:blipFill>
        <p:spPr>
          <a:xfrm>
            <a:off x="2939196" y="548640"/>
            <a:ext cx="5927618" cy="4383158"/>
          </a:xfrm>
          <a:prstGeom prst="rect">
            <a:avLst/>
          </a:prstGeom>
        </p:spPr>
      </p:pic>
    </p:spTree>
    <p:extLst>
      <p:ext uri="{BB962C8B-B14F-4D97-AF65-F5344CB8AC3E}">
        <p14:creationId xmlns:p14="http://schemas.microsoft.com/office/powerpoint/2010/main" val="15972665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4" y="653282"/>
            <a:ext cx="12191999" cy="1021726"/>
          </a:xfrm>
        </p:spPr>
        <p:txBody>
          <a:bodyPr>
            <a:noAutofit/>
          </a:bodyPr>
          <a:lstStyle/>
          <a:p>
            <a:r>
              <a:rPr lang="en-US" sz="5200" b="1" dirty="0"/>
              <a:t>Lesson 4: </a:t>
            </a:r>
            <a:br>
              <a:rPr lang="en-US" sz="5200" b="1" dirty="0"/>
            </a:br>
            <a:r>
              <a:rPr lang="en-US" sz="5200" b="1" dirty="0"/>
              <a:t>Welcome to Our School.</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34551" y="1675008"/>
            <a:ext cx="6322898" cy="4739860"/>
          </a:xfrm>
          <a:prstGeom prst="rect">
            <a:avLst/>
          </a:prstGeom>
          <a:ln>
            <a:solidFill>
              <a:schemeClr val="tx1"/>
            </a:solidFill>
          </a:ln>
        </p:spPr>
      </p:pic>
    </p:spTree>
    <p:extLst>
      <p:ext uri="{BB962C8B-B14F-4D97-AF65-F5344CB8AC3E}">
        <p14:creationId xmlns:p14="http://schemas.microsoft.com/office/powerpoint/2010/main" val="2226638695"/>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51835-0F2F-9817-6036-6392C5B31C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DE642F-AC10-139D-7B2E-AB1B289DF9A7}"/>
              </a:ext>
            </a:extLst>
          </p:cNvPr>
          <p:cNvSpPr>
            <a:spLocks noGrp="1"/>
          </p:cNvSpPr>
          <p:nvPr>
            <p:ph type="title"/>
          </p:nvPr>
        </p:nvSpPr>
        <p:spPr>
          <a:xfrm>
            <a:off x="838200" y="5127625"/>
            <a:ext cx="10515600" cy="1325563"/>
          </a:xfrm>
        </p:spPr>
        <p:txBody>
          <a:bodyPr>
            <a:normAutofit/>
          </a:bodyPr>
          <a:lstStyle/>
          <a:p>
            <a:pPr algn="ctr"/>
            <a:r>
              <a:rPr lang="en-US" sz="8800" b="1" dirty="0"/>
              <a:t>gate</a:t>
            </a:r>
          </a:p>
        </p:txBody>
      </p:sp>
      <p:pic>
        <p:nvPicPr>
          <p:cNvPr id="3" name="Picture 2">
            <a:extLst>
              <a:ext uri="{FF2B5EF4-FFF2-40B4-BE49-F238E27FC236}">
                <a16:creationId xmlns:a16="http://schemas.microsoft.com/office/drawing/2014/main" id="{2D6B0683-2C8D-3779-A28C-05BF83E2518E}"/>
              </a:ext>
            </a:extLst>
          </p:cNvPr>
          <p:cNvPicPr>
            <a:picLocks noChangeAspect="1"/>
          </p:cNvPicPr>
          <p:nvPr/>
        </p:nvPicPr>
        <p:blipFill>
          <a:blip r:embed="rId2"/>
          <a:stretch>
            <a:fillRect/>
          </a:stretch>
        </p:blipFill>
        <p:spPr>
          <a:xfrm>
            <a:off x="2585867" y="749808"/>
            <a:ext cx="7250217" cy="3925925"/>
          </a:xfrm>
          <a:prstGeom prst="rect">
            <a:avLst/>
          </a:prstGeom>
        </p:spPr>
      </p:pic>
    </p:spTree>
    <p:extLst>
      <p:ext uri="{BB962C8B-B14F-4D97-AF65-F5344CB8AC3E}">
        <p14:creationId xmlns:p14="http://schemas.microsoft.com/office/powerpoint/2010/main" val="3688432007"/>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883C9-F9BE-F79E-E59A-3EFEAE1710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3B124B-61D5-EA09-9292-B7DC7C6D7F50}"/>
              </a:ext>
            </a:extLst>
          </p:cNvPr>
          <p:cNvSpPr>
            <a:spLocks noGrp="1"/>
          </p:cNvSpPr>
          <p:nvPr>
            <p:ph type="title"/>
          </p:nvPr>
        </p:nvSpPr>
        <p:spPr>
          <a:xfrm>
            <a:off x="838200" y="5127625"/>
            <a:ext cx="10515600" cy="1325563"/>
          </a:xfrm>
        </p:spPr>
        <p:txBody>
          <a:bodyPr>
            <a:normAutofit/>
          </a:bodyPr>
          <a:lstStyle/>
          <a:p>
            <a:pPr algn="ctr"/>
            <a:r>
              <a:rPr lang="en-US" sz="8800" b="1" dirty="0"/>
              <a:t>layover</a:t>
            </a:r>
          </a:p>
        </p:txBody>
      </p:sp>
      <p:pic>
        <p:nvPicPr>
          <p:cNvPr id="3" name="Picture 2">
            <a:extLst>
              <a:ext uri="{FF2B5EF4-FFF2-40B4-BE49-F238E27FC236}">
                <a16:creationId xmlns:a16="http://schemas.microsoft.com/office/drawing/2014/main" id="{0A99D3C3-B3E2-8AF3-9A81-C0867348C499}"/>
              </a:ext>
            </a:extLst>
          </p:cNvPr>
          <p:cNvPicPr>
            <a:picLocks noChangeAspect="1"/>
          </p:cNvPicPr>
          <p:nvPr/>
        </p:nvPicPr>
        <p:blipFill>
          <a:blip r:embed="rId2"/>
          <a:stretch>
            <a:fillRect/>
          </a:stretch>
        </p:blipFill>
        <p:spPr>
          <a:xfrm>
            <a:off x="2959589" y="603504"/>
            <a:ext cx="6492447" cy="4337429"/>
          </a:xfrm>
          <a:prstGeom prst="rect">
            <a:avLst/>
          </a:prstGeom>
        </p:spPr>
      </p:pic>
    </p:spTree>
    <p:extLst>
      <p:ext uri="{BB962C8B-B14F-4D97-AF65-F5344CB8AC3E}">
        <p14:creationId xmlns:p14="http://schemas.microsoft.com/office/powerpoint/2010/main" val="126178850"/>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2FFFE-1A2B-C02F-4879-8E277E71B6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647EF4-418A-F28E-BA84-E5171131B82E}"/>
              </a:ext>
            </a:extLst>
          </p:cNvPr>
          <p:cNvSpPr>
            <a:spLocks noGrp="1"/>
          </p:cNvSpPr>
          <p:nvPr>
            <p:ph type="title"/>
          </p:nvPr>
        </p:nvSpPr>
        <p:spPr>
          <a:xfrm>
            <a:off x="838200" y="5127625"/>
            <a:ext cx="10515600" cy="1325563"/>
          </a:xfrm>
        </p:spPr>
        <p:txBody>
          <a:bodyPr>
            <a:normAutofit/>
          </a:bodyPr>
          <a:lstStyle/>
          <a:p>
            <a:pPr algn="ctr"/>
            <a:r>
              <a:rPr lang="en-US" sz="8800" b="1" dirty="0"/>
              <a:t>luggage</a:t>
            </a:r>
          </a:p>
        </p:txBody>
      </p:sp>
      <p:pic>
        <p:nvPicPr>
          <p:cNvPr id="3" name="Picture 2">
            <a:extLst>
              <a:ext uri="{FF2B5EF4-FFF2-40B4-BE49-F238E27FC236}">
                <a16:creationId xmlns:a16="http://schemas.microsoft.com/office/drawing/2014/main" id="{D7FF9EE2-7095-8606-3C5A-E4C11319AC3D}"/>
              </a:ext>
            </a:extLst>
          </p:cNvPr>
          <p:cNvPicPr>
            <a:picLocks noChangeAspect="1"/>
          </p:cNvPicPr>
          <p:nvPr/>
        </p:nvPicPr>
        <p:blipFill>
          <a:blip r:embed="rId2"/>
          <a:stretch>
            <a:fillRect/>
          </a:stretch>
        </p:blipFill>
        <p:spPr>
          <a:xfrm>
            <a:off x="2734480" y="484632"/>
            <a:ext cx="6333508" cy="4364865"/>
          </a:xfrm>
          <a:prstGeom prst="rect">
            <a:avLst/>
          </a:prstGeom>
        </p:spPr>
      </p:pic>
    </p:spTree>
    <p:extLst>
      <p:ext uri="{BB962C8B-B14F-4D97-AF65-F5344CB8AC3E}">
        <p14:creationId xmlns:p14="http://schemas.microsoft.com/office/powerpoint/2010/main" val="2847321135"/>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04E12-B402-6A54-18B6-D3306D1362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B2E93A-8D79-A7F6-B2E4-8BE80C235DFB}"/>
              </a:ext>
            </a:extLst>
          </p:cNvPr>
          <p:cNvSpPr>
            <a:spLocks noGrp="1"/>
          </p:cNvSpPr>
          <p:nvPr>
            <p:ph type="title"/>
          </p:nvPr>
        </p:nvSpPr>
        <p:spPr>
          <a:xfrm>
            <a:off x="838200" y="5127625"/>
            <a:ext cx="10515600" cy="1325563"/>
          </a:xfrm>
        </p:spPr>
        <p:txBody>
          <a:bodyPr>
            <a:normAutofit/>
          </a:bodyPr>
          <a:lstStyle/>
          <a:p>
            <a:pPr algn="ctr"/>
            <a:r>
              <a:rPr lang="en-US" sz="8800" b="1" dirty="0"/>
              <a:t>pack</a:t>
            </a:r>
          </a:p>
        </p:txBody>
      </p:sp>
      <p:pic>
        <p:nvPicPr>
          <p:cNvPr id="3" name="Picture 2">
            <a:extLst>
              <a:ext uri="{FF2B5EF4-FFF2-40B4-BE49-F238E27FC236}">
                <a16:creationId xmlns:a16="http://schemas.microsoft.com/office/drawing/2014/main" id="{1DDDA485-AFE9-29D7-96CA-AB0CE7FD24B8}"/>
              </a:ext>
            </a:extLst>
          </p:cNvPr>
          <p:cNvPicPr>
            <a:picLocks noChangeAspect="1"/>
          </p:cNvPicPr>
          <p:nvPr/>
        </p:nvPicPr>
        <p:blipFill>
          <a:blip r:embed="rId2"/>
          <a:stretch>
            <a:fillRect/>
          </a:stretch>
        </p:blipFill>
        <p:spPr>
          <a:xfrm>
            <a:off x="3155346" y="545466"/>
            <a:ext cx="6095522" cy="4072254"/>
          </a:xfrm>
          <a:prstGeom prst="rect">
            <a:avLst/>
          </a:prstGeom>
        </p:spPr>
      </p:pic>
    </p:spTree>
    <p:extLst>
      <p:ext uri="{BB962C8B-B14F-4D97-AF65-F5344CB8AC3E}">
        <p14:creationId xmlns:p14="http://schemas.microsoft.com/office/powerpoint/2010/main" val="2780523788"/>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90206-0ED3-14E6-659A-25545DDDA0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833FC2-624B-B683-8CAA-1480D9B53109}"/>
              </a:ext>
            </a:extLst>
          </p:cNvPr>
          <p:cNvSpPr>
            <a:spLocks noGrp="1"/>
          </p:cNvSpPr>
          <p:nvPr>
            <p:ph type="title"/>
          </p:nvPr>
        </p:nvSpPr>
        <p:spPr>
          <a:xfrm>
            <a:off x="838200" y="5127625"/>
            <a:ext cx="10515600" cy="1325563"/>
          </a:xfrm>
        </p:spPr>
        <p:txBody>
          <a:bodyPr>
            <a:normAutofit/>
          </a:bodyPr>
          <a:lstStyle/>
          <a:p>
            <a:pPr algn="ctr"/>
            <a:r>
              <a:rPr lang="en-US" sz="8800" b="1" dirty="0"/>
              <a:t>passport</a:t>
            </a:r>
          </a:p>
        </p:txBody>
      </p:sp>
      <p:pic>
        <p:nvPicPr>
          <p:cNvPr id="3" name="Picture 2">
            <a:extLst>
              <a:ext uri="{FF2B5EF4-FFF2-40B4-BE49-F238E27FC236}">
                <a16:creationId xmlns:a16="http://schemas.microsoft.com/office/drawing/2014/main" id="{41CD1C6E-C958-CB57-E23D-2285088589EF}"/>
              </a:ext>
            </a:extLst>
          </p:cNvPr>
          <p:cNvPicPr>
            <a:picLocks noChangeAspect="1"/>
          </p:cNvPicPr>
          <p:nvPr/>
        </p:nvPicPr>
        <p:blipFill>
          <a:blip r:embed="rId2"/>
          <a:stretch>
            <a:fillRect/>
          </a:stretch>
        </p:blipFill>
        <p:spPr>
          <a:xfrm>
            <a:off x="3557016" y="66880"/>
            <a:ext cx="4837341" cy="5146931"/>
          </a:xfrm>
          <a:prstGeom prst="rect">
            <a:avLst/>
          </a:prstGeom>
        </p:spPr>
      </p:pic>
    </p:spTree>
    <p:extLst>
      <p:ext uri="{BB962C8B-B14F-4D97-AF65-F5344CB8AC3E}">
        <p14:creationId xmlns:p14="http://schemas.microsoft.com/office/powerpoint/2010/main" val="1408585068"/>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1ED52-8B3B-E13C-ED8C-544FAC7276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A563A5-BE94-66C1-551F-BCCC14DC788D}"/>
              </a:ext>
            </a:extLst>
          </p:cNvPr>
          <p:cNvSpPr>
            <a:spLocks noGrp="1"/>
          </p:cNvSpPr>
          <p:nvPr>
            <p:ph type="title"/>
          </p:nvPr>
        </p:nvSpPr>
        <p:spPr>
          <a:xfrm>
            <a:off x="838200" y="5127625"/>
            <a:ext cx="10515600" cy="1325563"/>
          </a:xfrm>
        </p:spPr>
        <p:txBody>
          <a:bodyPr>
            <a:normAutofit/>
          </a:bodyPr>
          <a:lstStyle/>
          <a:p>
            <a:pPr algn="ctr"/>
            <a:r>
              <a:rPr lang="en-US" sz="8800" b="1" dirty="0"/>
              <a:t>stay</a:t>
            </a:r>
          </a:p>
        </p:txBody>
      </p:sp>
      <p:pic>
        <p:nvPicPr>
          <p:cNvPr id="3" name="Picture 2">
            <a:extLst>
              <a:ext uri="{FF2B5EF4-FFF2-40B4-BE49-F238E27FC236}">
                <a16:creationId xmlns:a16="http://schemas.microsoft.com/office/drawing/2014/main" id="{069F1C00-584B-DA71-7036-A8A780EFBBAB}"/>
              </a:ext>
            </a:extLst>
          </p:cNvPr>
          <p:cNvPicPr>
            <a:picLocks noChangeAspect="1"/>
          </p:cNvPicPr>
          <p:nvPr/>
        </p:nvPicPr>
        <p:blipFill>
          <a:blip r:embed="rId2"/>
          <a:stretch>
            <a:fillRect/>
          </a:stretch>
        </p:blipFill>
        <p:spPr>
          <a:xfrm>
            <a:off x="2758293" y="707009"/>
            <a:ext cx="6279215" cy="4192015"/>
          </a:xfrm>
          <a:prstGeom prst="rect">
            <a:avLst/>
          </a:prstGeom>
        </p:spPr>
      </p:pic>
    </p:spTree>
    <p:extLst>
      <p:ext uri="{BB962C8B-B14F-4D97-AF65-F5344CB8AC3E}">
        <p14:creationId xmlns:p14="http://schemas.microsoft.com/office/powerpoint/2010/main" val="3585360450"/>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49A71-A23E-E89D-11E0-661B76E5CA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305425-FEC9-D7DD-4A1F-EB4FD90F2F97}"/>
              </a:ext>
            </a:extLst>
          </p:cNvPr>
          <p:cNvSpPr>
            <a:spLocks noGrp="1"/>
          </p:cNvSpPr>
          <p:nvPr>
            <p:ph type="title"/>
          </p:nvPr>
        </p:nvSpPr>
        <p:spPr>
          <a:xfrm>
            <a:off x="838200" y="5127625"/>
            <a:ext cx="10515600" cy="1325563"/>
          </a:xfrm>
        </p:spPr>
        <p:txBody>
          <a:bodyPr>
            <a:normAutofit/>
          </a:bodyPr>
          <a:lstStyle/>
          <a:p>
            <a:pPr algn="ctr"/>
            <a:r>
              <a:rPr lang="en-US" sz="8800" b="1" dirty="0"/>
              <a:t>stressed</a:t>
            </a:r>
          </a:p>
        </p:txBody>
      </p:sp>
      <p:pic>
        <p:nvPicPr>
          <p:cNvPr id="3" name="Picture 2">
            <a:extLst>
              <a:ext uri="{FF2B5EF4-FFF2-40B4-BE49-F238E27FC236}">
                <a16:creationId xmlns:a16="http://schemas.microsoft.com/office/drawing/2014/main" id="{155C3323-7EE8-72D1-13D2-E69B7F7FB773}"/>
              </a:ext>
            </a:extLst>
          </p:cNvPr>
          <p:cNvPicPr>
            <a:picLocks noChangeAspect="1"/>
          </p:cNvPicPr>
          <p:nvPr/>
        </p:nvPicPr>
        <p:blipFill>
          <a:blip r:embed="rId2"/>
          <a:stretch>
            <a:fillRect/>
          </a:stretch>
        </p:blipFill>
        <p:spPr>
          <a:xfrm>
            <a:off x="3803904" y="404812"/>
            <a:ext cx="4218599" cy="4545674"/>
          </a:xfrm>
          <a:prstGeom prst="rect">
            <a:avLst/>
          </a:prstGeom>
        </p:spPr>
      </p:pic>
    </p:spTree>
    <p:extLst>
      <p:ext uri="{BB962C8B-B14F-4D97-AF65-F5344CB8AC3E}">
        <p14:creationId xmlns:p14="http://schemas.microsoft.com/office/powerpoint/2010/main" val="1856069898"/>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38564-C00B-8F56-0F6E-BDDC1C858B7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AE7D3F2-E758-CA78-A2A8-98F70E991E29}"/>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
        <p:nvSpPr>
          <p:cNvPr id="5" name="Title 4">
            <a:extLst>
              <a:ext uri="{FF2B5EF4-FFF2-40B4-BE49-F238E27FC236}">
                <a16:creationId xmlns:a16="http://schemas.microsoft.com/office/drawing/2014/main" id="{5E33C9B6-08CF-3503-8E73-75BC2BFA3D04}"/>
              </a:ext>
            </a:extLst>
          </p:cNvPr>
          <p:cNvSpPr>
            <a:spLocks noGrp="1"/>
          </p:cNvSpPr>
          <p:nvPr>
            <p:ph type="ctrTitle"/>
          </p:nvPr>
        </p:nvSpPr>
        <p:spPr>
          <a:xfrm>
            <a:off x="2401824" y="1041400"/>
            <a:ext cx="9144000" cy="2387600"/>
          </a:xfrm>
        </p:spPr>
        <p:txBody>
          <a:bodyPr>
            <a:normAutofit/>
          </a:bodyPr>
          <a:lstStyle/>
          <a:p>
            <a:pPr algn="l"/>
            <a:r>
              <a:rPr lang="en-US" sz="4800" b="1" dirty="0"/>
              <a:t>A: Are you ready for your trip?</a:t>
            </a:r>
            <a:br>
              <a:rPr lang="en-US" sz="4800" b="1" dirty="0"/>
            </a:br>
            <a:r>
              <a:rPr lang="en-US" sz="4800" b="1" dirty="0">
                <a:solidFill>
                  <a:srgbClr val="FF0000"/>
                </a:solidFill>
              </a:rPr>
              <a:t>B: Yes.  I booked tickets.</a:t>
            </a:r>
          </a:p>
        </p:txBody>
      </p:sp>
    </p:spTree>
    <p:extLst>
      <p:ext uri="{BB962C8B-B14F-4D97-AF65-F5344CB8AC3E}">
        <p14:creationId xmlns:p14="http://schemas.microsoft.com/office/powerpoint/2010/main" val="969763757"/>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7EC21-8600-95FA-F35B-B0DBD38D40D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01B753C-6B86-1EFD-82E1-D7BBA5B93B36}"/>
              </a:ext>
            </a:extLst>
          </p:cNvPr>
          <p:cNvSpPr txBox="1"/>
          <p:nvPr/>
        </p:nvSpPr>
        <p:spPr>
          <a:xfrm>
            <a:off x="0" y="6273225"/>
            <a:ext cx="6598050" cy="584775"/>
          </a:xfrm>
          <a:prstGeom prst="rect">
            <a:avLst/>
          </a:prstGeom>
          <a:noFill/>
        </p:spPr>
        <p:txBody>
          <a:bodyPr wrap="square" rtlCol="0">
            <a:spAutoFit/>
          </a:bodyPr>
          <a:lstStyle/>
          <a:p>
            <a:r>
              <a:rPr lang="en-US" sz="3200" b="1" dirty="0"/>
              <a:t>Dialogue, Part 1</a:t>
            </a:r>
          </a:p>
        </p:txBody>
      </p:sp>
      <p:sp>
        <p:nvSpPr>
          <p:cNvPr id="5" name="Title 4">
            <a:extLst>
              <a:ext uri="{FF2B5EF4-FFF2-40B4-BE49-F238E27FC236}">
                <a16:creationId xmlns:a16="http://schemas.microsoft.com/office/drawing/2014/main" id="{83C81B47-D089-4E1F-00FA-202CF40555E1}"/>
              </a:ext>
            </a:extLst>
          </p:cNvPr>
          <p:cNvSpPr>
            <a:spLocks noGrp="1"/>
          </p:cNvSpPr>
          <p:nvPr>
            <p:ph type="ctrTitle"/>
          </p:nvPr>
        </p:nvSpPr>
        <p:spPr>
          <a:xfrm>
            <a:off x="463296" y="2176272"/>
            <a:ext cx="11594592" cy="2860739"/>
          </a:xfrm>
        </p:spPr>
        <p:txBody>
          <a:bodyPr>
            <a:noAutofit/>
          </a:bodyPr>
          <a:lstStyle/>
          <a:p>
            <a:pPr algn="l"/>
            <a:r>
              <a:rPr lang="en-US" sz="4000" b="1" dirty="0"/>
              <a:t>A: I'm going to be off next week. My best friend's husband is in the hospital, so I'm going to stay with their children.
</a:t>
            </a:r>
            <a:r>
              <a:rPr lang="en-US" sz="4000" b="1" dirty="0">
                <a:solidFill>
                  <a:srgbClr val="FF0000"/>
                </a:solidFill>
              </a:rPr>
              <a:t>B: That's very kind of you. Do you need help with anything?</a:t>
            </a:r>
            <a:r>
              <a:rPr lang="en-US" sz="4000" b="1" dirty="0"/>
              <a:t>
No, thank you. I think I am ready. I booked tickets, got my passport, and packed my luggage.
</a:t>
            </a:r>
          </a:p>
        </p:txBody>
      </p:sp>
    </p:spTree>
    <p:extLst>
      <p:ext uri="{BB962C8B-B14F-4D97-AF65-F5344CB8AC3E}">
        <p14:creationId xmlns:p14="http://schemas.microsoft.com/office/powerpoint/2010/main" val="1857020050"/>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59FA0-3C64-C855-D953-2F6797CA424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C0BBA81-4BFB-1FB8-DDE4-57128BA09F6A}"/>
              </a:ext>
            </a:extLst>
          </p:cNvPr>
          <p:cNvSpPr txBox="1"/>
          <p:nvPr/>
        </p:nvSpPr>
        <p:spPr>
          <a:xfrm>
            <a:off x="0" y="6273225"/>
            <a:ext cx="6598050" cy="584775"/>
          </a:xfrm>
          <a:prstGeom prst="rect">
            <a:avLst/>
          </a:prstGeom>
          <a:noFill/>
        </p:spPr>
        <p:txBody>
          <a:bodyPr wrap="square" rtlCol="0">
            <a:spAutoFit/>
          </a:bodyPr>
          <a:lstStyle/>
          <a:p>
            <a:r>
              <a:rPr lang="en-US" sz="3200" b="1" dirty="0"/>
              <a:t>Dialogue, Part 2</a:t>
            </a:r>
          </a:p>
        </p:txBody>
      </p:sp>
      <p:sp>
        <p:nvSpPr>
          <p:cNvPr id="5" name="Title 4">
            <a:extLst>
              <a:ext uri="{FF2B5EF4-FFF2-40B4-BE49-F238E27FC236}">
                <a16:creationId xmlns:a16="http://schemas.microsoft.com/office/drawing/2014/main" id="{5C4D0032-A516-C8C2-0EE2-3EBC905E0C30}"/>
              </a:ext>
            </a:extLst>
          </p:cNvPr>
          <p:cNvSpPr>
            <a:spLocks noGrp="1"/>
          </p:cNvSpPr>
          <p:nvPr>
            <p:ph type="ctrTitle"/>
          </p:nvPr>
        </p:nvSpPr>
        <p:spPr>
          <a:xfrm>
            <a:off x="466344" y="1115568"/>
            <a:ext cx="11259312" cy="2860739"/>
          </a:xfrm>
        </p:spPr>
        <p:txBody>
          <a:bodyPr>
            <a:noAutofit/>
          </a:bodyPr>
          <a:lstStyle/>
          <a:p>
            <a:pPr algn="l"/>
            <a:r>
              <a:rPr lang="en-US" sz="4000" b="1" dirty="0"/>
              <a:t>
</a:t>
            </a:r>
            <a:r>
              <a:rPr lang="en-US" sz="4000" b="1" dirty="0">
                <a:solidFill>
                  <a:srgbClr val="FF0000"/>
                </a:solidFill>
              </a:rPr>
              <a:t>B: Do you know how to find your gate at the airport? I always feel stressed finding the gate. </a:t>
            </a:r>
            <a:br>
              <a:rPr lang="en-US" sz="4000" b="1" dirty="0">
                <a:solidFill>
                  <a:srgbClr val="FF0000"/>
                </a:solidFill>
              </a:rPr>
            </a:br>
            <a:r>
              <a:rPr lang="en-US" sz="4000" b="1" dirty="0"/>
              <a:t>A: I have a long layover before my second flight, so I will have time to find the gate. After that, I'll be able to relax. </a:t>
            </a:r>
          </a:p>
        </p:txBody>
      </p:sp>
    </p:spTree>
    <p:extLst>
      <p:ext uri="{BB962C8B-B14F-4D97-AF65-F5344CB8AC3E}">
        <p14:creationId xmlns:p14="http://schemas.microsoft.com/office/powerpoint/2010/main" val="25951682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parent-teacher</a:t>
            </a:r>
            <a:br>
              <a:rPr lang="en-US" sz="8800" b="1" dirty="0"/>
            </a:br>
            <a:r>
              <a:rPr lang="en-US" sz="8800" b="1" dirty="0"/>
              <a:t>conference</a:t>
            </a:r>
          </a:p>
        </p:txBody>
      </p:sp>
      <p:pic>
        <p:nvPicPr>
          <p:cNvPr id="4" name="Picture 3">
            <a:extLst>
              <a:ext uri="{FF2B5EF4-FFF2-40B4-BE49-F238E27FC236}">
                <a16:creationId xmlns:a16="http://schemas.microsoft.com/office/drawing/2014/main" id="{F140770C-34A1-95CD-8D33-F464BB1E116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42006" y="377392"/>
            <a:ext cx="4473526" cy="3759265"/>
          </a:xfrm>
          <a:prstGeom prst="rect">
            <a:avLst/>
          </a:prstGeom>
        </p:spPr>
      </p:pic>
    </p:spTree>
    <p:extLst>
      <p:ext uri="{BB962C8B-B14F-4D97-AF65-F5344CB8AC3E}">
        <p14:creationId xmlns:p14="http://schemas.microsoft.com/office/powerpoint/2010/main" val="350980820"/>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4737A-FA6A-9055-28A5-E7A670340E6E}"/>
              </a:ext>
            </a:extLst>
          </p:cNvPr>
          <p:cNvSpPr>
            <a:spLocks noGrp="1"/>
          </p:cNvSpPr>
          <p:nvPr>
            <p:ph type="title"/>
          </p:nvPr>
        </p:nvSpPr>
        <p:spPr/>
        <p:txBody>
          <a:bodyPr>
            <a:normAutofit fontScale="90000"/>
          </a:bodyPr>
          <a:lstStyle/>
          <a:p>
            <a:pPr algn="ctr"/>
            <a:r>
              <a:rPr lang="en-US" sz="5200" b="1" dirty="0"/>
              <a:t>Lesson 34:</a:t>
            </a:r>
            <a:br>
              <a:rPr lang="en-US" sz="5200" b="1" dirty="0"/>
            </a:br>
            <a:r>
              <a:rPr lang="en-US" sz="5200" b="1" dirty="0"/>
              <a:t> How Was Your Vacation?</a:t>
            </a:r>
          </a:p>
        </p:txBody>
      </p:sp>
      <p:pic>
        <p:nvPicPr>
          <p:cNvPr id="2050" name="Picture 2" descr="Image preview">
            <a:extLst>
              <a:ext uri="{FF2B5EF4-FFF2-40B4-BE49-F238E27FC236}">
                <a16:creationId xmlns:a16="http://schemas.microsoft.com/office/drawing/2014/main" id="{6D83B692-39FE-C747-CD74-6344FE692D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93676" y="1971929"/>
            <a:ext cx="5805815" cy="43513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643087"/>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53F4E-477F-25D2-5BE7-CC1A877521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97FE7E-2730-CF0B-1FB0-EEAF992D61F7}"/>
              </a:ext>
            </a:extLst>
          </p:cNvPr>
          <p:cNvSpPr>
            <a:spLocks noGrp="1"/>
          </p:cNvSpPr>
          <p:nvPr>
            <p:ph type="title"/>
          </p:nvPr>
        </p:nvSpPr>
        <p:spPr>
          <a:xfrm>
            <a:off x="838200" y="5127625"/>
            <a:ext cx="10515600" cy="1325563"/>
          </a:xfrm>
        </p:spPr>
        <p:txBody>
          <a:bodyPr>
            <a:normAutofit/>
          </a:bodyPr>
          <a:lstStyle/>
          <a:p>
            <a:pPr algn="ctr"/>
            <a:r>
              <a:rPr lang="en-US" sz="8800" b="1" dirty="0"/>
              <a:t>attraction</a:t>
            </a:r>
          </a:p>
        </p:txBody>
      </p:sp>
      <p:pic>
        <p:nvPicPr>
          <p:cNvPr id="3" name="Picture 2">
            <a:extLst>
              <a:ext uri="{FF2B5EF4-FFF2-40B4-BE49-F238E27FC236}">
                <a16:creationId xmlns:a16="http://schemas.microsoft.com/office/drawing/2014/main" id="{923F8628-992A-C80E-7EDB-92AD27DC111C}"/>
              </a:ext>
            </a:extLst>
          </p:cNvPr>
          <p:cNvPicPr>
            <a:picLocks noChangeAspect="1"/>
          </p:cNvPicPr>
          <p:nvPr/>
        </p:nvPicPr>
        <p:blipFill>
          <a:blip r:embed="rId2"/>
          <a:stretch>
            <a:fillRect/>
          </a:stretch>
        </p:blipFill>
        <p:spPr>
          <a:xfrm>
            <a:off x="3434156" y="339038"/>
            <a:ext cx="4999848" cy="4788587"/>
          </a:xfrm>
          <a:prstGeom prst="rect">
            <a:avLst/>
          </a:prstGeom>
        </p:spPr>
      </p:pic>
    </p:spTree>
    <p:extLst>
      <p:ext uri="{BB962C8B-B14F-4D97-AF65-F5344CB8AC3E}">
        <p14:creationId xmlns:p14="http://schemas.microsoft.com/office/powerpoint/2010/main" val="1795516858"/>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831E6-B53D-B112-7EEA-3C2483DF86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8FBB59-4FF5-FBAA-EC52-F62AF7DA2F7F}"/>
              </a:ext>
            </a:extLst>
          </p:cNvPr>
          <p:cNvSpPr>
            <a:spLocks noGrp="1"/>
          </p:cNvSpPr>
          <p:nvPr>
            <p:ph type="title"/>
          </p:nvPr>
        </p:nvSpPr>
        <p:spPr>
          <a:xfrm>
            <a:off x="838200" y="5127625"/>
            <a:ext cx="10515600" cy="1325563"/>
          </a:xfrm>
        </p:spPr>
        <p:txBody>
          <a:bodyPr>
            <a:normAutofit/>
          </a:bodyPr>
          <a:lstStyle/>
          <a:p>
            <a:pPr algn="ctr"/>
            <a:r>
              <a:rPr lang="en-US" sz="8800" b="1" dirty="0"/>
              <a:t>check in/check out</a:t>
            </a:r>
          </a:p>
        </p:txBody>
      </p:sp>
      <p:pic>
        <p:nvPicPr>
          <p:cNvPr id="3" name="Picture 2">
            <a:extLst>
              <a:ext uri="{FF2B5EF4-FFF2-40B4-BE49-F238E27FC236}">
                <a16:creationId xmlns:a16="http://schemas.microsoft.com/office/drawing/2014/main" id="{7520D7D8-AA7C-B425-BC5D-C1FA8EAF4A67}"/>
              </a:ext>
            </a:extLst>
          </p:cNvPr>
          <p:cNvPicPr>
            <a:picLocks noChangeAspect="1"/>
          </p:cNvPicPr>
          <p:nvPr/>
        </p:nvPicPr>
        <p:blipFill>
          <a:blip r:embed="rId2"/>
          <a:stretch>
            <a:fillRect/>
          </a:stretch>
        </p:blipFill>
        <p:spPr>
          <a:xfrm>
            <a:off x="3212588" y="777241"/>
            <a:ext cx="5766824" cy="4142366"/>
          </a:xfrm>
          <a:prstGeom prst="rect">
            <a:avLst/>
          </a:prstGeom>
        </p:spPr>
      </p:pic>
    </p:spTree>
    <p:extLst>
      <p:ext uri="{BB962C8B-B14F-4D97-AF65-F5344CB8AC3E}">
        <p14:creationId xmlns:p14="http://schemas.microsoft.com/office/powerpoint/2010/main" val="1156029920"/>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CD205-C401-67CE-3430-E38C3CF96D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3E09BE-D84A-3C12-C913-E4044BCD4C5B}"/>
              </a:ext>
            </a:extLst>
          </p:cNvPr>
          <p:cNvSpPr>
            <a:spLocks noGrp="1"/>
          </p:cNvSpPr>
          <p:nvPr>
            <p:ph type="title"/>
          </p:nvPr>
        </p:nvSpPr>
        <p:spPr>
          <a:xfrm>
            <a:off x="838200" y="5127625"/>
            <a:ext cx="10515600" cy="1325563"/>
          </a:xfrm>
        </p:spPr>
        <p:txBody>
          <a:bodyPr>
            <a:normAutofit/>
          </a:bodyPr>
          <a:lstStyle/>
          <a:p>
            <a:pPr algn="ctr"/>
            <a:r>
              <a:rPr lang="en-US" sz="8800" b="1" dirty="0"/>
              <a:t>perfect</a:t>
            </a:r>
          </a:p>
        </p:txBody>
      </p:sp>
      <p:pic>
        <p:nvPicPr>
          <p:cNvPr id="3" name="Picture 2">
            <a:extLst>
              <a:ext uri="{FF2B5EF4-FFF2-40B4-BE49-F238E27FC236}">
                <a16:creationId xmlns:a16="http://schemas.microsoft.com/office/drawing/2014/main" id="{DDC5F103-FDEF-F298-1DC1-716241473F1E}"/>
              </a:ext>
            </a:extLst>
          </p:cNvPr>
          <p:cNvPicPr>
            <a:picLocks noChangeAspect="1"/>
          </p:cNvPicPr>
          <p:nvPr/>
        </p:nvPicPr>
        <p:blipFill>
          <a:blip r:embed="rId2"/>
          <a:stretch>
            <a:fillRect/>
          </a:stretch>
        </p:blipFill>
        <p:spPr>
          <a:xfrm>
            <a:off x="3111505" y="246888"/>
            <a:ext cx="5523648" cy="4502033"/>
          </a:xfrm>
          <a:prstGeom prst="rect">
            <a:avLst/>
          </a:prstGeom>
        </p:spPr>
      </p:pic>
    </p:spTree>
    <p:extLst>
      <p:ext uri="{BB962C8B-B14F-4D97-AF65-F5344CB8AC3E}">
        <p14:creationId xmlns:p14="http://schemas.microsoft.com/office/powerpoint/2010/main" val="1482958282"/>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9199F-7493-6D29-60F7-52E8EDCF64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EC6979-60B8-F759-E30A-7061415BD489}"/>
              </a:ext>
            </a:extLst>
          </p:cNvPr>
          <p:cNvSpPr>
            <a:spLocks noGrp="1"/>
          </p:cNvSpPr>
          <p:nvPr>
            <p:ph type="title"/>
          </p:nvPr>
        </p:nvSpPr>
        <p:spPr>
          <a:xfrm>
            <a:off x="838200" y="5127625"/>
            <a:ext cx="10515600" cy="1325563"/>
          </a:xfrm>
        </p:spPr>
        <p:txBody>
          <a:bodyPr>
            <a:normAutofit/>
          </a:bodyPr>
          <a:lstStyle/>
          <a:p>
            <a:pPr algn="ctr"/>
            <a:r>
              <a:rPr lang="en-US" sz="8800" b="1" dirty="0"/>
              <a:t>resort</a:t>
            </a:r>
          </a:p>
        </p:txBody>
      </p:sp>
      <p:pic>
        <p:nvPicPr>
          <p:cNvPr id="3" name="Picture 2">
            <a:extLst>
              <a:ext uri="{FF2B5EF4-FFF2-40B4-BE49-F238E27FC236}">
                <a16:creationId xmlns:a16="http://schemas.microsoft.com/office/drawing/2014/main" id="{2AB6C4B6-3598-EF02-6377-D60430621782}"/>
              </a:ext>
            </a:extLst>
          </p:cNvPr>
          <p:cNvPicPr>
            <a:picLocks noChangeAspect="1"/>
          </p:cNvPicPr>
          <p:nvPr/>
        </p:nvPicPr>
        <p:blipFill>
          <a:blip r:embed="rId2"/>
          <a:stretch>
            <a:fillRect/>
          </a:stretch>
        </p:blipFill>
        <p:spPr>
          <a:xfrm>
            <a:off x="2639020" y="404812"/>
            <a:ext cx="6331425" cy="4039172"/>
          </a:xfrm>
          <a:prstGeom prst="rect">
            <a:avLst/>
          </a:prstGeom>
        </p:spPr>
      </p:pic>
    </p:spTree>
    <p:extLst>
      <p:ext uri="{BB962C8B-B14F-4D97-AF65-F5344CB8AC3E}">
        <p14:creationId xmlns:p14="http://schemas.microsoft.com/office/powerpoint/2010/main" val="2842690344"/>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772D4-D4A1-EB09-09E9-1F7F9DD8E1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884D30-C348-0458-EF03-1186A87B5F50}"/>
              </a:ext>
            </a:extLst>
          </p:cNvPr>
          <p:cNvSpPr>
            <a:spLocks noGrp="1"/>
          </p:cNvSpPr>
          <p:nvPr>
            <p:ph type="title"/>
          </p:nvPr>
        </p:nvSpPr>
        <p:spPr>
          <a:xfrm>
            <a:off x="838200" y="5127625"/>
            <a:ext cx="10515600" cy="1325563"/>
          </a:xfrm>
        </p:spPr>
        <p:txBody>
          <a:bodyPr>
            <a:normAutofit/>
          </a:bodyPr>
          <a:lstStyle/>
          <a:p>
            <a:pPr algn="ctr"/>
            <a:r>
              <a:rPr lang="en-US" sz="8800" b="1" dirty="0"/>
              <a:t>suitcase</a:t>
            </a:r>
          </a:p>
        </p:txBody>
      </p:sp>
      <p:pic>
        <p:nvPicPr>
          <p:cNvPr id="3" name="Picture 2">
            <a:extLst>
              <a:ext uri="{FF2B5EF4-FFF2-40B4-BE49-F238E27FC236}">
                <a16:creationId xmlns:a16="http://schemas.microsoft.com/office/drawing/2014/main" id="{6A45A82D-0FE8-E39B-1826-20AA5EB243F7}"/>
              </a:ext>
            </a:extLst>
          </p:cNvPr>
          <p:cNvPicPr>
            <a:picLocks noChangeAspect="1"/>
          </p:cNvPicPr>
          <p:nvPr/>
        </p:nvPicPr>
        <p:blipFill>
          <a:blip r:embed="rId2"/>
          <a:stretch>
            <a:fillRect/>
          </a:stretch>
        </p:blipFill>
        <p:spPr>
          <a:xfrm>
            <a:off x="3685032" y="124774"/>
            <a:ext cx="4182009" cy="5276097"/>
          </a:xfrm>
          <a:prstGeom prst="rect">
            <a:avLst/>
          </a:prstGeom>
        </p:spPr>
      </p:pic>
    </p:spTree>
    <p:extLst>
      <p:ext uri="{BB962C8B-B14F-4D97-AF65-F5344CB8AC3E}">
        <p14:creationId xmlns:p14="http://schemas.microsoft.com/office/powerpoint/2010/main" val="3992848821"/>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12F25-C460-6DC8-69EC-065A09423F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5ACBDF-2993-5E55-C635-91D401464C42}"/>
              </a:ext>
            </a:extLst>
          </p:cNvPr>
          <p:cNvSpPr>
            <a:spLocks noGrp="1"/>
          </p:cNvSpPr>
          <p:nvPr>
            <p:ph type="title"/>
          </p:nvPr>
        </p:nvSpPr>
        <p:spPr>
          <a:xfrm>
            <a:off x="938784" y="5127625"/>
            <a:ext cx="10515600" cy="1325563"/>
          </a:xfrm>
        </p:spPr>
        <p:txBody>
          <a:bodyPr>
            <a:normAutofit/>
          </a:bodyPr>
          <a:lstStyle/>
          <a:p>
            <a:pPr algn="ctr"/>
            <a:r>
              <a:rPr lang="en-US" sz="8800" b="1" dirty="0"/>
              <a:t>take a tour</a:t>
            </a:r>
          </a:p>
        </p:txBody>
      </p:sp>
      <p:pic>
        <p:nvPicPr>
          <p:cNvPr id="3" name="Picture 2">
            <a:extLst>
              <a:ext uri="{FF2B5EF4-FFF2-40B4-BE49-F238E27FC236}">
                <a16:creationId xmlns:a16="http://schemas.microsoft.com/office/drawing/2014/main" id="{AE33F32F-1AA0-152E-C719-C98FF67BB299}"/>
              </a:ext>
            </a:extLst>
          </p:cNvPr>
          <p:cNvPicPr>
            <a:picLocks noChangeAspect="1"/>
          </p:cNvPicPr>
          <p:nvPr/>
        </p:nvPicPr>
        <p:blipFill>
          <a:blip r:embed="rId2"/>
          <a:stretch>
            <a:fillRect/>
          </a:stretch>
        </p:blipFill>
        <p:spPr>
          <a:xfrm>
            <a:off x="2941050" y="404812"/>
            <a:ext cx="6309900" cy="4203304"/>
          </a:xfrm>
          <a:prstGeom prst="rect">
            <a:avLst/>
          </a:prstGeom>
        </p:spPr>
      </p:pic>
    </p:spTree>
    <p:extLst>
      <p:ext uri="{BB962C8B-B14F-4D97-AF65-F5344CB8AC3E}">
        <p14:creationId xmlns:p14="http://schemas.microsoft.com/office/powerpoint/2010/main" val="297265675"/>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DBE1B-36A3-2B9F-A316-BAF004E5B4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BE45EB-A6BA-5BB3-9540-B35D4FF72CB8}"/>
              </a:ext>
            </a:extLst>
          </p:cNvPr>
          <p:cNvSpPr>
            <a:spLocks noGrp="1"/>
          </p:cNvSpPr>
          <p:nvPr>
            <p:ph type="title"/>
          </p:nvPr>
        </p:nvSpPr>
        <p:spPr>
          <a:xfrm>
            <a:off x="838200" y="5127625"/>
            <a:ext cx="10515600" cy="1325563"/>
          </a:xfrm>
        </p:spPr>
        <p:txBody>
          <a:bodyPr>
            <a:normAutofit/>
          </a:bodyPr>
          <a:lstStyle/>
          <a:p>
            <a:pPr algn="ctr"/>
            <a:r>
              <a:rPr lang="en-US" sz="8800" b="1" dirty="0"/>
              <a:t>terrible</a:t>
            </a:r>
          </a:p>
        </p:txBody>
      </p:sp>
      <p:pic>
        <p:nvPicPr>
          <p:cNvPr id="3" name="Picture 2">
            <a:extLst>
              <a:ext uri="{FF2B5EF4-FFF2-40B4-BE49-F238E27FC236}">
                <a16:creationId xmlns:a16="http://schemas.microsoft.com/office/drawing/2014/main" id="{4C571F69-B055-FC1C-8F1F-2F30BBE7D274}"/>
              </a:ext>
            </a:extLst>
          </p:cNvPr>
          <p:cNvPicPr>
            <a:picLocks noChangeAspect="1"/>
          </p:cNvPicPr>
          <p:nvPr/>
        </p:nvPicPr>
        <p:blipFill>
          <a:blip r:embed="rId2"/>
          <a:stretch>
            <a:fillRect/>
          </a:stretch>
        </p:blipFill>
        <p:spPr>
          <a:xfrm>
            <a:off x="3481109" y="404812"/>
            <a:ext cx="4803520" cy="4350068"/>
          </a:xfrm>
          <a:prstGeom prst="rect">
            <a:avLst/>
          </a:prstGeom>
        </p:spPr>
      </p:pic>
    </p:spTree>
    <p:extLst>
      <p:ext uri="{BB962C8B-B14F-4D97-AF65-F5344CB8AC3E}">
        <p14:creationId xmlns:p14="http://schemas.microsoft.com/office/powerpoint/2010/main" val="779401127"/>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7306D-2CB0-8F8B-1007-F5255F7C97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CE0467-CC8C-573A-8798-F74C4DF7DA9A}"/>
              </a:ext>
            </a:extLst>
          </p:cNvPr>
          <p:cNvSpPr>
            <a:spLocks noGrp="1"/>
          </p:cNvSpPr>
          <p:nvPr>
            <p:ph type="title"/>
          </p:nvPr>
        </p:nvSpPr>
        <p:spPr>
          <a:xfrm>
            <a:off x="838200" y="5127625"/>
            <a:ext cx="10515600" cy="1325563"/>
          </a:xfrm>
        </p:spPr>
        <p:txBody>
          <a:bodyPr>
            <a:normAutofit/>
          </a:bodyPr>
          <a:lstStyle/>
          <a:p>
            <a:pPr algn="ctr"/>
            <a:r>
              <a:rPr lang="en-US" sz="8800" b="1" dirty="0"/>
              <a:t>thick</a:t>
            </a:r>
          </a:p>
        </p:txBody>
      </p:sp>
      <p:pic>
        <p:nvPicPr>
          <p:cNvPr id="3" name="Picture 2">
            <a:extLst>
              <a:ext uri="{FF2B5EF4-FFF2-40B4-BE49-F238E27FC236}">
                <a16:creationId xmlns:a16="http://schemas.microsoft.com/office/drawing/2014/main" id="{B9A8BB04-6F6E-19F0-DCAA-EFCB4C0294A2}"/>
              </a:ext>
            </a:extLst>
          </p:cNvPr>
          <p:cNvPicPr>
            <a:picLocks noChangeAspect="1"/>
          </p:cNvPicPr>
          <p:nvPr/>
        </p:nvPicPr>
        <p:blipFill>
          <a:blip r:embed="rId2"/>
          <a:stretch>
            <a:fillRect/>
          </a:stretch>
        </p:blipFill>
        <p:spPr>
          <a:xfrm>
            <a:off x="3127249" y="124894"/>
            <a:ext cx="5346368" cy="5002731"/>
          </a:xfrm>
          <a:prstGeom prst="rect">
            <a:avLst/>
          </a:prstGeom>
        </p:spPr>
      </p:pic>
    </p:spTree>
    <p:extLst>
      <p:ext uri="{BB962C8B-B14F-4D97-AF65-F5344CB8AC3E}">
        <p14:creationId xmlns:p14="http://schemas.microsoft.com/office/powerpoint/2010/main" val="1560305028"/>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7BF16-6A9C-6982-5335-E7AFD87A88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80C050-E988-E0AB-9A70-B60F99E31F6A}"/>
              </a:ext>
            </a:extLst>
          </p:cNvPr>
          <p:cNvSpPr>
            <a:spLocks noGrp="1"/>
          </p:cNvSpPr>
          <p:nvPr>
            <p:ph type="title"/>
          </p:nvPr>
        </p:nvSpPr>
        <p:spPr>
          <a:xfrm>
            <a:off x="838200" y="5127625"/>
            <a:ext cx="10515600" cy="1325563"/>
          </a:xfrm>
        </p:spPr>
        <p:txBody>
          <a:bodyPr>
            <a:normAutofit/>
          </a:bodyPr>
          <a:lstStyle/>
          <a:p>
            <a:pPr algn="ctr"/>
            <a:r>
              <a:rPr lang="en-US" sz="8800" b="1" dirty="0"/>
              <a:t>thin</a:t>
            </a:r>
          </a:p>
        </p:txBody>
      </p:sp>
      <p:pic>
        <p:nvPicPr>
          <p:cNvPr id="3" name="Picture 2">
            <a:extLst>
              <a:ext uri="{FF2B5EF4-FFF2-40B4-BE49-F238E27FC236}">
                <a16:creationId xmlns:a16="http://schemas.microsoft.com/office/drawing/2014/main" id="{37E6E53F-8469-AE1D-A46B-417E2CD824BF}"/>
              </a:ext>
            </a:extLst>
          </p:cNvPr>
          <p:cNvPicPr>
            <a:picLocks noChangeAspect="1"/>
          </p:cNvPicPr>
          <p:nvPr/>
        </p:nvPicPr>
        <p:blipFill>
          <a:blip r:embed="rId2"/>
          <a:stretch>
            <a:fillRect/>
          </a:stretch>
        </p:blipFill>
        <p:spPr>
          <a:xfrm>
            <a:off x="3457910" y="0"/>
            <a:ext cx="5622167" cy="5127625"/>
          </a:xfrm>
          <a:prstGeom prst="rect">
            <a:avLst/>
          </a:prstGeom>
        </p:spPr>
      </p:pic>
    </p:spTree>
    <p:extLst>
      <p:ext uri="{BB962C8B-B14F-4D97-AF65-F5344CB8AC3E}">
        <p14:creationId xmlns:p14="http://schemas.microsoft.com/office/powerpoint/2010/main" val="13926962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register</a:t>
            </a:r>
          </a:p>
        </p:txBody>
      </p:sp>
      <p:pic>
        <p:nvPicPr>
          <p:cNvPr id="4" name="Picture 3">
            <a:extLst>
              <a:ext uri="{FF2B5EF4-FFF2-40B4-BE49-F238E27FC236}">
                <a16:creationId xmlns:a16="http://schemas.microsoft.com/office/drawing/2014/main" id="{B156E1FD-4E63-3D87-F3CC-6F5A7747265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67089" y="61619"/>
            <a:ext cx="4768947" cy="4606565"/>
          </a:xfrm>
          <a:prstGeom prst="rect">
            <a:avLst/>
          </a:prstGeom>
        </p:spPr>
      </p:pic>
    </p:spTree>
    <p:extLst>
      <p:ext uri="{BB962C8B-B14F-4D97-AF65-F5344CB8AC3E}">
        <p14:creationId xmlns:p14="http://schemas.microsoft.com/office/powerpoint/2010/main" val="419867428"/>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43224-3C12-0F45-0227-6B46094EB2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6E4E1A-D361-DD99-2D1A-D92652621A40}"/>
              </a:ext>
            </a:extLst>
          </p:cNvPr>
          <p:cNvSpPr>
            <a:spLocks noGrp="1"/>
          </p:cNvSpPr>
          <p:nvPr>
            <p:ph type="title"/>
          </p:nvPr>
        </p:nvSpPr>
        <p:spPr>
          <a:xfrm>
            <a:off x="838200" y="5127625"/>
            <a:ext cx="10515600" cy="1325563"/>
          </a:xfrm>
        </p:spPr>
        <p:txBody>
          <a:bodyPr>
            <a:normAutofit/>
          </a:bodyPr>
          <a:lstStyle/>
          <a:p>
            <a:pPr algn="ctr"/>
            <a:r>
              <a:rPr lang="en-US" sz="8800" b="1" dirty="0"/>
              <a:t>vacation</a:t>
            </a:r>
          </a:p>
        </p:txBody>
      </p:sp>
      <p:pic>
        <p:nvPicPr>
          <p:cNvPr id="3" name="Picture 2">
            <a:extLst>
              <a:ext uri="{FF2B5EF4-FFF2-40B4-BE49-F238E27FC236}">
                <a16:creationId xmlns:a16="http://schemas.microsoft.com/office/drawing/2014/main" id="{C2D40343-615A-2340-5E53-143B132373DC}"/>
              </a:ext>
            </a:extLst>
          </p:cNvPr>
          <p:cNvPicPr>
            <a:picLocks noChangeAspect="1"/>
          </p:cNvPicPr>
          <p:nvPr/>
        </p:nvPicPr>
        <p:blipFill>
          <a:blip r:embed="rId2"/>
          <a:stretch>
            <a:fillRect/>
          </a:stretch>
        </p:blipFill>
        <p:spPr>
          <a:xfrm>
            <a:off x="2863701" y="649224"/>
            <a:ext cx="6246940" cy="4288651"/>
          </a:xfrm>
          <a:prstGeom prst="rect">
            <a:avLst/>
          </a:prstGeom>
        </p:spPr>
      </p:pic>
    </p:spTree>
    <p:extLst>
      <p:ext uri="{BB962C8B-B14F-4D97-AF65-F5344CB8AC3E}">
        <p14:creationId xmlns:p14="http://schemas.microsoft.com/office/powerpoint/2010/main" val="1076375378"/>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212E6-3528-297A-8088-D9C28FD4E05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E88F3D5-8DFD-BF5F-134D-51B22C645890}"/>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
        <p:nvSpPr>
          <p:cNvPr id="5" name="Title 4">
            <a:extLst>
              <a:ext uri="{FF2B5EF4-FFF2-40B4-BE49-F238E27FC236}">
                <a16:creationId xmlns:a16="http://schemas.microsoft.com/office/drawing/2014/main" id="{B62D487A-0D21-B6FD-5DCB-EE87531D7EDA}"/>
              </a:ext>
            </a:extLst>
          </p:cNvPr>
          <p:cNvSpPr>
            <a:spLocks noGrp="1"/>
          </p:cNvSpPr>
          <p:nvPr>
            <p:ph type="ctrTitle"/>
          </p:nvPr>
        </p:nvSpPr>
        <p:spPr>
          <a:xfrm>
            <a:off x="2154936" y="1177227"/>
            <a:ext cx="9144000" cy="2387600"/>
          </a:xfrm>
        </p:spPr>
        <p:txBody>
          <a:bodyPr>
            <a:normAutofit/>
          </a:bodyPr>
          <a:lstStyle/>
          <a:p>
            <a:pPr algn="l"/>
            <a:r>
              <a:rPr lang="en-US" sz="4800" b="1" dirty="0"/>
              <a:t>A: Tell me about your vacation.</a:t>
            </a:r>
            <a:br>
              <a:rPr lang="en-US" sz="4800" b="1" dirty="0"/>
            </a:br>
            <a:r>
              <a:rPr lang="en-US" sz="4800" b="1" dirty="0">
                <a:solidFill>
                  <a:srgbClr val="FF0000"/>
                </a:solidFill>
              </a:rPr>
              <a:t>B: It was terrible.</a:t>
            </a:r>
          </a:p>
        </p:txBody>
      </p:sp>
    </p:spTree>
    <p:extLst>
      <p:ext uri="{BB962C8B-B14F-4D97-AF65-F5344CB8AC3E}">
        <p14:creationId xmlns:p14="http://schemas.microsoft.com/office/powerpoint/2010/main" val="1996898630"/>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CB33A-8A19-050E-4A0E-29FB15638F8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C8C72A9-7D3B-04BB-B947-92A66FB17C43}"/>
              </a:ext>
            </a:extLst>
          </p:cNvPr>
          <p:cNvSpPr txBox="1"/>
          <p:nvPr/>
        </p:nvSpPr>
        <p:spPr>
          <a:xfrm>
            <a:off x="0" y="6273225"/>
            <a:ext cx="6598050" cy="584775"/>
          </a:xfrm>
          <a:prstGeom prst="rect">
            <a:avLst/>
          </a:prstGeom>
          <a:noFill/>
        </p:spPr>
        <p:txBody>
          <a:bodyPr wrap="square" rtlCol="0">
            <a:spAutoFit/>
          </a:bodyPr>
          <a:lstStyle/>
          <a:p>
            <a:r>
              <a:rPr lang="en-US" sz="3200" b="1" dirty="0"/>
              <a:t>Dialogue, Part 1</a:t>
            </a:r>
          </a:p>
        </p:txBody>
      </p:sp>
      <p:sp>
        <p:nvSpPr>
          <p:cNvPr id="5" name="Title 4">
            <a:extLst>
              <a:ext uri="{FF2B5EF4-FFF2-40B4-BE49-F238E27FC236}">
                <a16:creationId xmlns:a16="http://schemas.microsoft.com/office/drawing/2014/main" id="{5544AE41-D7A7-55C0-2DB6-428B68782D25}"/>
              </a:ext>
            </a:extLst>
          </p:cNvPr>
          <p:cNvSpPr>
            <a:spLocks noGrp="1"/>
          </p:cNvSpPr>
          <p:nvPr>
            <p:ph type="ctrTitle"/>
          </p:nvPr>
        </p:nvSpPr>
        <p:spPr>
          <a:xfrm>
            <a:off x="509016" y="4178012"/>
            <a:ext cx="11173968" cy="2387600"/>
          </a:xfrm>
        </p:spPr>
        <p:txBody>
          <a:bodyPr>
            <a:normAutofit fontScale="90000"/>
          </a:bodyPr>
          <a:lstStyle/>
          <a:p>
            <a:pPr algn="l"/>
            <a:r>
              <a:rPr lang="en-US" sz="4000" b="1" dirty="0"/>
              <a:t>A: Tell me about your vacation.
</a:t>
            </a:r>
            <a:r>
              <a:rPr lang="en-US" sz="4000" b="1" dirty="0">
                <a:solidFill>
                  <a:srgbClr val="FF0000"/>
                </a:solidFill>
              </a:rPr>
              <a:t>B: It was terrible. We both got sick! We planned to take a tour and visit some attractions, but we checked in and went to sleep in the hotel. Well, we tried, but we weren't able to sleep. The walls in our room were too thin, and we could hear the neighbors’ TV.</a:t>
            </a:r>
            <a:r>
              <a:rPr lang="en-US" sz="4000" b="1" dirty="0"/>
              <a:t>
A: Oh, I'm so sorry.
</a:t>
            </a:r>
            <a:r>
              <a:rPr lang="en-US" sz="4000" b="1" dirty="0">
                <a:solidFill>
                  <a:srgbClr val="FF0000"/>
                </a:solidFill>
              </a:rPr>
              <a:t>B: How was your vacation?</a:t>
            </a:r>
            <a:r>
              <a:rPr lang="en-US" sz="4000" b="1" dirty="0"/>
              <a:t>
A: Actually, it was perfect! Our resort was beautiful. We had dinner on a boat one night! We were sad to check out.
</a:t>
            </a:r>
          </a:p>
        </p:txBody>
      </p:sp>
    </p:spTree>
    <p:extLst>
      <p:ext uri="{BB962C8B-B14F-4D97-AF65-F5344CB8AC3E}">
        <p14:creationId xmlns:p14="http://schemas.microsoft.com/office/powerpoint/2010/main" val="3995638800"/>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6CD61-B751-E2C9-2E7C-D83B4454E86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46AAE8D-9585-417B-9D2F-ECAE1BF3B68E}"/>
              </a:ext>
            </a:extLst>
          </p:cNvPr>
          <p:cNvSpPr txBox="1"/>
          <p:nvPr/>
        </p:nvSpPr>
        <p:spPr>
          <a:xfrm>
            <a:off x="0" y="6273225"/>
            <a:ext cx="6598050" cy="584775"/>
          </a:xfrm>
          <a:prstGeom prst="rect">
            <a:avLst/>
          </a:prstGeom>
          <a:noFill/>
        </p:spPr>
        <p:txBody>
          <a:bodyPr wrap="square" rtlCol="0">
            <a:spAutoFit/>
          </a:bodyPr>
          <a:lstStyle/>
          <a:p>
            <a:r>
              <a:rPr lang="en-US" sz="3200" b="1" dirty="0"/>
              <a:t>Dialogue, Part 2</a:t>
            </a:r>
          </a:p>
        </p:txBody>
      </p:sp>
      <p:sp>
        <p:nvSpPr>
          <p:cNvPr id="5" name="Title 4">
            <a:extLst>
              <a:ext uri="{FF2B5EF4-FFF2-40B4-BE49-F238E27FC236}">
                <a16:creationId xmlns:a16="http://schemas.microsoft.com/office/drawing/2014/main" id="{ABEBAA63-0886-1BD2-1A5A-9C929514BFE2}"/>
              </a:ext>
            </a:extLst>
          </p:cNvPr>
          <p:cNvSpPr>
            <a:spLocks noGrp="1"/>
          </p:cNvSpPr>
          <p:nvPr>
            <p:ph type="ctrTitle"/>
          </p:nvPr>
        </p:nvSpPr>
        <p:spPr>
          <a:xfrm>
            <a:off x="1112520" y="1600420"/>
            <a:ext cx="11173968" cy="2387600"/>
          </a:xfrm>
        </p:spPr>
        <p:txBody>
          <a:bodyPr>
            <a:normAutofit fontScale="90000"/>
          </a:bodyPr>
          <a:lstStyle/>
          <a:p>
            <a:pPr algn="l"/>
            <a:r>
              <a:rPr lang="en-US" sz="4000" b="1" dirty="0"/>
              <a:t>
</a:t>
            </a:r>
            <a:r>
              <a:rPr lang="en-US" sz="4000" b="1" dirty="0">
                <a:solidFill>
                  <a:srgbClr val="FF0000"/>
                </a:solidFill>
              </a:rPr>
              <a:t>B: Wow, that's great! Did you have any problems?</a:t>
            </a:r>
            <a:r>
              <a:rPr lang="en-US" sz="4000" b="1" dirty="0"/>
              <a:t>
A: Yes, we had one problem. Our suitcases were too thick to fit under the seats on the plane, so they went under the plane. Then, the suitcases got lost, but the airport returned them to us the next day. </a:t>
            </a:r>
            <a:br>
              <a:rPr lang="en-US" sz="4000" b="1" dirty="0"/>
            </a:br>
            <a:r>
              <a:rPr lang="en-US" sz="4000" b="1" dirty="0">
                <a:solidFill>
                  <a:srgbClr val="FF0000"/>
                </a:solidFill>
              </a:rPr>
              <a:t>B: Well, I guess no one's vacation is perfect!</a:t>
            </a:r>
          </a:p>
        </p:txBody>
      </p:sp>
    </p:spTree>
    <p:extLst>
      <p:ext uri="{BB962C8B-B14F-4D97-AF65-F5344CB8AC3E}">
        <p14:creationId xmlns:p14="http://schemas.microsoft.com/office/powerpoint/2010/main" val="542900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9" y="4972984"/>
            <a:ext cx="10515600" cy="1325563"/>
          </a:xfrm>
        </p:spPr>
        <p:txBody>
          <a:bodyPr>
            <a:normAutofit/>
          </a:bodyPr>
          <a:lstStyle/>
          <a:p>
            <a:pPr algn="ctr"/>
            <a:r>
              <a:rPr lang="en-US" sz="8800" b="1" dirty="0"/>
              <a:t>shy</a:t>
            </a:r>
          </a:p>
        </p:txBody>
      </p:sp>
      <p:pic>
        <p:nvPicPr>
          <p:cNvPr id="3" name="Picture 2">
            <a:extLst>
              <a:ext uri="{FF2B5EF4-FFF2-40B4-BE49-F238E27FC236}">
                <a16:creationId xmlns:a16="http://schemas.microsoft.com/office/drawing/2014/main" id="{6052EA82-E2B9-813B-8195-9730409438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53976" y="684895"/>
            <a:ext cx="3684045" cy="3629600"/>
          </a:xfrm>
          <a:prstGeom prst="rect">
            <a:avLst/>
          </a:prstGeom>
        </p:spPr>
      </p:pic>
    </p:spTree>
    <p:extLst>
      <p:ext uri="{BB962C8B-B14F-4D97-AF65-F5344CB8AC3E}">
        <p14:creationId xmlns:p14="http://schemas.microsoft.com/office/powerpoint/2010/main" val="30595730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semester</a:t>
            </a:r>
          </a:p>
        </p:txBody>
      </p:sp>
      <p:pic>
        <p:nvPicPr>
          <p:cNvPr id="5" name="Picture 4" descr="A school calendar with months&#10;&#10;Description automatically generated">
            <a:extLst>
              <a:ext uri="{FF2B5EF4-FFF2-40B4-BE49-F238E27FC236}">
                <a16:creationId xmlns:a16="http://schemas.microsoft.com/office/drawing/2014/main" id="{1D354C5E-F925-461E-92C1-3DD38CCDA2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3796" y="365760"/>
            <a:ext cx="6596506" cy="4302424"/>
          </a:xfrm>
          <a:prstGeom prst="rect">
            <a:avLst/>
          </a:prstGeom>
        </p:spPr>
      </p:pic>
    </p:spTree>
    <p:extLst>
      <p:ext uri="{BB962C8B-B14F-4D97-AF65-F5344CB8AC3E}">
        <p14:creationId xmlns:p14="http://schemas.microsoft.com/office/powerpoint/2010/main" val="35333188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exam</a:t>
            </a:r>
          </a:p>
        </p:txBody>
      </p:sp>
      <p:pic>
        <p:nvPicPr>
          <p:cNvPr id="4" name="Picture 3">
            <a:extLst>
              <a:ext uri="{FF2B5EF4-FFF2-40B4-BE49-F238E27FC236}">
                <a16:creationId xmlns:a16="http://schemas.microsoft.com/office/drawing/2014/main" id="{CF39DFE3-E3D2-C808-942F-B564490298FB}"/>
              </a:ext>
            </a:extLst>
          </p:cNvPr>
          <p:cNvPicPr>
            <a:picLocks noChangeAspect="1"/>
          </p:cNvPicPr>
          <p:nvPr/>
        </p:nvPicPr>
        <p:blipFill>
          <a:blip r:embed="rId2">
            <a:extLst>
              <a:ext uri="{28A0092B-C50C-407E-A947-70E740481C1C}">
                <a14:useLocalDpi xmlns:a14="http://schemas.microsoft.com/office/drawing/2010/main" val="0"/>
              </a:ext>
            </a:extLst>
          </a:blip>
          <a:srcRect l="1553" r="1553"/>
          <a:stretch/>
        </p:blipFill>
        <p:spPr bwMode="auto">
          <a:xfrm>
            <a:off x="3799520" y="522269"/>
            <a:ext cx="4592955" cy="41459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643972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principal</a:t>
            </a:r>
          </a:p>
        </p:txBody>
      </p:sp>
      <p:pic>
        <p:nvPicPr>
          <p:cNvPr id="5" name="Picture 4" descr="A person standing in front of a school building&#10;&#10;Description automatically generated">
            <a:extLst>
              <a:ext uri="{FF2B5EF4-FFF2-40B4-BE49-F238E27FC236}">
                <a16:creationId xmlns:a16="http://schemas.microsoft.com/office/drawing/2014/main" id="{ABCCFC58-CD8A-793E-221F-610AC8A1E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5058" y="373282"/>
            <a:ext cx="4965896" cy="4440443"/>
          </a:xfrm>
          <a:prstGeom prst="rect">
            <a:avLst/>
          </a:prstGeom>
        </p:spPr>
      </p:pic>
    </p:spTree>
    <p:extLst>
      <p:ext uri="{BB962C8B-B14F-4D97-AF65-F5344CB8AC3E}">
        <p14:creationId xmlns:p14="http://schemas.microsoft.com/office/powerpoint/2010/main" val="41216620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behavior</a:t>
            </a:r>
          </a:p>
        </p:txBody>
      </p:sp>
      <p:pic>
        <p:nvPicPr>
          <p:cNvPr id="3" name="Picture 2">
            <a:extLst>
              <a:ext uri="{FF2B5EF4-FFF2-40B4-BE49-F238E27FC236}">
                <a16:creationId xmlns:a16="http://schemas.microsoft.com/office/drawing/2014/main" id="{740065B0-491C-1EDE-79EC-C3FCDBCF162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59774" y="619305"/>
            <a:ext cx="5479657" cy="4048879"/>
          </a:xfrm>
          <a:prstGeom prst="rect">
            <a:avLst/>
          </a:prstGeom>
        </p:spPr>
      </p:pic>
    </p:spTree>
    <p:extLst>
      <p:ext uri="{BB962C8B-B14F-4D97-AF65-F5344CB8AC3E}">
        <p14:creationId xmlns:p14="http://schemas.microsoft.com/office/powerpoint/2010/main" val="4382357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information</a:t>
            </a:r>
          </a:p>
        </p:txBody>
      </p:sp>
      <p:pic>
        <p:nvPicPr>
          <p:cNvPr id="5" name="Picture 4" descr="A school building with a flag&#10;&#10;Description automatically generated">
            <a:extLst>
              <a:ext uri="{FF2B5EF4-FFF2-40B4-BE49-F238E27FC236}">
                <a16:creationId xmlns:a16="http://schemas.microsoft.com/office/drawing/2014/main" id="{37023507-6875-ED4D-E024-40C9D9D573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8671" y="26204"/>
            <a:ext cx="3094653" cy="4641980"/>
          </a:xfrm>
          <a:prstGeom prst="rect">
            <a:avLst/>
          </a:prstGeom>
        </p:spPr>
      </p:pic>
    </p:spTree>
    <p:extLst>
      <p:ext uri="{BB962C8B-B14F-4D97-AF65-F5344CB8AC3E}">
        <p14:creationId xmlns:p14="http://schemas.microsoft.com/office/powerpoint/2010/main" val="30265481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rule</a:t>
            </a:r>
          </a:p>
        </p:txBody>
      </p:sp>
      <p:pic>
        <p:nvPicPr>
          <p:cNvPr id="5" name="Picture 4" descr="A school rules poster with text&#10;&#10;Description automatically generated">
            <a:extLst>
              <a:ext uri="{FF2B5EF4-FFF2-40B4-BE49-F238E27FC236}">
                <a16:creationId xmlns:a16="http://schemas.microsoft.com/office/drawing/2014/main" id="{C078E3EF-9687-5F9D-DDFC-BB21836B4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6302" y="77896"/>
            <a:ext cx="4279392" cy="4590288"/>
          </a:xfrm>
          <a:prstGeom prst="rect">
            <a:avLst/>
          </a:prstGeom>
        </p:spPr>
      </p:pic>
    </p:spTree>
    <p:extLst>
      <p:ext uri="{BB962C8B-B14F-4D97-AF65-F5344CB8AC3E}">
        <p14:creationId xmlns:p14="http://schemas.microsoft.com/office/powerpoint/2010/main" val="26898902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reduced-fee meal</a:t>
            </a:r>
          </a:p>
        </p:txBody>
      </p:sp>
      <p:pic>
        <p:nvPicPr>
          <p:cNvPr id="5" name="Picture 4" descr="A lunch box with food and money&#10;&#10;Description automatically generated">
            <a:extLst>
              <a:ext uri="{FF2B5EF4-FFF2-40B4-BE49-F238E27FC236}">
                <a16:creationId xmlns:a16="http://schemas.microsoft.com/office/drawing/2014/main" id="{3837888E-C4E8-2CFA-62B7-B5907A9007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3" y="144641"/>
            <a:ext cx="6785315" cy="4523543"/>
          </a:xfrm>
          <a:prstGeom prst="rect">
            <a:avLst/>
          </a:prstGeom>
        </p:spPr>
      </p:pic>
    </p:spTree>
    <p:extLst>
      <p:ext uri="{BB962C8B-B14F-4D97-AF65-F5344CB8AC3E}">
        <p14:creationId xmlns:p14="http://schemas.microsoft.com/office/powerpoint/2010/main" val="33193162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emergency contact</a:t>
            </a:r>
          </a:p>
        </p:txBody>
      </p:sp>
      <p:pic>
        <p:nvPicPr>
          <p:cNvPr id="5" name="Picture 4" descr="A person talking on the phone while a child sits in a chair&#10;&#10;Description automatically generated">
            <a:extLst>
              <a:ext uri="{FF2B5EF4-FFF2-40B4-BE49-F238E27FC236}">
                <a16:creationId xmlns:a16="http://schemas.microsoft.com/office/drawing/2014/main" id="{C7911CF4-E753-A19D-7152-EEED48C1CB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80" y="290732"/>
            <a:ext cx="4160284" cy="4245188"/>
          </a:xfrm>
          <a:prstGeom prst="rect">
            <a:avLst/>
          </a:prstGeom>
        </p:spPr>
      </p:pic>
    </p:spTree>
    <p:extLst>
      <p:ext uri="{BB962C8B-B14F-4D97-AF65-F5344CB8AC3E}">
        <p14:creationId xmlns:p14="http://schemas.microsoft.com/office/powerpoint/2010/main" val="7265209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572620" y="2049255"/>
            <a:ext cx="11769505" cy="1690346"/>
          </a:xfrm>
        </p:spPr>
        <p:txBody>
          <a:bodyPr>
            <a:noAutofit/>
          </a:bodyPr>
          <a:lstStyle/>
          <a:p>
            <a:pPr algn="l"/>
            <a:r>
              <a:rPr lang="en-US" sz="4800" b="1" dirty="0"/>
              <a:t>A. I’d like to register my children for school, please.</a:t>
            </a:r>
            <a:br>
              <a:rPr lang="en-US" sz="4800" b="1" dirty="0"/>
            </a:br>
            <a:r>
              <a:rPr lang="en-US" sz="4800" b="1" dirty="0">
                <a:solidFill>
                  <a:srgbClr val="FF0000"/>
                </a:solidFill>
              </a:rPr>
              <a:t>B. Please write your information on these forms.</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6631228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660947" y="343490"/>
            <a:ext cx="11320271" cy="4670638"/>
          </a:xfrm>
        </p:spPr>
        <p:txBody>
          <a:bodyPr>
            <a:noAutofit/>
          </a:bodyPr>
          <a:lstStyle/>
          <a:p>
            <a:pPr algn="l"/>
            <a:r>
              <a:rPr lang="en-US" sz="4000" b="1" dirty="0"/>
              <a:t>A. Hi, I’d like to register my children for school, please.</a:t>
            </a:r>
            <a:br>
              <a:rPr lang="en-US" sz="4000" b="1" dirty="0"/>
            </a:br>
            <a:r>
              <a:rPr lang="en-US" sz="4000" b="1" dirty="0">
                <a:solidFill>
                  <a:srgbClr val="FF0000"/>
                </a:solidFill>
              </a:rPr>
              <a:t>B. Please write your information on these forms. You’ll also need an emergency contact.</a:t>
            </a:r>
            <a:br>
              <a:rPr lang="en-US" sz="4000" b="1" dirty="0">
                <a:solidFill>
                  <a:srgbClr val="FF0000"/>
                </a:solidFill>
              </a:rPr>
            </a:br>
            <a:r>
              <a:rPr lang="en-US" sz="4000" b="1" dirty="0"/>
              <a:t>A. Ok, great. I’d like to apply for reduced-fee meals, too.</a:t>
            </a:r>
            <a:br>
              <a:rPr lang="en-US" sz="4000" b="1" dirty="0"/>
            </a:br>
            <a:r>
              <a:rPr lang="en-US" sz="4000" b="1" dirty="0">
                <a:solidFill>
                  <a:srgbClr val="FF0000"/>
                </a:solidFill>
              </a:rPr>
              <a:t>B. Sure, we have a form for that here. This is Dr. Stevens, our principal.</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Part 1</a:t>
            </a:r>
          </a:p>
        </p:txBody>
      </p:sp>
    </p:spTree>
    <p:extLst>
      <p:ext uri="{BB962C8B-B14F-4D97-AF65-F5344CB8AC3E}">
        <p14:creationId xmlns:p14="http://schemas.microsoft.com/office/powerpoint/2010/main" val="4052959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cheerful</a:t>
            </a:r>
          </a:p>
        </p:txBody>
      </p:sp>
      <p:pic>
        <p:nvPicPr>
          <p:cNvPr id="4" name="Picture 3">
            <a:extLst>
              <a:ext uri="{FF2B5EF4-FFF2-40B4-BE49-F238E27FC236}">
                <a16:creationId xmlns:a16="http://schemas.microsoft.com/office/drawing/2014/main" id="{B0464C5F-7A1D-A394-FEA6-9C5EEB871A0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77934" y="1266247"/>
            <a:ext cx="3236129" cy="2998729"/>
          </a:xfrm>
          <a:prstGeom prst="rect">
            <a:avLst/>
          </a:prstGeom>
        </p:spPr>
      </p:pic>
    </p:spTree>
    <p:extLst>
      <p:ext uri="{BB962C8B-B14F-4D97-AF65-F5344CB8AC3E}">
        <p14:creationId xmlns:p14="http://schemas.microsoft.com/office/powerpoint/2010/main" val="30774880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435864" y="-703386"/>
            <a:ext cx="11320271" cy="4670638"/>
          </a:xfrm>
        </p:spPr>
        <p:txBody>
          <a:bodyPr>
            <a:noAutofit/>
          </a:bodyPr>
          <a:lstStyle/>
          <a:p>
            <a:pPr algn="l"/>
            <a:r>
              <a:rPr lang="en-US" sz="4000" b="1" dirty="0">
                <a:solidFill>
                  <a:schemeClr val="accent6"/>
                </a:solidFill>
              </a:rPr>
              <a:t>C. Hello. Welcome to our school. Here is a schedule of the fall and spring semesters with our parent-teacher conference days and exam days. Here are the rules for behavior in our school. Please call the school if you have questions. </a:t>
            </a:r>
            <a:br>
              <a:rPr lang="en-US" sz="4000" b="1" dirty="0">
                <a:solidFill>
                  <a:schemeClr val="accent6"/>
                </a:solidFill>
              </a:rPr>
            </a:br>
            <a:r>
              <a:rPr lang="en-US" sz="4000" b="1" dirty="0"/>
              <a:t>A. Thank you very much.</a:t>
            </a:r>
            <a:endParaRPr lang="en-US" sz="4000" b="1" dirty="0">
              <a:solidFill>
                <a:srgbClr val="FF0000"/>
              </a:solidFill>
            </a:endParaRP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Part 2</a:t>
            </a:r>
          </a:p>
        </p:txBody>
      </p:sp>
    </p:spTree>
    <p:extLst>
      <p:ext uri="{BB962C8B-B14F-4D97-AF65-F5344CB8AC3E}">
        <p14:creationId xmlns:p14="http://schemas.microsoft.com/office/powerpoint/2010/main" val="10028075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2D4176-E983-2C41-8030-1EE415AF67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6000" y="604911"/>
            <a:ext cx="5438192" cy="5438192"/>
          </a:xfrm>
          <a:prstGeom prst="rect">
            <a:avLst/>
          </a:prstGeom>
          <a:ln>
            <a:solidFill>
              <a:schemeClr val="tx1"/>
            </a:solidFill>
          </a:ln>
        </p:spPr>
      </p:pic>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323556" y="3429000"/>
            <a:ext cx="6682154" cy="921434"/>
          </a:xfrm>
        </p:spPr>
        <p:txBody>
          <a:bodyPr>
            <a:noAutofit/>
          </a:bodyPr>
          <a:lstStyle/>
          <a:p>
            <a:r>
              <a:rPr lang="en-US" sz="7000" b="1" dirty="0"/>
              <a:t>Unit 2: </a:t>
            </a:r>
            <a:br>
              <a:rPr lang="en-US" sz="7000" b="1" dirty="0"/>
            </a:br>
            <a:r>
              <a:rPr lang="en-US" sz="7000" b="1" dirty="0"/>
              <a:t>I Have </a:t>
            </a:r>
            <a:br>
              <a:rPr lang="en-US" sz="7000" b="1" dirty="0"/>
            </a:br>
            <a:r>
              <a:rPr lang="en-US" sz="7000" b="1" dirty="0"/>
              <a:t>a Problem.</a:t>
            </a:r>
          </a:p>
        </p:txBody>
      </p:sp>
    </p:spTree>
    <p:extLst>
      <p:ext uri="{BB962C8B-B14F-4D97-AF65-F5344CB8AC3E}">
        <p14:creationId xmlns:p14="http://schemas.microsoft.com/office/powerpoint/2010/main" val="17164216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2" y="701735"/>
            <a:ext cx="12191999" cy="1021726"/>
          </a:xfrm>
        </p:spPr>
        <p:txBody>
          <a:bodyPr>
            <a:noAutofit/>
          </a:bodyPr>
          <a:lstStyle/>
          <a:p>
            <a:r>
              <a:rPr lang="en-US" sz="5200" b="1" dirty="0"/>
              <a:t>Lesson 5: </a:t>
            </a:r>
            <a:br>
              <a:rPr lang="en-US" sz="5200" b="1" dirty="0"/>
            </a:br>
            <a:r>
              <a:rPr lang="en-US" sz="5200" b="1" dirty="0"/>
              <a:t>I Saw Two Mice!</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11285" y="1790283"/>
            <a:ext cx="6369424" cy="4774737"/>
          </a:xfrm>
          <a:prstGeom prst="rect">
            <a:avLst/>
          </a:prstGeom>
          <a:ln>
            <a:solidFill>
              <a:schemeClr val="tx1"/>
            </a:solidFill>
          </a:ln>
        </p:spPr>
      </p:pic>
    </p:spTree>
    <p:extLst>
      <p:ext uri="{BB962C8B-B14F-4D97-AF65-F5344CB8AC3E}">
        <p14:creationId xmlns:p14="http://schemas.microsoft.com/office/powerpoint/2010/main" val="28106334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landlord</a:t>
            </a:r>
          </a:p>
        </p:txBody>
      </p:sp>
      <p:pic>
        <p:nvPicPr>
          <p:cNvPr id="5" name="Picture 4" descr="A cartoon of a person holding a key in front of a building&#10;&#10;Description automatically generated">
            <a:extLst>
              <a:ext uri="{FF2B5EF4-FFF2-40B4-BE49-F238E27FC236}">
                <a16:creationId xmlns:a16="http://schemas.microsoft.com/office/drawing/2014/main" id="{816E96AF-419E-5DA4-7A53-06B0C1EC65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198" y="121935"/>
            <a:ext cx="3657600" cy="4477512"/>
          </a:xfrm>
          <a:prstGeom prst="rect">
            <a:avLst/>
          </a:prstGeom>
        </p:spPr>
      </p:pic>
    </p:spTree>
    <p:extLst>
      <p:ext uri="{BB962C8B-B14F-4D97-AF65-F5344CB8AC3E}">
        <p14:creationId xmlns:p14="http://schemas.microsoft.com/office/powerpoint/2010/main" val="13749092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insect</a:t>
            </a:r>
          </a:p>
        </p:txBody>
      </p:sp>
      <p:pic>
        <p:nvPicPr>
          <p:cNvPr id="5" name="Picture 4" descr="A close-up of a bug&#10;&#10;Description automatically generated">
            <a:extLst>
              <a:ext uri="{FF2B5EF4-FFF2-40B4-BE49-F238E27FC236}">
                <a16:creationId xmlns:a16="http://schemas.microsoft.com/office/drawing/2014/main" id="{2F4368D9-F368-FC6D-D6CC-24A5A91D2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5662" y="520504"/>
            <a:ext cx="3580676" cy="3817445"/>
          </a:xfrm>
          <a:prstGeom prst="rect">
            <a:avLst/>
          </a:prstGeom>
        </p:spPr>
      </p:pic>
    </p:spTree>
    <p:extLst>
      <p:ext uri="{BB962C8B-B14F-4D97-AF65-F5344CB8AC3E}">
        <p14:creationId xmlns:p14="http://schemas.microsoft.com/office/powerpoint/2010/main" val="24753416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bat</a:t>
            </a:r>
          </a:p>
        </p:txBody>
      </p:sp>
      <p:pic>
        <p:nvPicPr>
          <p:cNvPr id="5" name="Picture 4" descr="A bat flying in the air&#10;&#10;Description automatically generated">
            <a:extLst>
              <a:ext uri="{FF2B5EF4-FFF2-40B4-BE49-F238E27FC236}">
                <a16:creationId xmlns:a16="http://schemas.microsoft.com/office/drawing/2014/main" id="{E0185A09-F020-8B19-0060-6B58C77A12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4801" y="689317"/>
            <a:ext cx="6941513" cy="3597654"/>
          </a:xfrm>
          <a:prstGeom prst="rect">
            <a:avLst/>
          </a:prstGeom>
        </p:spPr>
      </p:pic>
    </p:spTree>
    <p:extLst>
      <p:ext uri="{BB962C8B-B14F-4D97-AF65-F5344CB8AC3E}">
        <p14:creationId xmlns:p14="http://schemas.microsoft.com/office/powerpoint/2010/main" val="31269745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mouse (mice)</a:t>
            </a:r>
          </a:p>
        </p:txBody>
      </p:sp>
      <p:pic>
        <p:nvPicPr>
          <p:cNvPr id="5" name="Picture 4" descr="A cartoon of a rat&#10;&#10;Description automatically generated">
            <a:extLst>
              <a:ext uri="{FF2B5EF4-FFF2-40B4-BE49-F238E27FC236}">
                <a16:creationId xmlns:a16="http://schemas.microsoft.com/office/drawing/2014/main" id="{0EB94CDC-A9C1-9AE6-E936-42C4E759A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018" y="864253"/>
            <a:ext cx="8061960" cy="3974592"/>
          </a:xfrm>
          <a:prstGeom prst="rect">
            <a:avLst/>
          </a:prstGeom>
        </p:spPr>
      </p:pic>
    </p:spTree>
    <p:extLst>
      <p:ext uri="{BB962C8B-B14F-4D97-AF65-F5344CB8AC3E}">
        <p14:creationId xmlns:p14="http://schemas.microsoft.com/office/powerpoint/2010/main" val="37457462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garage</a:t>
            </a:r>
          </a:p>
        </p:txBody>
      </p:sp>
      <p:pic>
        <p:nvPicPr>
          <p:cNvPr id="5" name="Picture 4" descr="A car in a garage&#10;&#10;Description automatically generated">
            <a:extLst>
              <a:ext uri="{FF2B5EF4-FFF2-40B4-BE49-F238E27FC236}">
                <a16:creationId xmlns:a16="http://schemas.microsoft.com/office/drawing/2014/main" id="{25FA0CEE-879C-B53E-0FEF-F8164ED4E0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214" y="530165"/>
            <a:ext cx="5250261" cy="4138019"/>
          </a:xfrm>
          <a:prstGeom prst="rect">
            <a:avLst/>
          </a:prstGeom>
        </p:spPr>
      </p:pic>
    </p:spTree>
    <p:extLst>
      <p:ext uri="{BB962C8B-B14F-4D97-AF65-F5344CB8AC3E}">
        <p14:creationId xmlns:p14="http://schemas.microsoft.com/office/powerpoint/2010/main" val="1027481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attic</a:t>
            </a:r>
          </a:p>
        </p:txBody>
      </p:sp>
      <p:pic>
        <p:nvPicPr>
          <p:cNvPr id="5" name="Picture 4" descr="A drawing of a house&#10;&#10;Description automatically generated">
            <a:extLst>
              <a:ext uri="{FF2B5EF4-FFF2-40B4-BE49-F238E27FC236}">
                <a16:creationId xmlns:a16="http://schemas.microsoft.com/office/drawing/2014/main" id="{55F8841E-1A9A-B888-0EBB-B9024F59B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938" y="499373"/>
            <a:ext cx="4509280" cy="3923249"/>
          </a:xfrm>
          <a:prstGeom prst="rect">
            <a:avLst/>
          </a:prstGeom>
        </p:spPr>
      </p:pic>
    </p:spTree>
    <p:extLst>
      <p:ext uri="{BB962C8B-B14F-4D97-AF65-F5344CB8AC3E}">
        <p14:creationId xmlns:p14="http://schemas.microsoft.com/office/powerpoint/2010/main" val="38036469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basement</a:t>
            </a:r>
          </a:p>
        </p:txBody>
      </p:sp>
      <p:pic>
        <p:nvPicPr>
          <p:cNvPr id="5" name="Picture 4" descr="A drawing of a house&#10;&#10;Description automatically generated">
            <a:extLst>
              <a:ext uri="{FF2B5EF4-FFF2-40B4-BE49-F238E27FC236}">
                <a16:creationId xmlns:a16="http://schemas.microsoft.com/office/drawing/2014/main" id="{5281DC61-B97F-7A63-A5C6-3F8A286E5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3531" y="502908"/>
            <a:ext cx="4704938" cy="4165276"/>
          </a:xfrm>
          <a:prstGeom prst="rect">
            <a:avLst/>
          </a:prstGeom>
        </p:spPr>
      </p:pic>
    </p:spTree>
    <p:extLst>
      <p:ext uri="{BB962C8B-B14F-4D97-AF65-F5344CB8AC3E}">
        <p14:creationId xmlns:p14="http://schemas.microsoft.com/office/powerpoint/2010/main" val="326617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confident</a:t>
            </a:r>
          </a:p>
        </p:txBody>
      </p:sp>
      <p:pic>
        <p:nvPicPr>
          <p:cNvPr id="3" name="Picture 2">
            <a:extLst>
              <a:ext uri="{FF2B5EF4-FFF2-40B4-BE49-F238E27FC236}">
                <a16:creationId xmlns:a16="http://schemas.microsoft.com/office/drawing/2014/main" id="{D6AB3986-8AF8-1347-ED9D-435BF787F08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42899" y="1241935"/>
            <a:ext cx="1706196" cy="3426249"/>
          </a:xfrm>
          <a:prstGeom prst="rect">
            <a:avLst/>
          </a:prstGeom>
        </p:spPr>
      </p:pic>
    </p:spTree>
    <p:extLst>
      <p:ext uri="{BB962C8B-B14F-4D97-AF65-F5344CB8AC3E}">
        <p14:creationId xmlns:p14="http://schemas.microsoft.com/office/powerpoint/2010/main" val="34817333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think (thought)</a:t>
            </a:r>
          </a:p>
        </p:txBody>
      </p:sp>
      <p:pic>
        <p:nvPicPr>
          <p:cNvPr id="5" name="Picture 4" descr="A cartoon of a person thinking&#10;&#10;Description automatically generated">
            <a:extLst>
              <a:ext uri="{FF2B5EF4-FFF2-40B4-BE49-F238E27FC236}">
                <a16:creationId xmlns:a16="http://schemas.microsoft.com/office/drawing/2014/main" id="{32FE6AE7-0006-3AB4-B516-3FC25B4DD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854" y="467756"/>
            <a:ext cx="5068590" cy="4200428"/>
          </a:xfrm>
          <a:prstGeom prst="rect">
            <a:avLst/>
          </a:prstGeom>
        </p:spPr>
      </p:pic>
    </p:spTree>
    <p:extLst>
      <p:ext uri="{BB962C8B-B14F-4D97-AF65-F5344CB8AC3E}">
        <p14:creationId xmlns:p14="http://schemas.microsoft.com/office/powerpoint/2010/main" val="35517179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remove</a:t>
            </a:r>
          </a:p>
        </p:txBody>
      </p:sp>
      <p:pic>
        <p:nvPicPr>
          <p:cNvPr id="3" name="Picture 2">
            <a:extLst>
              <a:ext uri="{FF2B5EF4-FFF2-40B4-BE49-F238E27FC236}">
                <a16:creationId xmlns:a16="http://schemas.microsoft.com/office/drawing/2014/main" id="{F320D7AB-35F7-2CEF-9C18-4F97D34B08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89280" y="586780"/>
            <a:ext cx="4813439" cy="4307328"/>
          </a:xfrm>
          <a:prstGeom prst="rect">
            <a:avLst/>
          </a:prstGeom>
        </p:spPr>
      </p:pic>
    </p:spTree>
    <p:extLst>
      <p:ext uri="{BB962C8B-B14F-4D97-AF65-F5344CB8AC3E}">
        <p14:creationId xmlns:p14="http://schemas.microsoft.com/office/powerpoint/2010/main" val="20753924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What’s wrong?</a:t>
            </a:r>
          </a:p>
        </p:txBody>
      </p:sp>
      <p:pic>
        <p:nvPicPr>
          <p:cNvPr id="5" name="Picture 4">
            <a:extLst>
              <a:ext uri="{FF2B5EF4-FFF2-40B4-BE49-F238E27FC236}">
                <a16:creationId xmlns:a16="http://schemas.microsoft.com/office/drawing/2014/main" id="{DDB1FE73-9398-BEBE-FFB4-39203FAF7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4387" y="502135"/>
            <a:ext cx="6745222" cy="3940935"/>
          </a:xfrm>
          <a:prstGeom prst="rect">
            <a:avLst/>
          </a:prstGeom>
        </p:spPr>
      </p:pic>
    </p:spTree>
    <p:extLst>
      <p:ext uri="{BB962C8B-B14F-4D97-AF65-F5344CB8AC3E}">
        <p14:creationId xmlns:p14="http://schemas.microsoft.com/office/powerpoint/2010/main" val="8229528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690492" y="920849"/>
            <a:ext cx="11570327" cy="1724463"/>
          </a:xfrm>
        </p:spPr>
        <p:txBody>
          <a:bodyPr>
            <a:noAutofit/>
          </a:bodyPr>
          <a:lstStyle/>
          <a:p>
            <a:pPr algn="l"/>
            <a:r>
              <a:rPr lang="en-US" sz="4800" b="1" dirty="0"/>
              <a:t>A. We have </a:t>
            </a:r>
            <a:r>
              <a:rPr lang="en-US" sz="4800" b="1" u="sng" dirty="0"/>
              <a:t>insects</a:t>
            </a:r>
            <a:r>
              <a:rPr lang="en-US" sz="4800" b="1" dirty="0"/>
              <a:t> in our kitchen.</a:t>
            </a:r>
            <a:br>
              <a:rPr lang="en-US" sz="4800" b="1" dirty="0"/>
            </a:br>
            <a:r>
              <a:rPr lang="en-US" sz="4800" b="1" dirty="0">
                <a:solidFill>
                  <a:srgbClr val="FF0000"/>
                </a:solidFill>
              </a:rPr>
              <a:t>B. Yuck!</a:t>
            </a:r>
            <a:endParaRPr lang="en-US" sz="48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22648639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2084385" y="991188"/>
            <a:ext cx="11570327" cy="1724463"/>
          </a:xfrm>
        </p:spPr>
        <p:txBody>
          <a:bodyPr>
            <a:noAutofit/>
          </a:bodyPr>
          <a:lstStyle/>
          <a:p>
            <a:pPr algn="l"/>
            <a:r>
              <a:rPr lang="en-US" sz="4800" b="1" dirty="0"/>
              <a:t>A. You should call the landlord.</a:t>
            </a:r>
            <a:br>
              <a:rPr lang="en-US" sz="4800" b="1" dirty="0"/>
            </a:br>
            <a:r>
              <a:rPr lang="en-US" sz="4800" b="1" dirty="0">
                <a:solidFill>
                  <a:srgbClr val="FF0000"/>
                </a:solidFill>
              </a:rPr>
              <a:t>B. Thanks. I’ll think about it.</a:t>
            </a:r>
            <a:endParaRPr lang="en-US" sz="48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41598613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435864" y="1468905"/>
            <a:ext cx="11320271" cy="4670638"/>
          </a:xfrm>
        </p:spPr>
        <p:txBody>
          <a:bodyPr>
            <a:noAutofit/>
          </a:bodyPr>
          <a:lstStyle/>
          <a:p>
            <a:pPr algn="l"/>
            <a:r>
              <a:rPr lang="en-US" sz="4000" b="1" dirty="0"/>
              <a:t>A. What’s wrong?</a:t>
            </a:r>
            <a:br>
              <a:rPr lang="en-US" sz="4000" b="1" dirty="0"/>
            </a:br>
            <a:r>
              <a:rPr lang="en-US" sz="4000" b="1" dirty="0">
                <a:solidFill>
                  <a:srgbClr val="FF0000"/>
                </a:solidFill>
              </a:rPr>
              <a:t>B. I don’t know what to do. I was cleaning my basement when I saw some big insects! Then, I was working in the garage, and I saw two mice! I think there is a bat in the attic, too.</a:t>
            </a:r>
            <a:br>
              <a:rPr lang="en-US" sz="4000" b="1" dirty="0">
                <a:solidFill>
                  <a:srgbClr val="FF0000"/>
                </a:solidFill>
              </a:rPr>
            </a:br>
            <a:r>
              <a:rPr lang="en-US" sz="4000" b="1" dirty="0"/>
              <a:t>A. Yuck! You should call the landlord. Two years ago, we were living in a house with mice, and our landlord removed them.</a:t>
            </a:r>
            <a:br>
              <a:rPr lang="en-US" sz="4000" b="1" dirty="0"/>
            </a:br>
            <a:r>
              <a:rPr lang="en-US" sz="4000" b="1" dirty="0">
                <a:solidFill>
                  <a:srgbClr val="FF0000"/>
                </a:solidFill>
              </a:rPr>
              <a:t>B. Thanks. I wasn’t going to call him, but now I’ll think about it.</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Dialogue</a:t>
            </a:r>
          </a:p>
        </p:txBody>
      </p:sp>
    </p:spTree>
    <p:extLst>
      <p:ext uri="{BB962C8B-B14F-4D97-AF65-F5344CB8AC3E}">
        <p14:creationId xmlns:p14="http://schemas.microsoft.com/office/powerpoint/2010/main" val="41630941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95683" y="764870"/>
            <a:ext cx="12191999" cy="1021726"/>
          </a:xfrm>
        </p:spPr>
        <p:txBody>
          <a:bodyPr>
            <a:noAutofit/>
          </a:bodyPr>
          <a:lstStyle/>
          <a:p>
            <a:r>
              <a:rPr lang="en-US" sz="5200" b="1" dirty="0"/>
              <a:t>Lesson 6: </a:t>
            </a:r>
            <a:br>
              <a:rPr lang="en-US" sz="5200" b="1" dirty="0"/>
            </a:br>
            <a:r>
              <a:rPr lang="en-US" sz="5200" b="1" dirty="0"/>
              <a:t>We Had Freeze Alerts.</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62044" y="1786596"/>
            <a:ext cx="6459278" cy="4842095"/>
          </a:xfrm>
          <a:prstGeom prst="rect">
            <a:avLst/>
          </a:prstGeom>
          <a:ln>
            <a:solidFill>
              <a:schemeClr val="tx1"/>
            </a:solidFill>
          </a:ln>
        </p:spPr>
      </p:pic>
    </p:spTree>
    <p:extLst>
      <p:ext uri="{BB962C8B-B14F-4D97-AF65-F5344CB8AC3E}">
        <p14:creationId xmlns:p14="http://schemas.microsoft.com/office/powerpoint/2010/main" val="17326294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landslide</a:t>
            </a:r>
          </a:p>
        </p:txBody>
      </p:sp>
      <p:pic>
        <p:nvPicPr>
          <p:cNvPr id="5" name="Picture 4" descr="A cartoon of a road&#10;&#10;Description automatically generated">
            <a:extLst>
              <a:ext uri="{FF2B5EF4-FFF2-40B4-BE49-F238E27FC236}">
                <a16:creationId xmlns:a16="http://schemas.microsoft.com/office/drawing/2014/main" id="{E8167694-B78A-242E-0FBD-5FFAB86BA6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5508" y="182880"/>
            <a:ext cx="4660979" cy="4485304"/>
          </a:xfrm>
          <a:prstGeom prst="rect">
            <a:avLst/>
          </a:prstGeom>
        </p:spPr>
      </p:pic>
    </p:spTree>
    <p:extLst>
      <p:ext uri="{BB962C8B-B14F-4D97-AF65-F5344CB8AC3E}">
        <p14:creationId xmlns:p14="http://schemas.microsoft.com/office/powerpoint/2010/main" val="18610232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earthquake</a:t>
            </a:r>
          </a:p>
        </p:txBody>
      </p:sp>
      <p:pic>
        <p:nvPicPr>
          <p:cNvPr id="5" name="Picture 4" descr="A table with a broken glass and a broken chair&#10;&#10;Description automatically generated with medium confidence">
            <a:extLst>
              <a:ext uri="{FF2B5EF4-FFF2-40B4-BE49-F238E27FC236}">
                <a16:creationId xmlns:a16="http://schemas.microsoft.com/office/drawing/2014/main" id="{8CDEB06D-F789-FFFE-F1A5-ABC1DE9F2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3915" y="369613"/>
            <a:ext cx="7144165" cy="4298571"/>
          </a:xfrm>
          <a:prstGeom prst="rect">
            <a:avLst/>
          </a:prstGeom>
        </p:spPr>
      </p:pic>
    </p:spTree>
    <p:extLst>
      <p:ext uri="{BB962C8B-B14F-4D97-AF65-F5344CB8AC3E}">
        <p14:creationId xmlns:p14="http://schemas.microsoft.com/office/powerpoint/2010/main" val="11778441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wildfire</a:t>
            </a:r>
          </a:p>
        </p:txBody>
      </p:sp>
      <p:pic>
        <p:nvPicPr>
          <p:cNvPr id="5" name="Picture 4" descr="A drawing of a tree burning&#10;&#10;Description automatically generated">
            <a:extLst>
              <a:ext uri="{FF2B5EF4-FFF2-40B4-BE49-F238E27FC236}">
                <a16:creationId xmlns:a16="http://schemas.microsoft.com/office/drawing/2014/main" id="{DCC85B28-D106-BBDF-EAF1-BAFE3093D3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4102" y="102378"/>
            <a:ext cx="6883796" cy="4589197"/>
          </a:xfrm>
          <a:prstGeom prst="rect">
            <a:avLst/>
          </a:prstGeom>
        </p:spPr>
      </p:pic>
    </p:spTree>
    <p:extLst>
      <p:ext uri="{BB962C8B-B14F-4D97-AF65-F5344CB8AC3E}">
        <p14:creationId xmlns:p14="http://schemas.microsoft.com/office/powerpoint/2010/main" val="2313431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middle-aged</a:t>
            </a:r>
          </a:p>
        </p:txBody>
      </p:sp>
      <p:pic>
        <p:nvPicPr>
          <p:cNvPr id="3" name="Picture 2">
            <a:extLst>
              <a:ext uri="{FF2B5EF4-FFF2-40B4-BE49-F238E27FC236}">
                <a16:creationId xmlns:a16="http://schemas.microsoft.com/office/drawing/2014/main" id="{5EB7C56C-D413-C196-8372-7256334C155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11213" y="1045590"/>
            <a:ext cx="2569569" cy="3278342"/>
          </a:xfrm>
          <a:prstGeom prst="rect">
            <a:avLst/>
          </a:prstGeom>
        </p:spPr>
      </p:pic>
    </p:spTree>
    <p:extLst>
      <p:ext uri="{BB962C8B-B14F-4D97-AF65-F5344CB8AC3E}">
        <p14:creationId xmlns:p14="http://schemas.microsoft.com/office/powerpoint/2010/main" val="21761750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drought</a:t>
            </a:r>
          </a:p>
        </p:txBody>
      </p:sp>
      <p:pic>
        <p:nvPicPr>
          <p:cNvPr id="5" name="Picture 4" descr="A drawing of plants growing in the ground&#10;&#10;Description automatically generated">
            <a:extLst>
              <a:ext uri="{FF2B5EF4-FFF2-40B4-BE49-F238E27FC236}">
                <a16:creationId xmlns:a16="http://schemas.microsoft.com/office/drawing/2014/main" id="{A91408EA-661B-C8CF-97EA-75A97EBE1C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6981" y="443617"/>
            <a:ext cx="6518034" cy="4345356"/>
          </a:xfrm>
          <a:prstGeom prst="rect">
            <a:avLst/>
          </a:prstGeom>
        </p:spPr>
      </p:pic>
    </p:spTree>
    <p:extLst>
      <p:ext uri="{BB962C8B-B14F-4D97-AF65-F5344CB8AC3E}">
        <p14:creationId xmlns:p14="http://schemas.microsoft.com/office/powerpoint/2010/main" val="6790425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freeze</a:t>
            </a:r>
          </a:p>
        </p:txBody>
      </p:sp>
      <p:pic>
        <p:nvPicPr>
          <p:cNvPr id="5" name="Picture 4" descr="A drawing of a plant with icicles&#10;&#10;Description automatically generated">
            <a:extLst>
              <a:ext uri="{FF2B5EF4-FFF2-40B4-BE49-F238E27FC236}">
                <a16:creationId xmlns:a16="http://schemas.microsoft.com/office/drawing/2014/main" id="{D056D228-54E8-CEC3-A8AC-545119BB0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6255" y="359803"/>
            <a:ext cx="6639485" cy="4171454"/>
          </a:xfrm>
          <a:prstGeom prst="rect">
            <a:avLst/>
          </a:prstGeom>
        </p:spPr>
      </p:pic>
    </p:spTree>
    <p:extLst>
      <p:ext uri="{BB962C8B-B14F-4D97-AF65-F5344CB8AC3E}">
        <p14:creationId xmlns:p14="http://schemas.microsoft.com/office/powerpoint/2010/main" val="19573912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boil water</a:t>
            </a:r>
          </a:p>
        </p:txBody>
      </p:sp>
      <p:pic>
        <p:nvPicPr>
          <p:cNvPr id="5" name="Picture 4" descr="A pot on top of a stove&#10;&#10;Description automatically generated">
            <a:extLst>
              <a:ext uri="{FF2B5EF4-FFF2-40B4-BE49-F238E27FC236}">
                <a16:creationId xmlns:a16="http://schemas.microsoft.com/office/drawing/2014/main" id="{B9DECFFC-560F-8629-7B20-F374B8D4EF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5463" y="48162"/>
            <a:ext cx="6821070" cy="4620022"/>
          </a:xfrm>
          <a:prstGeom prst="rect">
            <a:avLst/>
          </a:prstGeom>
        </p:spPr>
      </p:pic>
    </p:spTree>
    <p:extLst>
      <p:ext uri="{BB962C8B-B14F-4D97-AF65-F5344CB8AC3E}">
        <p14:creationId xmlns:p14="http://schemas.microsoft.com/office/powerpoint/2010/main" val="25088208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fog</a:t>
            </a:r>
          </a:p>
        </p:txBody>
      </p:sp>
      <p:pic>
        <p:nvPicPr>
          <p:cNvPr id="5" name="Picture 4" descr="A car with smoke coming out of it&#10;&#10;Description automatically generated">
            <a:extLst>
              <a:ext uri="{FF2B5EF4-FFF2-40B4-BE49-F238E27FC236}">
                <a16:creationId xmlns:a16="http://schemas.microsoft.com/office/drawing/2014/main" id="{87613E74-4232-D106-8088-7FADA53BF0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563" y="864253"/>
            <a:ext cx="6878870" cy="3525115"/>
          </a:xfrm>
          <a:prstGeom prst="rect">
            <a:avLst/>
          </a:prstGeom>
        </p:spPr>
      </p:pic>
    </p:spTree>
    <p:extLst>
      <p:ext uri="{BB962C8B-B14F-4D97-AF65-F5344CB8AC3E}">
        <p14:creationId xmlns:p14="http://schemas.microsoft.com/office/powerpoint/2010/main" val="22586473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power outage</a:t>
            </a:r>
          </a:p>
        </p:txBody>
      </p:sp>
      <p:pic>
        <p:nvPicPr>
          <p:cNvPr id="5" name="Picture 4" descr="A cartoon of a person sitting in a chair holding a flashlight&#10;&#10;Description automatically generated">
            <a:extLst>
              <a:ext uri="{FF2B5EF4-FFF2-40B4-BE49-F238E27FC236}">
                <a16:creationId xmlns:a16="http://schemas.microsoft.com/office/drawing/2014/main" id="{7DFA2D34-5369-2F7E-AD1F-5D1CBE039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4414" y="611981"/>
            <a:ext cx="5203172" cy="3766171"/>
          </a:xfrm>
          <a:prstGeom prst="rect">
            <a:avLst/>
          </a:prstGeom>
        </p:spPr>
      </p:pic>
    </p:spTree>
    <p:extLst>
      <p:ext uri="{BB962C8B-B14F-4D97-AF65-F5344CB8AC3E}">
        <p14:creationId xmlns:p14="http://schemas.microsoft.com/office/powerpoint/2010/main" val="26354757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alert</a:t>
            </a:r>
          </a:p>
        </p:txBody>
      </p:sp>
      <p:pic>
        <p:nvPicPr>
          <p:cNvPr id="5" name="Picture 4" descr="A black triangle with a white exclamation mark&#10;&#10;Description automatically generated">
            <a:extLst>
              <a:ext uri="{FF2B5EF4-FFF2-40B4-BE49-F238E27FC236}">
                <a16:creationId xmlns:a16="http://schemas.microsoft.com/office/drawing/2014/main" id="{CD1D557A-2CE2-CCD9-FE0C-718A7640E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0991" y="152747"/>
            <a:ext cx="4913731" cy="4515437"/>
          </a:xfrm>
          <a:prstGeom prst="rect">
            <a:avLst/>
          </a:prstGeom>
        </p:spPr>
      </p:pic>
    </p:spTree>
    <p:extLst>
      <p:ext uri="{BB962C8B-B14F-4D97-AF65-F5344CB8AC3E}">
        <p14:creationId xmlns:p14="http://schemas.microsoft.com/office/powerpoint/2010/main" val="21826477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sure</a:t>
            </a:r>
          </a:p>
        </p:txBody>
      </p:sp>
      <p:pic>
        <p:nvPicPr>
          <p:cNvPr id="4" name="Picture 3" descr="A cartoon of a person with a speech bubble&#10;&#10;Description automatically generated">
            <a:extLst>
              <a:ext uri="{FF2B5EF4-FFF2-40B4-BE49-F238E27FC236}">
                <a16:creationId xmlns:a16="http://schemas.microsoft.com/office/drawing/2014/main" id="{B98C455D-08F3-D02D-1C2C-02BDB6924D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0636" y="450167"/>
            <a:ext cx="5093532" cy="3992228"/>
          </a:xfrm>
          <a:prstGeom prst="rect">
            <a:avLst/>
          </a:prstGeom>
        </p:spPr>
      </p:pic>
    </p:spTree>
    <p:extLst>
      <p:ext uri="{BB962C8B-B14F-4D97-AF65-F5344CB8AC3E}">
        <p14:creationId xmlns:p14="http://schemas.microsoft.com/office/powerpoint/2010/main" val="25148694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924971" y="1119554"/>
            <a:ext cx="8764089" cy="1724463"/>
          </a:xfrm>
        </p:spPr>
        <p:txBody>
          <a:bodyPr>
            <a:noAutofit/>
          </a:bodyPr>
          <a:lstStyle/>
          <a:p>
            <a:pPr algn="l"/>
            <a:r>
              <a:rPr lang="en-US" sz="4800" b="1" dirty="0"/>
              <a:t>A. What alerts did you have?</a:t>
            </a:r>
            <a:br>
              <a:rPr lang="en-US" sz="4800" b="1" dirty="0"/>
            </a:br>
            <a:r>
              <a:rPr lang="en-US" sz="4800" b="1" dirty="0">
                <a:solidFill>
                  <a:srgbClr val="FF0000"/>
                </a:solidFill>
              </a:rPr>
              <a:t>B. We had </a:t>
            </a:r>
            <a:r>
              <a:rPr lang="en-US" sz="4800" b="1" u="sng" dirty="0">
                <a:solidFill>
                  <a:srgbClr val="FF0000"/>
                </a:solidFill>
              </a:rPr>
              <a:t>landslide</a:t>
            </a:r>
            <a:r>
              <a:rPr lang="en-US" sz="4800" b="1" dirty="0">
                <a:solidFill>
                  <a:srgbClr val="FF0000"/>
                </a:solidFill>
              </a:rPr>
              <a:t> alerts.</a:t>
            </a:r>
            <a:endParaRPr lang="en-US" sz="48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8706271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403274" y="645984"/>
            <a:ext cx="11788726" cy="4670638"/>
          </a:xfrm>
        </p:spPr>
        <p:txBody>
          <a:bodyPr>
            <a:noAutofit/>
          </a:bodyPr>
          <a:lstStyle/>
          <a:p>
            <a:pPr algn="l"/>
            <a:r>
              <a:rPr lang="en-US" sz="4000" b="1" dirty="0"/>
              <a:t>A. When I was living in Silver City, we had many alerts on TV.</a:t>
            </a:r>
            <a:br>
              <a:rPr lang="en-US" sz="4000" b="1" dirty="0"/>
            </a:br>
            <a:r>
              <a:rPr lang="en-US" sz="4000" b="1" dirty="0">
                <a:solidFill>
                  <a:srgbClr val="FF0000"/>
                </a:solidFill>
              </a:rPr>
              <a:t>B. What alerts did you have?</a:t>
            </a:r>
            <a:br>
              <a:rPr lang="en-US" sz="4000" b="1" dirty="0">
                <a:solidFill>
                  <a:srgbClr val="FF0000"/>
                </a:solidFill>
              </a:rPr>
            </a:br>
            <a:r>
              <a:rPr lang="en-US" sz="4000" b="1" dirty="0"/>
              <a:t>A. In the spring, we had landslide alerts because it rained a lot. In the summer, we had drought and wildfire alerts. In the fall, we had fog alerts. In the winter, we had freeze alerts.</a:t>
            </a:r>
            <a:br>
              <a:rPr lang="en-US" sz="4000" b="1" dirty="0"/>
            </a:br>
            <a:endParaRPr lang="en-US" sz="4000" b="1" dirty="0">
              <a:solidFill>
                <a:srgbClr val="FF0000"/>
              </a:solidFill>
            </a:endParaRP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Part 1</a:t>
            </a:r>
          </a:p>
        </p:txBody>
      </p:sp>
    </p:spTree>
    <p:extLst>
      <p:ext uri="{BB962C8B-B14F-4D97-AF65-F5344CB8AC3E}">
        <p14:creationId xmlns:p14="http://schemas.microsoft.com/office/powerpoint/2010/main" val="22659473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E6768-68E2-3B21-6A7D-72DA835F7C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9E62FD-1521-7159-6EBA-85401EA3538A}"/>
              </a:ext>
            </a:extLst>
          </p:cNvPr>
          <p:cNvSpPr>
            <a:spLocks noGrp="1"/>
          </p:cNvSpPr>
          <p:nvPr>
            <p:ph type="ctrTitle"/>
          </p:nvPr>
        </p:nvSpPr>
        <p:spPr>
          <a:xfrm>
            <a:off x="304800" y="-960285"/>
            <a:ext cx="11788726" cy="4670638"/>
          </a:xfrm>
        </p:spPr>
        <p:txBody>
          <a:bodyPr>
            <a:noAutofit/>
          </a:bodyPr>
          <a:lstStyle/>
          <a:p>
            <a:pPr algn="l"/>
            <a:r>
              <a:rPr lang="en-US" sz="4000" b="1" dirty="0">
                <a:solidFill>
                  <a:srgbClr val="FF0000"/>
                </a:solidFill>
              </a:rPr>
              <a:t>B. Wow! That sounds really bad. I’m glad you didn’t have earthquakes!</a:t>
            </a:r>
            <a:br>
              <a:rPr lang="en-US" sz="4000" b="1" dirty="0">
                <a:solidFill>
                  <a:srgbClr val="FF0000"/>
                </a:solidFill>
              </a:rPr>
            </a:br>
            <a:r>
              <a:rPr lang="en-US" sz="4000" b="1" dirty="0"/>
              <a:t>A. We had earthquakes, too! After the last earthquake we had boil water warnings for a week! After that, I was sure that it was time to move!</a:t>
            </a:r>
            <a:endParaRPr lang="en-US" sz="4000" b="1" dirty="0">
              <a:solidFill>
                <a:srgbClr val="FF0000"/>
              </a:solidFill>
            </a:endParaRPr>
          </a:p>
        </p:txBody>
      </p:sp>
      <p:sp>
        <p:nvSpPr>
          <p:cNvPr id="3" name="TextBox 2">
            <a:extLst>
              <a:ext uri="{FF2B5EF4-FFF2-40B4-BE49-F238E27FC236}">
                <a16:creationId xmlns:a16="http://schemas.microsoft.com/office/drawing/2014/main" id="{E87FC799-E5BB-1333-0C7D-EB6607149D6B}"/>
              </a:ext>
            </a:extLst>
          </p:cNvPr>
          <p:cNvSpPr txBox="1"/>
          <p:nvPr/>
        </p:nvSpPr>
        <p:spPr>
          <a:xfrm>
            <a:off x="0" y="6273225"/>
            <a:ext cx="6598050" cy="584775"/>
          </a:xfrm>
          <a:prstGeom prst="rect">
            <a:avLst/>
          </a:prstGeom>
          <a:noFill/>
        </p:spPr>
        <p:txBody>
          <a:bodyPr wrap="square" rtlCol="0">
            <a:spAutoFit/>
          </a:bodyPr>
          <a:lstStyle/>
          <a:p>
            <a:r>
              <a:rPr lang="en-US" sz="3200" b="1" dirty="0"/>
              <a:t>Dialogue, Part 2</a:t>
            </a:r>
          </a:p>
        </p:txBody>
      </p:sp>
    </p:spTree>
    <p:extLst>
      <p:ext uri="{BB962C8B-B14F-4D97-AF65-F5344CB8AC3E}">
        <p14:creationId xmlns:p14="http://schemas.microsoft.com/office/powerpoint/2010/main" val="2949854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polite</a:t>
            </a:r>
          </a:p>
        </p:txBody>
      </p:sp>
      <p:pic>
        <p:nvPicPr>
          <p:cNvPr id="4" name="Picture 3">
            <a:extLst>
              <a:ext uri="{FF2B5EF4-FFF2-40B4-BE49-F238E27FC236}">
                <a16:creationId xmlns:a16="http://schemas.microsoft.com/office/drawing/2014/main" id="{28270E91-0753-D8DC-CA69-E29A948852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86003" y="547058"/>
            <a:ext cx="2819988" cy="4229983"/>
          </a:xfrm>
          <a:prstGeom prst="rect">
            <a:avLst/>
          </a:prstGeom>
        </p:spPr>
      </p:pic>
    </p:spTree>
    <p:extLst>
      <p:ext uri="{BB962C8B-B14F-4D97-AF65-F5344CB8AC3E}">
        <p14:creationId xmlns:p14="http://schemas.microsoft.com/office/powerpoint/2010/main" val="30107577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619271"/>
            <a:ext cx="12191999" cy="1021726"/>
          </a:xfrm>
        </p:spPr>
        <p:txBody>
          <a:bodyPr>
            <a:noAutofit/>
          </a:bodyPr>
          <a:lstStyle/>
          <a:p>
            <a:r>
              <a:rPr lang="en-US" sz="5200" b="1" dirty="0"/>
              <a:t>Lesson 7: </a:t>
            </a:r>
            <a:br>
              <a:rPr lang="en-US" sz="5200" b="1" dirty="0"/>
            </a:br>
            <a:r>
              <a:rPr lang="en-US" sz="5200" b="1" dirty="0"/>
              <a:t>Let’s Make a Plan.</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2870" y="1721886"/>
            <a:ext cx="6406260" cy="4802351"/>
          </a:xfrm>
          <a:prstGeom prst="rect">
            <a:avLst/>
          </a:prstGeom>
          <a:ln>
            <a:solidFill>
              <a:schemeClr val="tx1"/>
            </a:solidFill>
          </a:ln>
        </p:spPr>
      </p:pic>
    </p:spTree>
    <p:extLst>
      <p:ext uri="{BB962C8B-B14F-4D97-AF65-F5344CB8AC3E}">
        <p14:creationId xmlns:p14="http://schemas.microsoft.com/office/powerpoint/2010/main" val="602276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might</a:t>
            </a:r>
          </a:p>
        </p:txBody>
      </p:sp>
      <p:pic>
        <p:nvPicPr>
          <p:cNvPr id="5" name="Picture 4" descr="A cartoon of a person with his hands up and a cross in the air&#10;&#10;Description automatically generated">
            <a:extLst>
              <a:ext uri="{FF2B5EF4-FFF2-40B4-BE49-F238E27FC236}">
                <a16:creationId xmlns:a16="http://schemas.microsoft.com/office/drawing/2014/main" id="{69AC4053-E49C-ED7C-A57B-B9F577498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792" y="1010577"/>
            <a:ext cx="5486411" cy="3657607"/>
          </a:xfrm>
          <a:prstGeom prst="rect">
            <a:avLst/>
          </a:prstGeom>
        </p:spPr>
      </p:pic>
    </p:spTree>
    <p:extLst>
      <p:ext uri="{BB962C8B-B14F-4D97-AF65-F5344CB8AC3E}">
        <p14:creationId xmlns:p14="http://schemas.microsoft.com/office/powerpoint/2010/main" val="11507833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follow</a:t>
            </a:r>
          </a:p>
        </p:txBody>
      </p:sp>
      <p:pic>
        <p:nvPicPr>
          <p:cNvPr id="5" name="Picture 4" descr="A cartoon of two boys walking on a path&#10;&#10;Description automatically generated">
            <a:extLst>
              <a:ext uri="{FF2B5EF4-FFF2-40B4-BE49-F238E27FC236}">
                <a16:creationId xmlns:a16="http://schemas.microsoft.com/office/drawing/2014/main" id="{786F2971-428B-0F18-A890-6D7304586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1913" y="767277"/>
            <a:ext cx="4328169" cy="3657607"/>
          </a:xfrm>
          <a:prstGeom prst="rect">
            <a:avLst/>
          </a:prstGeom>
        </p:spPr>
      </p:pic>
    </p:spTree>
    <p:extLst>
      <p:ext uri="{BB962C8B-B14F-4D97-AF65-F5344CB8AC3E}">
        <p14:creationId xmlns:p14="http://schemas.microsoft.com/office/powerpoint/2010/main" val="21819796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escape route</a:t>
            </a:r>
          </a:p>
        </p:txBody>
      </p:sp>
      <p:pic>
        <p:nvPicPr>
          <p:cNvPr id="5" name="Picture 4" descr="A drawing of a maze&#10;&#10;Description automatically generated">
            <a:extLst>
              <a:ext uri="{FF2B5EF4-FFF2-40B4-BE49-F238E27FC236}">
                <a16:creationId xmlns:a16="http://schemas.microsoft.com/office/drawing/2014/main" id="{72C79A64-F2F6-0ACF-314B-C425B23920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0598" y="1004931"/>
            <a:ext cx="4050800" cy="3200407"/>
          </a:xfrm>
          <a:prstGeom prst="rect">
            <a:avLst/>
          </a:prstGeom>
        </p:spPr>
      </p:pic>
    </p:spTree>
    <p:extLst>
      <p:ext uri="{BB962C8B-B14F-4D97-AF65-F5344CB8AC3E}">
        <p14:creationId xmlns:p14="http://schemas.microsoft.com/office/powerpoint/2010/main" val="18943876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shut-off valve</a:t>
            </a:r>
          </a:p>
        </p:txBody>
      </p:sp>
      <p:pic>
        <p:nvPicPr>
          <p:cNvPr id="5" name="Picture 4" descr="A close-up of a faucet&#10;&#10;Description automatically generated">
            <a:extLst>
              <a:ext uri="{FF2B5EF4-FFF2-40B4-BE49-F238E27FC236}">
                <a16:creationId xmlns:a16="http://schemas.microsoft.com/office/drawing/2014/main" id="{57D17C17-5FE2-D569-1941-6A88AD9FDD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2955" y="386292"/>
            <a:ext cx="2926086" cy="4111760"/>
          </a:xfrm>
          <a:prstGeom prst="rect">
            <a:avLst/>
          </a:prstGeom>
        </p:spPr>
      </p:pic>
    </p:spTree>
    <p:extLst>
      <p:ext uri="{BB962C8B-B14F-4D97-AF65-F5344CB8AC3E}">
        <p14:creationId xmlns:p14="http://schemas.microsoft.com/office/powerpoint/2010/main" val="31346432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meeting place</a:t>
            </a:r>
          </a:p>
        </p:txBody>
      </p:sp>
      <p:pic>
        <p:nvPicPr>
          <p:cNvPr id="5" name="Picture 4" descr="A cartoon of a couple standing next to a house&#10;&#10;Description automatically generated">
            <a:extLst>
              <a:ext uri="{FF2B5EF4-FFF2-40B4-BE49-F238E27FC236}">
                <a16:creationId xmlns:a16="http://schemas.microsoft.com/office/drawing/2014/main" id="{4B78A20F-BA50-C9A3-26AD-E203521726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0021" y="422031"/>
            <a:ext cx="5457135" cy="3838405"/>
          </a:xfrm>
          <a:prstGeom prst="rect">
            <a:avLst/>
          </a:prstGeom>
        </p:spPr>
      </p:pic>
    </p:spTree>
    <p:extLst>
      <p:ext uri="{BB962C8B-B14F-4D97-AF65-F5344CB8AC3E}">
        <p14:creationId xmlns:p14="http://schemas.microsoft.com/office/powerpoint/2010/main" val="11586993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emergency kit</a:t>
            </a:r>
          </a:p>
        </p:txBody>
      </p:sp>
      <p:pic>
        <p:nvPicPr>
          <p:cNvPr id="5" name="Picture 4" descr="A grey box with a few items on it&#10;&#10;Description automatically generated with medium confidence">
            <a:extLst>
              <a:ext uri="{FF2B5EF4-FFF2-40B4-BE49-F238E27FC236}">
                <a16:creationId xmlns:a16="http://schemas.microsoft.com/office/drawing/2014/main" id="{C96ED7CB-769E-2855-E677-CF988123C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93" y="1192278"/>
            <a:ext cx="4572009" cy="3151638"/>
          </a:xfrm>
          <a:prstGeom prst="rect">
            <a:avLst/>
          </a:prstGeom>
        </p:spPr>
      </p:pic>
    </p:spTree>
    <p:extLst>
      <p:ext uri="{BB962C8B-B14F-4D97-AF65-F5344CB8AC3E}">
        <p14:creationId xmlns:p14="http://schemas.microsoft.com/office/powerpoint/2010/main" val="6017048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safe place</a:t>
            </a:r>
          </a:p>
        </p:txBody>
      </p:sp>
      <p:pic>
        <p:nvPicPr>
          <p:cNvPr id="7" name="Picture 6" descr="A cartoon of a person sitting in a corner&#10;&#10;Description automatically generated">
            <a:extLst>
              <a:ext uri="{FF2B5EF4-FFF2-40B4-BE49-F238E27FC236}">
                <a16:creationId xmlns:a16="http://schemas.microsoft.com/office/drawing/2014/main" id="{167E24E7-673F-77A2-6FDD-6F3BA0A5B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9930" y="864253"/>
            <a:ext cx="4072136" cy="3657607"/>
          </a:xfrm>
          <a:prstGeom prst="rect">
            <a:avLst/>
          </a:prstGeom>
        </p:spPr>
      </p:pic>
    </p:spTree>
    <p:extLst>
      <p:ext uri="{BB962C8B-B14F-4D97-AF65-F5344CB8AC3E}">
        <p14:creationId xmlns:p14="http://schemas.microsoft.com/office/powerpoint/2010/main" val="15292152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damage</a:t>
            </a:r>
          </a:p>
        </p:txBody>
      </p:sp>
      <p:pic>
        <p:nvPicPr>
          <p:cNvPr id="5" name="Picture 4" descr="A drawing of a room with a crack in the wall&#10;&#10;Description automatically generated">
            <a:extLst>
              <a:ext uri="{FF2B5EF4-FFF2-40B4-BE49-F238E27FC236}">
                <a16:creationId xmlns:a16="http://schemas.microsoft.com/office/drawing/2014/main" id="{8587F9B2-8AD1-77CA-BC4E-34945CF08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792" y="731063"/>
            <a:ext cx="5486411" cy="3657607"/>
          </a:xfrm>
          <a:prstGeom prst="rect">
            <a:avLst/>
          </a:prstGeom>
        </p:spPr>
      </p:pic>
    </p:spTree>
    <p:extLst>
      <p:ext uri="{BB962C8B-B14F-4D97-AF65-F5344CB8AC3E}">
        <p14:creationId xmlns:p14="http://schemas.microsoft.com/office/powerpoint/2010/main" val="34157833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plan</a:t>
            </a:r>
          </a:p>
        </p:txBody>
      </p:sp>
      <p:pic>
        <p:nvPicPr>
          <p:cNvPr id="5" name="Picture 4" descr="A white paper with black text&#10;&#10;Description automatically generated">
            <a:extLst>
              <a:ext uri="{FF2B5EF4-FFF2-40B4-BE49-F238E27FC236}">
                <a16:creationId xmlns:a16="http://schemas.microsoft.com/office/drawing/2014/main" id="{7FA358B0-70F9-1FAE-D8A0-88020EB6B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9624" y="226890"/>
            <a:ext cx="3657607" cy="4611633"/>
          </a:xfrm>
          <a:prstGeom prst="rect">
            <a:avLst/>
          </a:prstGeom>
        </p:spPr>
      </p:pic>
    </p:spTree>
    <p:extLst>
      <p:ext uri="{BB962C8B-B14F-4D97-AF65-F5344CB8AC3E}">
        <p14:creationId xmlns:p14="http://schemas.microsoft.com/office/powerpoint/2010/main" val="37539029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24540</TotalTime>
  <Words>6865</Words>
  <Application>Microsoft Office PowerPoint</Application>
  <PresentationFormat>Widescreen</PresentationFormat>
  <Paragraphs>594</Paragraphs>
  <Slides>493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493</vt:i4>
      </vt:variant>
    </vt:vector>
  </HeadingPairs>
  <TitlesOfParts>
    <vt:vector size="497" baseType="lpstr">
      <vt:lpstr>Aptos</vt:lpstr>
      <vt:lpstr>Aptos Display</vt:lpstr>
      <vt:lpstr>Arial</vt:lpstr>
      <vt:lpstr>Office Theme</vt:lpstr>
      <vt:lpstr>PowerPoint Presentation</vt:lpstr>
      <vt:lpstr>Unit 1:  In My Community</vt:lpstr>
      <vt:lpstr>Lesson 1:  Did You Meet the New Neighbors?</vt:lpstr>
      <vt:lpstr>move in move out</vt:lpstr>
      <vt:lpstr>shy</vt:lpstr>
      <vt:lpstr>cheerful</vt:lpstr>
      <vt:lpstr>confident</vt:lpstr>
      <vt:lpstr>middle-aged</vt:lpstr>
      <vt:lpstr>polite</vt:lpstr>
      <vt:lpstr>kind</vt:lpstr>
      <vt:lpstr>curious</vt:lpstr>
      <vt:lpstr>niece</vt:lpstr>
      <vt:lpstr>nephew</vt:lpstr>
      <vt:lpstr>neigbor</vt:lpstr>
      <vt:lpstr>A. Did you meet the new neighbors? B. Yes, I did. They are kind.</vt:lpstr>
      <vt:lpstr>A. Hey, did you meet the new neighbors, the Mings? B. Yes, I said hello to them. They’re a family of four  and they moved in last week. A. I met the parents, Mr. and Mrs. Ming. They are  middle-aged and very cheerful and kind. B. I met their children. Their daughter is shy but polite. Their son is very confident and curious. A. I think I saw two other children with them, too. </vt:lpstr>
      <vt:lpstr>B. Yes, that’s their niece and nephew. They live on the next street. A. I was sad when the old neighbors moved out, but  now I’m happy that the Mings are here!</vt:lpstr>
      <vt:lpstr>Lesson 2:  I’m Going to Help My Neighbors.</vt:lpstr>
      <vt:lpstr>why</vt:lpstr>
      <vt:lpstr>because</vt:lpstr>
      <vt:lpstr>mow the grass</vt:lpstr>
      <vt:lpstr>weed</vt:lpstr>
      <vt:lpstr>trim a tree</vt:lpstr>
      <vt:lpstr>paint</vt:lpstr>
      <vt:lpstr>repair</vt:lpstr>
      <vt:lpstr>elderly</vt:lpstr>
      <vt:lpstr>disabled</vt:lpstr>
      <vt:lpstr>have (had) a hard time</vt:lpstr>
      <vt:lpstr>A. Why can’t you come? B. I can’t come because I’m going to mow the grass.</vt:lpstr>
      <vt:lpstr>A. Hey. Are you coming to the party tomorrow? B. No, I can’t. A. Why can’t you come? B. I can’t come because I’m going to help my  neighbors. I’m going to repair and paint their door.  My sister is going to weed their garden and mow their grass. Then, we will trim a tree.</vt:lpstr>
      <vt:lpstr> A. That’s really kind of you. B. I’m happy that we can help. Our family likes to help our neighbors who are elderly, disabled, or having a  hard time. A. Wow, that’s great. I’d love to help sometime.</vt:lpstr>
      <vt:lpstr>Lesson 3:  I Love the Rec Center!</vt:lpstr>
      <vt:lpstr>recreation center (rec center)</vt:lpstr>
      <vt:lpstr>fitness class</vt:lpstr>
      <vt:lpstr>art class</vt:lpstr>
      <vt:lpstr>fee</vt:lpstr>
      <vt:lpstr>used to</vt:lpstr>
      <vt:lpstr>gymnasium (gym)</vt:lpstr>
      <vt:lpstr>membership</vt:lpstr>
      <vt:lpstr>restroom</vt:lpstr>
      <vt:lpstr>event</vt:lpstr>
      <vt:lpstr>pool</vt:lpstr>
      <vt:lpstr>sign up</vt:lpstr>
      <vt:lpstr>A. What did you do at the rec center? B. I used to take an art class. </vt:lpstr>
      <vt:lpstr>A. I got a schedule from the rec center in the mail. Do you go there? B. Oh, yes, I love the rec center! I go there often. A. What do you do there? B. I used to take some classes there. I took an art class on Tuesdays and a fitness class on Thursdays. Now, I sometimes go to events there. I like to swim in the pool on the weekends, and my kids play basketball in the gym. The rec center also has restrooms and rooms to shower and change your clothes.</vt:lpstr>
      <vt:lpstr>A. Oh, that sounds great. Is there a fee to use the rec center? B. Yes, you need to pay a fee for classes and events. If you want to use the gym or the pool, sometimes you need to pay for a membership. A. How do I sign up? B. Let’s go together!</vt:lpstr>
      <vt:lpstr>Lesson 4:  Welcome to Our School.</vt:lpstr>
      <vt:lpstr>parent-teacher conference</vt:lpstr>
      <vt:lpstr>register</vt:lpstr>
      <vt:lpstr>semester</vt:lpstr>
      <vt:lpstr>exam</vt:lpstr>
      <vt:lpstr>principal</vt:lpstr>
      <vt:lpstr>behavior</vt:lpstr>
      <vt:lpstr>information</vt:lpstr>
      <vt:lpstr>rule</vt:lpstr>
      <vt:lpstr>reduced-fee meal</vt:lpstr>
      <vt:lpstr>emergency contact</vt:lpstr>
      <vt:lpstr>A. I’d like to register my children for school, please. B. Please write your information on these forms.</vt:lpstr>
      <vt:lpstr>A. Hi, I’d like to register my children for school, please. B. Please write your information on these forms. You’ll also need an emergency contact. A. Ok, great. I’d like to apply for reduced-fee meals, too. B. Sure, we have a form for that here. This is Dr. Stevens, our principal.</vt:lpstr>
      <vt:lpstr>C. Hello. Welcome to our school. Here is a schedule of the fall and spring semesters with our parent-teacher conference days and exam days. Here are the rules for behavior in our school. Please call the school if you have questions.  A. Thank you very much.</vt:lpstr>
      <vt:lpstr>Unit 2:  I Have  a Problem.</vt:lpstr>
      <vt:lpstr>Lesson 5:  I Saw Two Mice!</vt:lpstr>
      <vt:lpstr>landlord</vt:lpstr>
      <vt:lpstr>insect</vt:lpstr>
      <vt:lpstr>bat</vt:lpstr>
      <vt:lpstr>mouse (mice)</vt:lpstr>
      <vt:lpstr>garage</vt:lpstr>
      <vt:lpstr>attic</vt:lpstr>
      <vt:lpstr>basement</vt:lpstr>
      <vt:lpstr>think (thought)</vt:lpstr>
      <vt:lpstr>remove</vt:lpstr>
      <vt:lpstr>What’s wrong?</vt:lpstr>
      <vt:lpstr>A. We have insects in our kitchen. B. Yuck!</vt:lpstr>
      <vt:lpstr>A. You should call the landlord. B. Thanks. I’ll think about it.</vt:lpstr>
      <vt:lpstr>A. What’s wrong? B. I don’t know what to do. I was cleaning my basement when I saw some big insects! Then, I was working in the garage, and I saw two mice! I think there is a bat in the attic, too. A. Yuck! You should call the landlord. Two years ago, we were living in a house with mice, and our landlord removed them. B. Thanks. I wasn’t going to call him, but now I’ll think about it.</vt:lpstr>
      <vt:lpstr>Lesson 6:  We Had Freeze Alerts.</vt:lpstr>
      <vt:lpstr>landslide</vt:lpstr>
      <vt:lpstr>earthquake</vt:lpstr>
      <vt:lpstr>wildfire</vt:lpstr>
      <vt:lpstr>drought</vt:lpstr>
      <vt:lpstr>freeze</vt:lpstr>
      <vt:lpstr>boil water</vt:lpstr>
      <vt:lpstr>fog</vt:lpstr>
      <vt:lpstr>power outage</vt:lpstr>
      <vt:lpstr>alert</vt:lpstr>
      <vt:lpstr>sure</vt:lpstr>
      <vt:lpstr>A. What alerts did you have? B. We had landslide alerts.</vt:lpstr>
      <vt:lpstr>A. When I was living in Silver City, we had many alerts on TV. B. What alerts did you have? A. In the spring, we had landslide alerts because it rained a lot. In the summer, we had drought and wildfire alerts. In the fall, we had fog alerts. In the winter, we had freeze alerts. </vt:lpstr>
      <vt:lpstr>B. Wow! That sounds really bad. I’m glad you didn’t have earthquakes! A. We had earthquakes, too! After the last earthquake we had boil water warnings for a week! After that, I was sure that it was time to move!</vt:lpstr>
      <vt:lpstr>Lesson 7:  Let’s Make a Plan.</vt:lpstr>
      <vt:lpstr>might</vt:lpstr>
      <vt:lpstr>follow</vt:lpstr>
      <vt:lpstr>escape route</vt:lpstr>
      <vt:lpstr>shut-off valve</vt:lpstr>
      <vt:lpstr>meeting place</vt:lpstr>
      <vt:lpstr>emergency kit</vt:lpstr>
      <vt:lpstr>safe place</vt:lpstr>
      <vt:lpstr>damage</vt:lpstr>
      <vt:lpstr>plan</vt:lpstr>
      <vt:lpstr>important documents</vt:lpstr>
      <vt:lpstr>A. What should we do? B. Let’s make a plan to be ready.</vt:lpstr>
      <vt:lpstr>A. If we have a bad earthquake, what should we do? B. Let’s make a plan to be ready. A. Ok, I’ll write it on this paper. B. First, we need to go to a safe place. We can leave it after we know it’s safe. Then we will see if there is damage to our house. A. That sounds good. Then what should we do? B. We might need to turn off the water and gas with the shut-off valve.</vt:lpstr>
      <vt:lpstr>A. Ok, I wrote our earthquake plan. But what if we have a wildfire? B. We will meet at our meeting place. If we have to leave, we will follow the escape route. We will take our emergency kit and important documents.</vt:lpstr>
      <vt:lpstr>Lesson 8:  I Think My Laptop Has a Virus.</vt:lpstr>
      <vt:lpstr>screen</vt:lpstr>
      <vt:lpstr>laptop</vt:lpstr>
      <vt:lpstr>password</vt:lpstr>
      <vt:lpstr>virus (viruses)</vt:lpstr>
      <vt:lpstr>antivirus program</vt:lpstr>
      <vt:lpstr>printer</vt:lpstr>
      <vt:lpstr>website</vt:lpstr>
      <vt:lpstr>lose (lost)</vt:lpstr>
      <vt:lpstr>receive</vt:lpstr>
      <vt:lpstr>connect</vt:lpstr>
      <vt:lpstr>A. Can you tell me about the problem? B. I lost my passwords.</vt:lpstr>
      <vt:lpstr>A. Excuse me, I need some help. I think my laptop has a virus. B. Oh no! Can you tell me about the problem? A. I looked at a new website. Then, the screen changed. Now, I can’t connect to the internet, and I lost my passwords. I also can’t connect to the printer or receive emails. B. I think we can help you. Does your computer have an antivirus program? A. No, it doesn’t. B. Ok. We’ll repair your laptop and install an antivirus program. I’ll call you when your computer is ready.</vt:lpstr>
      <vt:lpstr>Lesson 9:  I Forgot.</vt:lpstr>
      <vt:lpstr>forget (forgot)</vt:lpstr>
      <vt:lpstr>remember</vt:lpstr>
      <vt:lpstr>pay (paid) taxes</vt:lpstr>
      <vt:lpstr>take (took) out the trash take (took) out the recycling</vt:lpstr>
      <vt:lpstr>get (got) gas</vt:lpstr>
      <vt:lpstr>set an alarm</vt:lpstr>
      <vt:lpstr>pack lunch</vt:lpstr>
      <vt:lpstr>do laundry</vt:lpstr>
      <vt:lpstr>pick up</vt:lpstr>
      <vt:lpstr>to-do list</vt:lpstr>
      <vt:lpstr>A. Did you remember to take out the  recycling? B. I’m sorry, I forgot.  </vt:lpstr>
      <vt:lpstr> A. You have to set an alarm tonight. B. Thanks.</vt:lpstr>
      <vt:lpstr>A. Did you remember to take out the recycling? B. I’m sorry, I forgot. I’ll do it after I finish my  homework. A. Thanks.</vt:lpstr>
      <vt:lpstr>A. Hey, where is our to-do list? I can’t find it. B. It’s right here. You should set an alarm tonight to  get up early tomorrow. You have to get gas before  work. A. Thanks. I’ll pack lunch and do laundry tonight, too. B. I need to pay our taxes tomorrow and pick up our daughter after school. A. Oh, yeah. That’s important, too!</vt:lpstr>
      <vt:lpstr>Unit 3:  Getting on the Road</vt:lpstr>
      <vt:lpstr>Lesson 10:  Will You Help Me Choose a Car?</vt:lpstr>
      <vt:lpstr>used</vt:lpstr>
      <vt:lpstr>scam</vt:lpstr>
      <vt:lpstr>loan</vt:lpstr>
      <vt:lpstr>title</vt:lpstr>
      <vt:lpstr>test drive</vt:lpstr>
      <vt:lpstr>car dealer</vt:lpstr>
      <vt:lpstr>license plate</vt:lpstr>
      <vt:lpstr>warranty (warranties)</vt:lpstr>
      <vt:lpstr>registration</vt:lpstr>
      <vt:lpstr>insurance</vt:lpstr>
      <vt:lpstr>price</vt:lpstr>
      <vt:lpstr>A. Tell me about the cars. B. This one has a better warranty.  </vt:lpstr>
      <vt:lpstr>A. You need insurance for your car. B. Thanks for your help!</vt:lpstr>
      <vt:lpstr>A. I’m looking at some used cars. Will you help me  choose one to buy? B. Sure. Tell me about them. A. This car is more expensive, but it has a better warranty.  That one is newer, but I’m worried that it might be a scam because it is at a lower price. B. Let’s talk to the car dealer and see if we can take them for a test drive. A. What should I do if I want to buy a car?</vt:lpstr>
      <vt:lpstr>B. If you want to get a loan, you will need to have  car insurance. After you buy the car, you will get  papers to show that the car is yours. Later, you’ll  get your registration and title. You’ll get a new  license plate for the car, too. A. I’m so glad you’re here to help me!</vt:lpstr>
      <vt:lpstr>Lesson 11:  I Need an Oil Change.</vt:lpstr>
      <vt:lpstr>mechanic</vt:lpstr>
      <vt:lpstr>engine</vt:lpstr>
      <vt:lpstr>hood</vt:lpstr>
      <vt:lpstr>strange noise</vt:lpstr>
      <vt:lpstr>check engine light</vt:lpstr>
      <vt:lpstr>headlight</vt:lpstr>
      <vt:lpstr>flat tire</vt:lpstr>
      <vt:lpstr>brakes</vt:lpstr>
      <vt:lpstr>trunk</vt:lpstr>
      <vt:lpstr>oil change</vt:lpstr>
      <vt:lpstr>A. I need a new headlight. B. Please bring your car at 4:00 pm.</vt:lpstr>
      <vt:lpstr>(on the phone) A. Hello, this is Best Mechanic Service. B. I’d like to make an appointment please. My car is making a strange noise. Also, the check engine light is on, and I need an oil change. A. Ok. Please bring your car today at 4:00 pm.</vt:lpstr>
      <vt:lpstr>(at the mechanic shop) A. Hi, I’m Tim, the mechanic. I have some bad news.  You need a new headlight, new brakes, and an oil change. The headlight will be the cheapest problem  to fix, and the brakes will be the most expensive. B. I’m happy I don’t have a flat tire, too! Is there good news? A. Yes. I looked under the hood, and the engine is fine. B. Did you hear the strange noise? A. The strange noise isn’t a problem. You had a bell in your trunk!</vt:lpstr>
      <vt:lpstr>Lesson 12:  I Was in a Traffic Jam.</vt:lpstr>
      <vt:lpstr>get (got) lost</vt:lpstr>
      <vt:lpstr>pulled over</vt:lpstr>
      <vt:lpstr>traffic jam</vt:lpstr>
      <vt:lpstr>directions</vt:lpstr>
      <vt:lpstr>delayed</vt:lpstr>
      <vt:lpstr>parking space</vt:lpstr>
      <vt:lpstr>crash</vt:lpstr>
      <vt:lpstr>railroad crossing</vt:lpstr>
      <vt:lpstr>drive</vt:lpstr>
      <vt:lpstr>roadwork</vt:lpstr>
      <vt:lpstr>A. I got lost when I was driving to work. B. Wow, that’s a bad morning!</vt:lpstr>
      <vt:lpstr>A. I’m sorry for being late. B. No problem. Are you ok? A. Yes, but it was a long drive! First, I waited for a train at a railroad crossing. Then, there was a car crash, and I was in a traffic jam. After that, a police officer pulled me over because I drove too fast next to roadwork. B. Oh, no!</vt:lpstr>
      <vt:lpstr> A. There’s more! I got lost and stopped to get help.  A kind woman gave me directions to get here. Then, I had to look for a parking space for a long time. B. Wow, that’s a bad morning! I hope you won’t be so delayed next time! A. Me, too!</vt:lpstr>
      <vt:lpstr>Unit 4:  Sharing Meals Together</vt:lpstr>
      <vt:lpstr>Lesson 13:  Let’s Bake a Cake!</vt:lpstr>
      <vt:lpstr>recipe</vt:lpstr>
      <vt:lpstr>measuring cup</vt:lpstr>
      <vt:lpstr>tablespoon</vt:lpstr>
      <vt:lpstr>teaspoon</vt:lpstr>
      <vt:lpstr>stir (stirred)</vt:lpstr>
      <vt:lpstr>bake</vt:lpstr>
      <vt:lpstr>ingredients</vt:lpstr>
      <vt:lpstr>usually</vt:lpstr>
      <vt:lpstr>occasionally</vt:lpstr>
      <vt:lpstr>rarely</vt:lpstr>
      <vt:lpstr>A. I rarely follow a recipe. B. I think we should use a recipe for this cake.  </vt:lpstr>
      <vt:lpstr> A. What do we need for this recipe? B. We need a measuring cup.</vt:lpstr>
      <vt:lpstr>A. Hey, let’s bake a cake for our friend’s birthday! B. I occasionally bake cookies, but I don’t know how to bake a cake. A. That’s ok. I usually follow a recipe. B. I rarely follow a recipe, but I think we should use one for a cake! What does it say? A. We will need a big bowl, a measuring cup, and the teaspoons and tablespoons. </vt:lpstr>
      <vt:lpstr>B. Ok, I’ve got them. Where should I put the bowl? A. Give it to me, please. Thanks. Now, we will stir our ingredients together and bake it. B. Sounds good! I can’t wait to eat it!</vt:lpstr>
      <vt:lpstr>Lesson 14:  I’m Allergic.</vt:lpstr>
      <vt:lpstr>dairy</vt:lpstr>
      <vt:lpstr>bacon</vt:lpstr>
      <vt:lpstr>honey</vt:lpstr>
      <vt:lpstr>nut</vt:lpstr>
      <vt:lpstr>steak</vt:lpstr>
      <vt:lpstr>peanut</vt:lpstr>
      <vt:lpstr>dish</vt:lpstr>
      <vt:lpstr>allergic</vt:lpstr>
      <vt:lpstr>almost</vt:lpstr>
      <vt:lpstr>order</vt:lpstr>
      <vt:lpstr>without</vt:lpstr>
      <vt:lpstr>A. Do you have a dish without dairy? B. Yes, we do.</vt:lpstr>
      <vt:lpstr>A. Do you know what you’d like to order? B. I’m almost ready to order, but I have a question.  Is there bacon in the salad? A. No, there’s no bacon. B. Great. I’d like a salad and a steak, please. A. Ok. And for you? C. I’d like a steak, too, and maybe a dessert. What desserts do you have without nuts, peanuts, and  dairy? I’m allergic. </vt:lpstr>
      <vt:lpstr>A. We have a dish with baked apples and honey. C. Ooh, that sounds delicious! We’d like two of  those dishes.</vt:lpstr>
      <vt:lpstr>Lesson 15:  I Have a Special Diet.</vt:lpstr>
      <vt:lpstr>offer</vt:lpstr>
      <vt:lpstr>accept</vt:lpstr>
      <vt:lpstr>refuse</vt:lpstr>
      <vt:lpstr>bring (brought)</vt:lpstr>
      <vt:lpstr>rude</vt:lpstr>
      <vt:lpstr>nervous</vt:lpstr>
      <vt:lpstr>a special diet</vt:lpstr>
      <vt:lpstr>snack</vt:lpstr>
      <vt:lpstr>vegetarian</vt:lpstr>
      <vt:lpstr>A. I might have to refuse some food. B. You should tell her that you don’t eat meat.</vt:lpstr>
      <vt:lpstr>   A. I feel nervous about visiting my American friend’s home. B. Why? A. I have a special diet. I don’t eat meat because  I’m a vegetarian. B. Oh, I see. But why are you worried? A. I might have to refuse some food if she offers it to me. Is that rude? </vt:lpstr>
      <vt:lpstr>   B. You should tell her that you don’t eat meat. Then,  if you don’t accept food with meat, she will  understand. A. I can do that. Maybe I can bring a snack to her  house, too. B. That’s a great idea! your friend can try food from  your country!</vt:lpstr>
      <vt:lpstr>Lesson 16:  Let’s Get Takeout!</vt:lpstr>
      <vt:lpstr>burn</vt:lpstr>
      <vt:lpstr>cookout</vt:lpstr>
      <vt:lpstr>corn</vt:lpstr>
      <vt:lpstr>embarrassed</vt:lpstr>
      <vt:lpstr>grill</vt:lpstr>
      <vt:lpstr>lemonade</vt:lpstr>
      <vt:lpstr>marshmallow</vt:lpstr>
      <vt:lpstr>roast</vt:lpstr>
      <vt:lpstr>shrimp</vt:lpstr>
      <vt:lpstr>takeout</vt:lpstr>
      <vt:lpstr>A: I’m planning to grill some shrimp.  B: Sounds delicious!</vt:lpstr>
      <vt:lpstr>(in the morning) A: Hey, would you like to come over for a cookout tonight? I'm planning to grill some shrimp and corn  for dinner. We will have some lemonade, too! After dinner, we can roast marshmallows on the fire.  B: That sounds delicious! I'd love to come.</vt:lpstr>
      <vt:lpstr>(in the evening) A: Hi, come in! B:  Thanks for having me. A: I’m embarrassed to say this, but…our dinner  burned on the grill. B: Oh, no!  Is there any food we can eat? A: No, I’m sorry, but everything is burned.  We only  have lemonade and marshmallows!  B: Well, …let’s get takeout!</vt:lpstr>
      <vt:lpstr>Unit 5: How’s Your Health?</vt:lpstr>
      <vt:lpstr>PowerPoint Presentation</vt:lpstr>
      <vt:lpstr>advice</vt:lpstr>
      <vt:lpstr>agree</vt:lpstr>
      <vt:lpstr>avoid sweets</vt:lpstr>
      <vt:lpstr>disagree</vt:lpstr>
      <vt:lpstr>get regular checkups</vt:lpstr>
      <vt:lpstr>get more sleep</vt:lpstr>
      <vt:lpstr>jog</vt:lpstr>
      <vt:lpstr>quit smoking</vt:lpstr>
      <vt:lpstr>relax</vt:lpstr>
      <vt:lpstr>watch my diet</vt:lpstr>
      <vt:lpstr>A: Quitting smoking is a good idea. B: I agree!</vt:lpstr>
      <vt:lpstr>A: How are you today?
B: I'm not feeling well. I don't feel healthy.
A: Do you want to start jogging in the mornings with me? It might help!
B: I agree! But I need to go to bed earlier to get more sleep.  </vt:lpstr>
      <vt:lpstr>A: My doctor gave me good advice about my health.  I need to relax more. Quitting smoking and getting regular checkups are good ideas, too.  B: I talk with my doctor, too. Avoiding sweets and watching my diet are important for me.
A: After we go jogging, we can eat a healthy meal  and relax.</vt:lpstr>
      <vt:lpstr>Lesson 18:  I Hope She Will Recover Soon!</vt:lpstr>
      <vt:lpstr>backache</vt:lpstr>
      <vt:lpstr>blood</vt:lpstr>
      <vt:lpstr>cold</vt:lpstr>
      <vt:lpstr>disease</vt:lpstr>
      <vt:lpstr>the flu</vt:lpstr>
      <vt:lpstr>laboratory</vt:lpstr>
      <vt:lpstr>patient</vt:lpstr>
      <vt:lpstr>recover</vt:lpstr>
      <vt:lpstr>run a test</vt:lpstr>
      <vt:lpstr>sore throat</vt:lpstr>
      <vt:lpstr>A:  What’s the problem? B: I have a sore throat.</vt:lpstr>
      <vt:lpstr>A: Hi, Dr. Jones.  B: Hi, Sara. What's the problem?
A: I started feeling sick two weeks ago. First, I had a cold. Then, I had the flu. Now, I have a sore throat  and a backache, too!
B: Oh, I'm sorry to hear that. I'll run some tests at  the lab to understand the problem. Then, I will give you some medicine.  A: Thank you, Doctor. </vt:lpstr>
      <vt:lpstr>A: Did you hear the news about Maya's health?
B: I know the doctors took blood to run tests because she has a very bad cough.
A: Maya has a disease and is starting to take medicine now. She is a patient at Memorial Hospital.
B: I hope she will recover soon! I'll visit her in the hospital tomorrow.</vt:lpstr>
      <vt:lpstr>Lesson 19:  Did He Break a Bone?</vt:lpstr>
      <vt:lpstr>bleed</vt:lpstr>
      <vt:lpstr>break a bone</vt:lpstr>
      <vt:lpstr>breathe</vt:lpstr>
      <vt:lpstr>chest pain</vt:lpstr>
      <vt:lpstr>cut</vt:lpstr>
      <vt:lpstr>emergency room</vt:lpstr>
      <vt:lpstr>feel dizzy</vt:lpstr>
      <vt:lpstr>heart attack</vt:lpstr>
      <vt:lpstr>unconscious</vt:lpstr>
      <vt:lpstr>urgent care</vt:lpstr>
      <vt:lpstr>A: What was wrong? B: She was feeling dizzy.</vt:lpstr>
      <vt:lpstr>A: Did you hear about Janet's trip to the emergency room?
B: Oh, no, what was wrong?
A: She was feeling dizzy and had chest pain. Then, she couldn't breathe. She was worried that it was a heart attack. She called 911, and the ambulance took her to the hospital.  B: Is she unconscious now?  A: No, she’s ok, but she will stay in the hospital until she is better.</vt:lpstr>
      <vt:lpstr>A: I need you to come right now. We have to take Nikola to urgent care. 
B: OK, I'm coming. What's wrong?
A: He got hurt when he was playing football.  His leg really hurts.
B: Did he break a bone?  A: No, but he cut his leg. It's bleeding.  B: I'll be there soon. </vt:lpstr>
      <vt:lpstr>Lesson 20: How Was Your Day as a Nurse?</vt:lpstr>
      <vt:lpstr>bandage</vt:lpstr>
      <vt:lpstr>burn</vt:lpstr>
      <vt:lpstr>cheek</vt:lpstr>
      <vt:lpstr>chin</vt:lpstr>
      <vt:lpstr>mouth</vt:lpstr>
      <vt:lpstr>injury</vt:lpstr>
      <vt:lpstr>need to</vt:lpstr>
      <vt:lpstr>nurse</vt:lpstr>
      <vt:lpstr>painful</vt:lpstr>
      <vt:lpstr>vomit</vt:lpstr>
      <vt:lpstr>A:  Is he ok? B: He has a burn on his cheek.</vt:lpstr>
      <vt:lpstr>A: Hey! How was your first day as an emergency room nurse?
B: I was busy all day! First, a girl came in with cuts on her cheek and lip from a broken cup. I cleaned the blood on her face and put bandages on her.
A: Oh, no. Is she ok?  B: Don't worry! She is doing well now. After that, I saw a boy with a burn on his cheek and a woman with a painful arm injury. I also helped a man who was vomiting and felt very sick. He needed some medicine.
</vt:lpstr>
      <vt:lpstr>
A: I guess you need to take a break now after all those patients!
B: Yes, I'm ready to relax!</vt:lpstr>
      <vt:lpstr>Unit 6:   Let’s Go to Work!</vt:lpstr>
      <vt:lpstr>Lesson 21:   We’re Working Overtime.</vt:lpstr>
      <vt:lpstr>busy</vt:lpstr>
      <vt:lpstr>career</vt:lpstr>
      <vt:lpstr>coworker</vt:lpstr>
      <vt:lpstr>employee</vt:lpstr>
      <vt:lpstr>employer</vt:lpstr>
      <vt:lpstr>lose my job</vt:lpstr>
      <vt:lpstr>day off</vt:lpstr>
      <vt:lpstr>overtime</vt:lpstr>
      <vt:lpstr>take a sick day</vt:lpstr>
      <vt:lpstr>team</vt:lpstr>
      <vt:lpstr>A:  Tell me about your job. B: I work with a great team.</vt:lpstr>
      <vt:lpstr>A: I lost my job. I'm looking for a new one. Where do you work?
B: I work at Smith’s Grocery. My employer is looking for new employees. You should apply!
A: Tell me about your job.  B: I work with a great team, but it's really busy! My coworkers and I are working overtime this week.  A: When is your day off?  </vt:lpstr>
      <vt:lpstr>B: I'm off on Sundays. I can also take a sick day occasionally.
A: Do you think I'd like working in a grocery store as a career?
B: I don't know, but you can try it and see if you like it. </vt:lpstr>
      <vt:lpstr>Lesson 22: I’m going to Become a Childcare Worker.</vt:lpstr>
      <vt:lpstr>a good fit</vt:lpstr>
      <vt:lpstr>be able to</vt:lpstr>
      <vt:lpstr>become</vt:lpstr>
      <vt:lpstr>businessperson</vt:lpstr>
      <vt:lpstr>childcare worker</vt:lpstr>
      <vt:lpstr>decision</vt:lpstr>
      <vt:lpstr>firefighter</vt:lpstr>
      <vt:lpstr>look forward to</vt:lpstr>
      <vt:lpstr>receptionist</vt:lpstr>
      <vt:lpstr>salesperson</vt:lpstr>
      <vt:lpstr>A: I’m going to become a childcare worker! B: That’s great!</vt:lpstr>
      <vt:lpstr>A: I have some big news. I'm going to school again. I'm going to become a childcare worker!
B: That's great! Why did you make this decision?
A: I want to be able to help people, and I love helping children learn.
B: That's true, but you could also help people as a firefighter, a receptionist, a salesperson, or a  businessperson.
A: I think working in childcare is a good fit for me! I'm looking forward to learning more.</vt:lpstr>
      <vt:lpstr>Lesson 23:  I Have Two Job Offers.</vt:lpstr>
      <vt:lpstr>either…or</vt:lpstr>
      <vt:lpstr>neither…nor</vt:lpstr>
      <vt:lpstr>employed/unemployed</vt:lpstr>
      <vt:lpstr>full-time</vt:lpstr>
      <vt:lpstr>part-time</vt:lpstr>
      <vt:lpstr>health insurance</vt:lpstr>
      <vt:lpstr>hourly wage</vt:lpstr>
      <vt:lpstr>salary</vt:lpstr>
      <vt:lpstr>job offer</vt:lpstr>
      <vt:lpstr>raise</vt:lpstr>
      <vt:lpstr>PowerPoint Presentation</vt:lpstr>
      <vt:lpstr>A: I need some advice. I'm unemployed. I lost my job six months ago. I have two job offers, and I need to choose one of them.
B: Ok, tell me about them.
A: At Lance’s Workshop, I can get an hourly wage and work part-time. I might get a raise in six months if my boss likes my work. At Harvey’s Workshop, I can receive a salary. It's a full-time job.
</vt:lpstr>
      <vt:lpstr>
B: You can either have a part-time job with an hourly wage or a full-time job with a salary. Is that correct? A: Yes, that's correct. Also, neither Harvey’s nor Lance’s has health insurance. What should I do?
B: I think you should take the full-time job. You need to be employed and you can use your salary to pay for health insurance. </vt:lpstr>
      <vt:lpstr>Lesson 24: Does She Have a Bank Account?</vt:lpstr>
      <vt:lpstr>bank account</vt:lpstr>
      <vt:lpstr>debit card</vt:lpstr>
      <vt:lpstr>earn</vt:lpstr>
      <vt:lpstr>get paid</vt:lpstr>
      <vt:lpstr>paycheck</vt:lpstr>
      <vt:lpstr>save</vt:lpstr>
      <vt:lpstr>spend</vt:lpstr>
      <vt:lpstr>all of</vt:lpstr>
      <vt:lpstr>a lot of</vt:lpstr>
      <vt:lpstr>some of</vt:lpstr>
      <vt:lpstr>none of</vt:lpstr>
      <vt:lpstr>A: Will they get paid on Friday? B: All of the employees will get paid on Friday.</vt:lpstr>
      <vt:lpstr>A: Hey, I heard your daughter got her first job!
B: Yes, she'll get paid next week. She wants to spend all of the money she earns on clothes!
A: Does she have a bank account? She could save some of that money. A lot of young people have bank accounts to save money.
B: Yes, she opened a bank account last week so she can use a debit card. She will put her paycheck in the account.  A:  When I was a teenager, none of my friends had bank accounts. I'm glad your daughter has one!
B: I hope she will use it well! 
</vt:lpstr>
      <vt:lpstr>Unit 7:  Do You Want to Go Shopping Together? </vt:lpstr>
      <vt:lpstr>Lesson 25: I Need a Couch and a Recliner.</vt:lpstr>
      <vt:lpstr>coffee table</vt:lpstr>
      <vt:lpstr>couch</vt:lpstr>
      <vt:lpstr>dining set</vt:lpstr>
      <vt:lpstr>furniture</vt:lpstr>
      <vt:lpstr>lamp</vt:lpstr>
      <vt:lpstr>living room</vt:lpstr>
      <vt:lpstr>mine</vt:lpstr>
      <vt:lpstr>optional</vt:lpstr>
      <vt:lpstr>recliner</vt:lpstr>
      <vt:lpstr>rug</vt:lpstr>
      <vt:lpstr>painting</vt:lpstr>
      <vt:lpstr>A: What do you need? B: I need a couch.</vt:lpstr>
      <vt:lpstr>A: I like your new apartment!
B: Thanks. Could you help me choose furniture?
A: Sure. What do you need?
B: In the living room, I need a couch, a recliner, and  a lamp. I think a coffee table is optional, but it would be nice to have one. I also need a dining set with four chairs.
A: What about a painting?
</vt:lpstr>
      <vt:lpstr>
B: That's optional, too. I don't need a painting, but  I want to get one if it isn't very expensive.
A: Do you have a rug?
B: No, I don't.
A: You can have mine!</vt:lpstr>
      <vt:lpstr>Lesson 26: I’d Like to Return These Items.</vt:lpstr>
      <vt:lpstr>blanket</vt:lpstr>
      <vt:lpstr>item</vt:lpstr>
      <vt:lpstr>manager</vt:lpstr>
      <vt:lpstr>pillow</vt:lpstr>
      <vt:lpstr>receipt</vt:lpstr>
      <vt:lpstr>refund</vt:lpstr>
      <vt:lpstr>sheet</vt:lpstr>
      <vt:lpstr>soft</vt:lpstr>
      <vt:lpstr>hard</vt:lpstr>
      <vt:lpstr>tag</vt:lpstr>
      <vt:lpstr>towel</vt:lpstr>
      <vt:lpstr>A:  What are you returning? B: I have a blanket and two sheets.</vt:lpstr>
      <vt:lpstr>A: Hello. I'm the store manager. How can I help you?
B: I ordered these items online, but I'd like to return them for a refund, please.
A: Ok. Do you have a receipt?
B: Yes, the receipt is here, and all the items have tags.
A: What are you returning?
B: I have a blanket, a pillow, two sheets, and four towels.
</vt:lpstr>
      <vt:lpstr>
A: Why are you returning them?
B: The blanket and the sheets were the wrong size. The pillow was too hard. The towels were soft, but they were the wrong color.
A: Ok, thank you for telling me. I'll give you the refund now.  </vt:lpstr>
      <vt:lpstr>Lesson 27: Try This Cotton Shirt.</vt:lpstr>
      <vt:lpstr>belt</vt:lpstr>
      <vt:lpstr>cotton</vt:lpstr>
      <vt:lpstr>fitting room</vt:lpstr>
      <vt:lpstr>leather</vt:lpstr>
      <vt:lpstr>mirror</vt:lpstr>
      <vt:lpstr>self</vt:lpstr>
      <vt:lpstr>suit</vt:lpstr>
      <vt:lpstr>sweater</vt:lpstr>
      <vt:lpstr>try on</vt:lpstr>
      <vt:lpstr>wool</vt:lpstr>
      <vt:lpstr>tie</vt:lpstr>
      <vt:lpstr>A: You could try this cotton suit. B: Yes, that’s nice.</vt:lpstr>
      <vt:lpstr>A: Do you want to look at clothes with me? I need some new clothes for my interview next week, and I don't like shopping by myself.
B: Sure. What are you looking for?
A: I'm not sure. Do you think I should wear a suit and tie or just a nice sweater with pants and a belt?
B: Good question. These wool sweaters are really nice, but they might be too hot. You could try this cotton shirt.
</vt:lpstr>
      <vt:lpstr>
A: Yes, that's nice. I see a black leather belt that would look good, too.
B: You should try on the clothes in the fitting room and look at yourself in the mirror before you decide.</vt:lpstr>
      <vt:lpstr>Lesson 28: Nice Haircut!</vt:lpstr>
      <vt:lpstr>barber</vt:lpstr>
      <vt:lpstr>color</vt:lpstr>
      <vt:lpstr>comb</vt:lpstr>
      <vt:lpstr>straight</vt:lpstr>
      <vt:lpstr>curly</vt:lpstr>
      <vt:lpstr>hair salon</vt:lpstr>
      <vt:lpstr>haircut</vt:lpstr>
      <vt:lpstr>inch</vt:lpstr>
      <vt:lpstr>so</vt:lpstr>
      <vt:lpstr>style</vt:lpstr>
      <vt:lpstr>stylist</vt:lpstr>
      <vt:lpstr>A: Hey, nice haircut! B: Thanks! I went to the hair salon.</vt:lpstr>
      <vt:lpstr>A: Hey, nice haircut!
B: Thanks! I went to the hair salon yesterday. I wasn't sure which style to choose, so I asked the stylist for advice. 
A: How much hair did she cut?
B: She cut 4 inches. It feels so different when I come it now!
A: Your stylist does a great job with straight hair! Do you think she can cut my curly hair and color it, too?
</vt:lpstr>
      <vt:lpstr>
B: Yes, you should make an appointment.
A: I'll call today. I need to make an appointment at the barber for my husband, too.</vt:lpstr>
      <vt:lpstr>Unit 8: We’re Having So Much Fun!</vt:lpstr>
      <vt:lpstr>Lesson 29: We Went Camping at the Beach.</vt:lpstr>
      <vt:lpstr>go biking</vt:lpstr>
      <vt:lpstr>go camping</vt:lpstr>
      <vt:lpstr>farmer’s market</vt:lpstr>
      <vt:lpstr>go fishing</vt:lpstr>
      <vt:lpstr>go hiking</vt:lpstr>
      <vt:lpstr>go kayaking</vt:lpstr>
      <vt:lpstr>nature</vt:lpstr>
      <vt:lpstr>go rock climbing</vt:lpstr>
      <vt:lpstr>spend time</vt:lpstr>
      <vt:lpstr>sunrise/sunset</vt:lpstr>
      <vt:lpstr>A:  What do you like to do? B: I like to go rock climbing.</vt:lpstr>
      <vt:lpstr>A: I moved here last month and I want to spend time outside in nature. Could you tell me what you like to do?
B: Sure! Last summer, I went rock climbing in the mountains with my family. We also went to the farmer’s market, went kayaking, and went fishing.
A: That sounds fun! What did you do in the fall?
B: In the fall, my friends and I went camping.
A: Where did you go camping?
</vt:lpstr>
      <vt:lpstr>
B: We went camping at the beach. We got up early in the morning and watched the sunrise.
A: Oh, I love sunrises. What did you do in the spring?
B: Every Saturday, I went biking or hiking with a friend.</vt:lpstr>
      <vt:lpstr>Lesson 30: What Are You Doing for the Long Weekend?</vt:lpstr>
      <vt:lpstr>ball game</vt:lpstr>
      <vt:lpstr>go bowling</vt:lpstr>
      <vt:lpstr>concert</vt:lpstr>
      <vt:lpstr>festival</vt:lpstr>
      <vt:lpstr>museum</vt:lpstr>
      <vt:lpstr>go out to eat</vt:lpstr>
      <vt:lpstr>play</vt:lpstr>
      <vt:lpstr>road trip</vt:lpstr>
      <vt:lpstr>have plans</vt:lpstr>
      <vt:lpstr>long weekend</vt:lpstr>
      <vt:lpstr>A: What are you doing for the long weekend? B: We’re going to a museum.</vt:lpstr>
      <vt:lpstr>A: What are you doing for the long weekend?
B: We are going on a road trip. We'll go to a festival on Friday. On Saturday, we'll go to the history museum and then go bowling.
A: That sounds great!
B: Did you make plans for the weekend? Do you want to come with us?
A: I don't have plans now. I'd love to come! That sounds like a lot of fun. </vt:lpstr>
      <vt:lpstr>A: What are you doing for the long weekend?
B: My friends and I are going out to eat and then going to a ball game on Friday night. After the game, there will be a concert at the ballpark. Do you want to come with us?
A: Thanks, but I have plans. My brother and I are going out to eat on Friday, too, but then we're going to a play. </vt:lpstr>
      <vt:lpstr>Lesson 31: We Want to Celebrate!</vt:lpstr>
      <vt:lpstr>banner</vt:lpstr>
      <vt:lpstr>celebrate</vt:lpstr>
      <vt:lpstr>decorate</vt:lpstr>
      <vt:lpstr>find out</vt:lpstr>
      <vt:lpstr>cookies</vt:lpstr>
      <vt:lpstr>grapes</vt:lpstr>
      <vt:lpstr>strawberries</vt:lpstr>
      <vt:lpstr>invitation</vt:lpstr>
      <vt:lpstr>join in</vt:lpstr>
      <vt:lpstr>set up</vt:lpstr>
      <vt:lpstr>A: Can I join in? B. Sure!</vt:lpstr>
      <vt:lpstr>A: We found out that our friend got a new job! We want to celebrate with him. I'm planning a party.
B: Can I join in? I love parties!
A: Sure. I'm going to make a fruit salad with bananas, strawberries, and grapes. Melanie will bring cookies and send invitations. Mike will set up tables and chairs. Could you buy banners to decorate the room?
B: Sure! I'm happy to do that!</vt:lpstr>
      <vt:lpstr>Lesson 32: I Prefer Serious Movies.</vt:lpstr>
      <vt:lpstr>action movie</vt:lpstr>
      <vt:lpstr>animation</vt:lpstr>
      <vt:lpstr>comedy</vt:lpstr>
      <vt:lpstr>documentary</vt:lpstr>
      <vt:lpstr>drama</vt:lpstr>
      <vt:lpstr>prefer</vt:lpstr>
      <vt:lpstr>boring</vt:lpstr>
      <vt:lpstr>scary</vt:lpstr>
      <vt:lpstr>serious</vt:lpstr>
      <vt:lpstr>silly</vt:lpstr>
      <vt:lpstr>A: What kind of movies do you like? B: I like dramas.</vt:lpstr>
      <vt:lpstr>A: What did you think about the movie?
B: I thought it was going to be a scary movie, but it was silly! I didn't like it.  A: Oh, really? I thought it was great! What kind of movies do you like?
B: I usually prefer serious movies. I like dramas and action movies.
</vt:lpstr>
      <vt:lpstr>
A: I prefer comedies and animations. I like documentaries, too.
B: Ugh! Documentaries are too boring for me.
A: I can see that we have different ideas about movies!</vt:lpstr>
      <vt:lpstr>Unit 9: We’re Going on a Trip.</vt:lpstr>
      <vt:lpstr>Lesson 33:  I Booked Tickets and Packed My Luggage.</vt:lpstr>
      <vt:lpstr>airport</vt:lpstr>
      <vt:lpstr>book tickets</vt:lpstr>
      <vt:lpstr>flight</vt:lpstr>
      <vt:lpstr>gate</vt:lpstr>
      <vt:lpstr>layover</vt:lpstr>
      <vt:lpstr>luggage</vt:lpstr>
      <vt:lpstr>pack</vt:lpstr>
      <vt:lpstr>passport</vt:lpstr>
      <vt:lpstr>stay</vt:lpstr>
      <vt:lpstr>stressed</vt:lpstr>
      <vt:lpstr>A: Are you ready for your trip? B: Yes.  I booked tickets.</vt:lpstr>
      <vt:lpstr>A: I'm going to be off next week. My best friend's husband is in the hospital, so I'm going to stay with their children.
B: That's very kind of you. Do you need help with anything?
No, thank you. I think I am ready. I booked tickets, got my passport, and packed my luggage.
</vt:lpstr>
      <vt:lpstr>
B: Do you know how to find your gate at the airport? I always feel stressed finding the gate.  A: I have a long layover before my second flight, so I will have time to find the gate. After that, I'll be able to relax. </vt:lpstr>
      <vt:lpstr>Lesson 34:  How Was Your Vacation?</vt:lpstr>
      <vt:lpstr>attraction</vt:lpstr>
      <vt:lpstr>check in/check out</vt:lpstr>
      <vt:lpstr>perfect</vt:lpstr>
      <vt:lpstr>resort</vt:lpstr>
      <vt:lpstr>suitcase</vt:lpstr>
      <vt:lpstr>take a tour</vt:lpstr>
      <vt:lpstr>terrible</vt:lpstr>
      <vt:lpstr>thick</vt:lpstr>
      <vt:lpstr>thin</vt:lpstr>
      <vt:lpstr>vacation</vt:lpstr>
      <vt:lpstr>A: Tell me about your vacation. B: It was terrible.</vt:lpstr>
      <vt:lpstr>A: Tell me about your vacation.
B: It was terrible. We both got sick! We planned to take a tour and visit some attractions, but we checked in and went to sleep in the hotel. Well, we tried, but we weren't able to sleep. The walls in our room were too thin, and we could hear the neighbors’ TV.
A: Oh, I'm so sorry.
B: How was your vacation?
A: Actually, it was perfect! Our resort was beautiful. We had dinner on a boat one night! We were sad to check out.
</vt:lpstr>
      <vt:lpstr>
B: Wow, that's great! Did you have any problems?
A: Yes, we had one problem. Our suitcases were too thick to fit under the seats on the plane, so they went under the plane. Then, the suitcases got lost, but the airport returned them to us the next day.  B: Well, I guess no one's vacation is perfect!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 Sotelo</dc:creator>
  <cp:lastModifiedBy>Kathy Bennett</cp:lastModifiedBy>
  <cp:revision>20</cp:revision>
  <dcterms:created xsi:type="dcterms:W3CDTF">2024-06-21T17:58:52Z</dcterms:created>
  <dcterms:modified xsi:type="dcterms:W3CDTF">2024-12-17T19:14:03Z</dcterms:modified>
</cp:coreProperties>
</file>